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7" r:id="rId2"/>
    <p:sldId id="272" r:id="rId3"/>
    <p:sldId id="275" r:id="rId4"/>
    <p:sldId id="385" r:id="rId5"/>
    <p:sldId id="258" r:id="rId6"/>
    <p:sldId id="278" r:id="rId7"/>
    <p:sldId id="279" r:id="rId8"/>
    <p:sldId id="261" r:id="rId9"/>
    <p:sldId id="283" r:id="rId10"/>
    <p:sldId id="381" r:id="rId11"/>
    <p:sldId id="380" r:id="rId12"/>
    <p:sldId id="382" r:id="rId13"/>
    <p:sldId id="284" r:id="rId14"/>
    <p:sldId id="266" r:id="rId15"/>
    <p:sldId id="262" r:id="rId16"/>
    <p:sldId id="383" r:id="rId17"/>
    <p:sldId id="384" r:id="rId18"/>
    <p:sldId id="276" r:id="rId19"/>
    <p:sldId id="267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00" r:id="rId28"/>
    <p:sldId id="323" r:id="rId29"/>
    <p:sldId id="370" r:id="rId30"/>
    <p:sldId id="333" r:id="rId31"/>
    <p:sldId id="270" r:id="rId32"/>
    <p:sldId id="3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7" autoAdjust="0"/>
  </p:normalViewPr>
  <p:slideViewPr>
    <p:cSldViewPr snapToGrid="0">
      <p:cViewPr varScale="1">
        <p:scale>
          <a:sx n="107" d="100"/>
          <a:sy n="107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teilang Marbaniang" userId="1b2784ef22ccc638" providerId="LiveId" clId="{14B92497-7BD0-4048-AFED-68B53F694B39}"/>
    <pc:docChg chg="undo custSel addSld delSld modSld">
      <pc:chgData name="Banteilang Marbaniang" userId="1b2784ef22ccc638" providerId="LiveId" clId="{14B92497-7BD0-4048-AFED-68B53F694B39}" dt="2025-10-05T13:20:21.942" v="297" actId="1076"/>
      <pc:docMkLst>
        <pc:docMk/>
      </pc:docMkLst>
      <pc:sldChg chg="modSp mod">
        <pc:chgData name="Banteilang Marbaniang" userId="1b2784ef22ccc638" providerId="LiveId" clId="{14B92497-7BD0-4048-AFED-68B53F694B39}" dt="2025-10-05T13:20:21.942" v="297" actId="1076"/>
        <pc:sldMkLst>
          <pc:docMk/>
          <pc:sldMk cId="0" sldId="257"/>
        </pc:sldMkLst>
        <pc:spChg chg="mod">
          <ac:chgData name="Banteilang Marbaniang" userId="1b2784ef22ccc638" providerId="LiveId" clId="{14B92497-7BD0-4048-AFED-68B53F694B39}" dt="2025-10-05T13:20:18.581" v="296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Banteilang Marbaniang" userId="1b2784ef22ccc638" providerId="LiveId" clId="{14B92497-7BD0-4048-AFED-68B53F694B39}" dt="2025-10-05T13:20:21.942" v="297" actId="1076"/>
          <ac:spMkLst>
            <pc:docMk/>
            <pc:sldMk cId="0" sldId="257"/>
            <ac:spMk id="4" creationId="{00000000-0000-0000-0000-000000000000}"/>
          </ac:spMkLst>
        </pc:spChg>
      </pc:sldChg>
      <pc:sldChg chg="modSp mod">
        <pc:chgData name="Banteilang Marbaniang" userId="1b2784ef22ccc638" providerId="LiveId" clId="{14B92497-7BD0-4048-AFED-68B53F694B39}" dt="2025-10-04T15:21:07.455" v="0" actId="20577"/>
        <pc:sldMkLst>
          <pc:docMk/>
          <pc:sldMk cId="0" sldId="258"/>
        </pc:sldMkLst>
        <pc:graphicFrameChg chg="modGraphic">
          <ac:chgData name="Banteilang Marbaniang" userId="1b2784ef22ccc638" providerId="LiveId" clId="{14B92497-7BD0-4048-AFED-68B53F694B39}" dt="2025-10-04T15:21:07.455" v="0" actId="20577"/>
          <ac:graphicFrameMkLst>
            <pc:docMk/>
            <pc:sldMk cId="0" sldId="258"/>
            <ac:graphicFrameMk id="83" creationId="{006CA3DB-FDFD-4A1B-86DB-84CB6AEAD6EE}"/>
          </ac:graphicFrameMkLst>
        </pc:graphicFrameChg>
      </pc:sldChg>
      <pc:sldChg chg="modSp mod">
        <pc:chgData name="Banteilang Marbaniang" userId="1b2784ef22ccc638" providerId="LiveId" clId="{14B92497-7BD0-4048-AFED-68B53F694B39}" dt="2025-10-05T07:16:52.385" v="91" actId="14100"/>
        <pc:sldMkLst>
          <pc:docMk/>
          <pc:sldMk cId="0" sldId="261"/>
        </pc:sldMkLst>
        <pc:graphicFrameChg chg="mod modGraphic">
          <ac:chgData name="Banteilang Marbaniang" userId="1b2784ef22ccc638" providerId="LiveId" clId="{14B92497-7BD0-4048-AFED-68B53F694B39}" dt="2025-10-05T07:16:52.385" v="91" actId="14100"/>
          <ac:graphicFrameMkLst>
            <pc:docMk/>
            <pc:sldMk cId="0" sldId="261"/>
            <ac:graphicFrameMk id="33" creationId="{5C6616EF-4FAA-42F3-BD59-18966DAB57B8}"/>
          </ac:graphicFrameMkLst>
        </pc:graphicFrameChg>
      </pc:sldChg>
      <pc:sldChg chg="addSp modSp mod setBg">
        <pc:chgData name="Banteilang Marbaniang" userId="1b2784ef22ccc638" providerId="LiveId" clId="{14B92497-7BD0-4048-AFED-68B53F694B39}" dt="2025-10-05T12:14:21.473" v="291" actId="20577"/>
        <pc:sldMkLst>
          <pc:docMk/>
          <pc:sldMk cId="3909115564" sldId="272"/>
        </pc:sldMkLst>
        <pc:spChg chg="mod">
          <ac:chgData name="Banteilang Marbaniang" userId="1b2784ef22ccc638" providerId="LiveId" clId="{14B92497-7BD0-4048-AFED-68B53F694B39}" dt="2025-10-05T12:12:21.597" v="268" actId="207"/>
          <ac:spMkLst>
            <pc:docMk/>
            <pc:sldMk cId="3909115564" sldId="272"/>
            <ac:spMk id="3" creationId="{6D1141F4-9D0A-44E6-8543-D9A800607D93}"/>
          </ac:spMkLst>
        </pc:spChg>
        <pc:spChg chg="add mod">
          <ac:chgData name="Banteilang Marbaniang" userId="1b2784ef22ccc638" providerId="LiveId" clId="{14B92497-7BD0-4048-AFED-68B53F694B39}" dt="2025-10-05T12:13:47.150" v="284" actId="1076"/>
          <ac:spMkLst>
            <pc:docMk/>
            <pc:sldMk cId="3909115564" sldId="272"/>
            <ac:spMk id="4" creationId="{1FB5D061-205A-4FE6-8683-3E087CDF77CD}"/>
          </ac:spMkLst>
        </pc:spChg>
        <pc:graphicFrameChg chg="mod">
          <ac:chgData name="Banteilang Marbaniang" userId="1b2784ef22ccc638" providerId="LiveId" clId="{14B92497-7BD0-4048-AFED-68B53F694B39}" dt="2025-10-05T12:14:21.473" v="291" actId="20577"/>
          <ac:graphicFrameMkLst>
            <pc:docMk/>
            <pc:sldMk cId="3909115564" sldId="272"/>
            <ac:graphicFrameMk id="2" creationId="{4D3B24BF-D138-42C6-B767-E1412E569509}"/>
          </ac:graphicFrameMkLst>
        </pc:graphicFrameChg>
        <pc:cxnChg chg="add mod">
          <ac:chgData name="Banteilang Marbaniang" userId="1b2784ef22ccc638" providerId="LiveId" clId="{14B92497-7BD0-4048-AFED-68B53F694B39}" dt="2025-10-05T12:13:53.247" v="287" actId="14100"/>
          <ac:cxnSpMkLst>
            <pc:docMk/>
            <pc:sldMk cId="3909115564" sldId="272"/>
            <ac:cxnSpMk id="6" creationId="{5BF83137-777A-4A61-8025-B4FD4AE88FE9}"/>
          </ac:cxnSpMkLst>
        </pc:cxnChg>
      </pc:sldChg>
      <pc:sldChg chg="modSp mod">
        <pc:chgData name="Banteilang Marbaniang" userId="1b2784ef22ccc638" providerId="LiveId" clId="{14B92497-7BD0-4048-AFED-68B53F694B39}" dt="2025-10-04T15:23:41.671" v="56" actId="20577"/>
        <pc:sldMkLst>
          <pc:docMk/>
          <pc:sldMk cId="3548785259" sldId="276"/>
        </pc:sldMkLst>
        <pc:graphicFrameChg chg="modGraphic">
          <ac:chgData name="Banteilang Marbaniang" userId="1b2784ef22ccc638" providerId="LiveId" clId="{14B92497-7BD0-4048-AFED-68B53F694B39}" dt="2025-10-04T15:23:41.671" v="56" actId="20577"/>
          <ac:graphicFrameMkLst>
            <pc:docMk/>
            <pc:sldMk cId="3548785259" sldId="276"/>
            <ac:graphicFrameMk id="3" creationId="{CB133047-1436-4608-987C-AE874CD15E58}"/>
          </ac:graphicFrameMkLst>
        </pc:graphicFrameChg>
      </pc:sldChg>
      <pc:sldChg chg="modSp mod">
        <pc:chgData name="Banteilang Marbaniang" userId="1b2784ef22ccc638" providerId="LiveId" clId="{14B92497-7BD0-4048-AFED-68B53F694B39}" dt="2025-10-04T15:21:48.231" v="2" actId="1076"/>
        <pc:sldMkLst>
          <pc:docMk/>
          <pc:sldMk cId="1714820128" sldId="283"/>
        </pc:sldMkLst>
        <pc:spChg chg="mod">
          <ac:chgData name="Banteilang Marbaniang" userId="1b2784ef22ccc638" providerId="LiveId" clId="{14B92497-7BD0-4048-AFED-68B53F694B39}" dt="2025-10-04T15:21:48.231" v="2" actId="1076"/>
          <ac:spMkLst>
            <pc:docMk/>
            <pc:sldMk cId="1714820128" sldId="283"/>
            <ac:spMk id="2" creationId="{CD15942B-2FBA-4C4A-8D6F-4848767BA0B3}"/>
          </ac:spMkLst>
        </pc:spChg>
      </pc:sldChg>
      <pc:sldChg chg="modSp mod">
        <pc:chgData name="Banteilang Marbaniang" userId="1b2784ef22ccc638" providerId="LiveId" clId="{14B92497-7BD0-4048-AFED-68B53F694B39}" dt="2025-10-04T15:25:42.885" v="64" actId="20577"/>
        <pc:sldMkLst>
          <pc:docMk/>
          <pc:sldMk cId="3309366323" sldId="323"/>
        </pc:sldMkLst>
        <pc:spChg chg="mod">
          <ac:chgData name="Banteilang Marbaniang" userId="1b2784ef22ccc638" providerId="LiveId" clId="{14B92497-7BD0-4048-AFED-68B53F694B39}" dt="2025-10-04T15:25:42.885" v="64" actId="20577"/>
          <ac:spMkLst>
            <pc:docMk/>
            <pc:sldMk cId="3309366323" sldId="323"/>
            <ac:spMk id="18" creationId="{02040373-910E-4E95-90E6-942D4F9D18C8}"/>
          </ac:spMkLst>
        </pc:spChg>
      </pc:sldChg>
      <pc:sldChg chg="modSp mod">
        <pc:chgData name="Banteilang Marbaniang" userId="1b2784ef22ccc638" providerId="LiveId" clId="{14B92497-7BD0-4048-AFED-68B53F694B39}" dt="2025-10-04T15:25:53.824" v="65" actId="1076"/>
        <pc:sldMkLst>
          <pc:docMk/>
          <pc:sldMk cId="3800395736" sldId="370"/>
        </pc:sldMkLst>
        <pc:spChg chg="mod">
          <ac:chgData name="Banteilang Marbaniang" userId="1b2784ef22ccc638" providerId="LiveId" clId="{14B92497-7BD0-4048-AFED-68B53F694B39}" dt="2025-10-04T15:25:53.824" v="65" actId="1076"/>
          <ac:spMkLst>
            <pc:docMk/>
            <pc:sldMk cId="3800395736" sldId="370"/>
            <ac:spMk id="9" creationId="{CA6B4288-02CE-486D-8FE5-1EA6FC86913E}"/>
          </ac:spMkLst>
        </pc:spChg>
      </pc:sldChg>
      <pc:sldChg chg="modSp mod">
        <pc:chgData name="Banteilang Marbaniang" userId="1b2784ef22ccc638" providerId="LiveId" clId="{14B92497-7BD0-4048-AFED-68B53F694B39}" dt="2025-10-04T15:23:57.068" v="58" actId="1076"/>
        <pc:sldMkLst>
          <pc:docMk/>
          <pc:sldMk cId="355808419" sldId="375"/>
        </pc:sldMkLst>
        <pc:spChg chg="mod">
          <ac:chgData name="Banteilang Marbaniang" userId="1b2784ef22ccc638" providerId="LiveId" clId="{14B92497-7BD0-4048-AFED-68B53F694B39}" dt="2025-10-04T15:23:54.746" v="57" actId="1076"/>
          <ac:spMkLst>
            <pc:docMk/>
            <pc:sldMk cId="355808419" sldId="375"/>
            <ac:spMk id="7" creationId="{9C1A32DD-8AD9-4CB1-87EA-15B28D07D32E}"/>
          </ac:spMkLst>
        </pc:spChg>
        <pc:spChg chg="mod">
          <ac:chgData name="Banteilang Marbaniang" userId="1b2784ef22ccc638" providerId="LiveId" clId="{14B92497-7BD0-4048-AFED-68B53F694B39}" dt="2025-10-04T15:23:57.068" v="58" actId="1076"/>
          <ac:spMkLst>
            <pc:docMk/>
            <pc:sldMk cId="355808419" sldId="375"/>
            <ac:spMk id="8" creationId="{1311B12E-A14F-4571-A797-5445B79FC9A3}"/>
          </ac:spMkLst>
        </pc:spChg>
      </pc:sldChg>
      <pc:sldChg chg="modSp mod">
        <pc:chgData name="Banteilang Marbaniang" userId="1b2784ef22ccc638" providerId="LiveId" clId="{14B92497-7BD0-4048-AFED-68B53F694B39}" dt="2025-10-04T15:26:10.067" v="66" actId="1076"/>
        <pc:sldMkLst>
          <pc:docMk/>
          <pc:sldMk cId="4109219133" sldId="377"/>
        </pc:sldMkLst>
        <pc:spChg chg="mod">
          <ac:chgData name="Banteilang Marbaniang" userId="1b2784ef22ccc638" providerId="LiveId" clId="{14B92497-7BD0-4048-AFED-68B53F694B39}" dt="2025-10-04T15:26:10.067" v="66" actId="1076"/>
          <ac:spMkLst>
            <pc:docMk/>
            <pc:sldMk cId="4109219133" sldId="377"/>
            <ac:spMk id="11" creationId="{9108EBBD-B155-4E6D-A6F7-AAFB5E33E442}"/>
          </ac:spMkLst>
        </pc:spChg>
        <pc:spChg chg="mod">
          <ac:chgData name="Banteilang Marbaniang" userId="1b2784ef22ccc638" providerId="LiveId" clId="{14B92497-7BD0-4048-AFED-68B53F694B39}" dt="2025-10-04T15:24:13.877" v="62" actId="1076"/>
          <ac:spMkLst>
            <pc:docMk/>
            <pc:sldMk cId="4109219133" sldId="377"/>
            <ac:spMk id="20" creationId="{0A8316CB-95A1-4C25-BDEF-5F692F65947D}"/>
          </ac:spMkLst>
        </pc:spChg>
        <pc:picChg chg="mod">
          <ac:chgData name="Banteilang Marbaniang" userId="1b2784ef22ccc638" providerId="LiveId" clId="{14B92497-7BD0-4048-AFED-68B53F694B39}" dt="2025-10-04T15:24:10.768" v="61" actId="14100"/>
          <ac:picMkLst>
            <pc:docMk/>
            <pc:sldMk cId="4109219133" sldId="377"/>
            <ac:picMk id="8" creationId="{D39F1F2A-FB5C-5AE1-30CC-F058AA653BB7}"/>
          </ac:picMkLst>
        </pc:picChg>
      </pc:sldChg>
      <pc:sldChg chg="del">
        <pc:chgData name="Banteilang Marbaniang" userId="1b2784ef22ccc638" providerId="LiveId" clId="{14B92497-7BD0-4048-AFED-68B53F694B39}" dt="2025-10-04T15:25:00.388" v="63" actId="47"/>
        <pc:sldMkLst>
          <pc:docMk/>
          <pc:sldMk cId="2901550263" sldId="378"/>
        </pc:sldMkLst>
      </pc:sldChg>
      <pc:sldChg chg="modSp mod">
        <pc:chgData name="Banteilang Marbaniang" userId="1b2784ef22ccc638" providerId="LiveId" clId="{14B92497-7BD0-4048-AFED-68B53F694B39}" dt="2025-10-04T15:22:13.574" v="6" actId="404"/>
        <pc:sldMkLst>
          <pc:docMk/>
          <pc:sldMk cId="3120004554" sldId="380"/>
        </pc:sldMkLst>
        <pc:spChg chg="mod">
          <ac:chgData name="Banteilang Marbaniang" userId="1b2784ef22ccc638" providerId="LiveId" clId="{14B92497-7BD0-4048-AFED-68B53F694B39}" dt="2025-10-04T15:22:13.574" v="6" actId="404"/>
          <ac:spMkLst>
            <pc:docMk/>
            <pc:sldMk cId="3120004554" sldId="380"/>
            <ac:spMk id="2" creationId="{378A32DA-7D02-4A7E-B2DC-07C8B0DE385C}"/>
          </ac:spMkLst>
        </pc:spChg>
      </pc:sldChg>
      <pc:sldChg chg="modSp mod">
        <pc:chgData name="Banteilang Marbaniang" userId="1b2784ef22ccc638" providerId="LiveId" clId="{14B92497-7BD0-4048-AFED-68B53F694B39}" dt="2025-10-05T07:23:50.180" v="149" actId="12385"/>
        <pc:sldMkLst>
          <pc:docMk/>
          <pc:sldMk cId="1967697175" sldId="382"/>
        </pc:sldMkLst>
        <pc:graphicFrameChg chg="mod modGraphic">
          <ac:chgData name="Banteilang Marbaniang" userId="1b2784ef22ccc638" providerId="LiveId" clId="{14B92497-7BD0-4048-AFED-68B53F694B39}" dt="2025-10-05T07:23:50.180" v="149" actId="12385"/>
          <ac:graphicFrameMkLst>
            <pc:docMk/>
            <pc:sldMk cId="1967697175" sldId="382"/>
            <ac:graphicFrameMk id="2" creationId="{45C978EF-B84C-4568-A7E7-D43A9A017182}"/>
          </ac:graphicFrameMkLst>
        </pc:graphicFrameChg>
      </pc:sldChg>
      <pc:sldChg chg="addSp modSp mod">
        <pc:chgData name="Banteilang Marbaniang" userId="1b2784ef22ccc638" providerId="LiveId" clId="{14B92497-7BD0-4048-AFED-68B53F694B39}" dt="2025-10-05T07:19:36.902" v="141" actId="14100"/>
        <pc:sldMkLst>
          <pc:docMk/>
          <pc:sldMk cId="2624327968" sldId="384"/>
        </pc:sldMkLst>
        <pc:spChg chg="mod">
          <ac:chgData name="Banteilang Marbaniang" userId="1b2784ef22ccc638" providerId="LiveId" clId="{14B92497-7BD0-4048-AFED-68B53F694B39}" dt="2025-10-05T07:19:15.690" v="138" actId="20577"/>
          <ac:spMkLst>
            <pc:docMk/>
            <pc:sldMk cId="2624327968" sldId="384"/>
            <ac:spMk id="3" creationId="{60F6338B-2F25-4131-91A3-0E61A20C2C28}"/>
          </ac:spMkLst>
        </pc:spChg>
        <pc:spChg chg="add mod">
          <ac:chgData name="Banteilang Marbaniang" userId="1b2784ef22ccc638" providerId="LiveId" clId="{14B92497-7BD0-4048-AFED-68B53F694B39}" dt="2025-10-05T07:19:23.348" v="139" actId="20577"/>
          <ac:spMkLst>
            <pc:docMk/>
            <pc:sldMk cId="2624327968" sldId="384"/>
            <ac:spMk id="4" creationId="{5B69FB6F-A4D7-4516-9372-282E41EDB924}"/>
          </ac:spMkLst>
        </pc:spChg>
        <pc:cxnChg chg="mod">
          <ac:chgData name="Banteilang Marbaniang" userId="1b2784ef22ccc638" providerId="LiveId" clId="{14B92497-7BD0-4048-AFED-68B53F694B39}" dt="2025-10-05T07:19:36.902" v="141" actId="14100"/>
          <ac:cxnSpMkLst>
            <pc:docMk/>
            <pc:sldMk cId="2624327968" sldId="384"/>
            <ac:cxnSpMk id="5" creationId="{EA4B0581-DB40-45B0-B6BD-6AB7D7945FB7}"/>
          </ac:cxnSpMkLst>
        </pc:cxnChg>
      </pc:sldChg>
      <pc:sldChg chg="addSp modSp new mod">
        <pc:chgData name="Banteilang Marbaniang" userId="1b2784ef22ccc638" providerId="LiveId" clId="{14B92497-7BD0-4048-AFED-68B53F694B39}" dt="2025-10-05T07:22:44.550" v="146" actId="207"/>
        <pc:sldMkLst>
          <pc:docMk/>
          <pc:sldMk cId="2218585558" sldId="385"/>
        </pc:sldMkLst>
        <pc:graphicFrameChg chg="add mod modGraphic">
          <ac:chgData name="Banteilang Marbaniang" userId="1b2784ef22ccc638" providerId="LiveId" clId="{14B92497-7BD0-4048-AFED-68B53F694B39}" dt="2025-10-05T07:22:44.550" v="146" actId="207"/>
          <ac:graphicFrameMkLst>
            <pc:docMk/>
            <pc:sldMk cId="2218585558" sldId="385"/>
            <ac:graphicFrameMk id="2" creationId="{21650F6E-3D41-449D-990F-58291656FFDF}"/>
          </ac:graphicFrameMkLst>
        </pc:graphicFrameChg>
      </pc:sldChg>
      <pc:sldChg chg="addSp delSp modSp new del mod">
        <pc:chgData name="Banteilang Marbaniang" userId="1b2784ef22ccc638" providerId="LiveId" clId="{14B92497-7BD0-4048-AFED-68B53F694B39}" dt="2025-10-05T07:26:56.697" v="150" actId="47"/>
        <pc:sldMkLst>
          <pc:docMk/>
          <pc:sldMk cId="2239545499" sldId="386"/>
        </pc:sldMkLst>
        <pc:spChg chg="add del mod">
          <ac:chgData name="Banteilang Marbaniang" userId="1b2784ef22ccc638" providerId="LiveId" clId="{14B92497-7BD0-4048-AFED-68B53F694B39}" dt="2025-10-05T07:18:55.062" v="133"/>
          <ac:spMkLst>
            <pc:docMk/>
            <pc:sldMk cId="2239545499" sldId="386"/>
            <ac:spMk id="3" creationId="{85296343-0711-42CD-AB6F-BA51943EBF1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23607C-6BCF-44F2-84CE-27B7D6AFB79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570D02-80D2-42E8-8CB6-C47F2BE44E77}">
      <dgm:prSet phldrT="[Text]"/>
      <dgm:spPr/>
      <dgm:t>
        <a:bodyPr/>
        <a:lstStyle/>
        <a:p>
          <a:r>
            <a:rPr lang="en-US" b="1" dirty="0"/>
            <a:t>Superintending </a:t>
          </a:r>
          <a:r>
            <a:rPr lang="en-US" b="1"/>
            <a:t>Engineer,PHE</a:t>
          </a:r>
          <a:endParaRPr lang="en-US" b="1" dirty="0"/>
        </a:p>
        <a:p>
          <a:r>
            <a:rPr lang="en-US" b="1" dirty="0"/>
            <a:t>cum</a:t>
          </a:r>
        </a:p>
        <a:p>
          <a:r>
            <a:rPr lang="en-US" b="1" dirty="0"/>
            <a:t>Member Secretary ,DWSM</a:t>
          </a:r>
        </a:p>
      </dgm:t>
    </dgm:pt>
    <dgm:pt modelId="{1A98EBA3-7F52-49BF-B805-1E6E91893166}" type="parTrans" cxnId="{0541CF09-D936-4A48-ADEF-8C94BC4AC9B2}">
      <dgm:prSet/>
      <dgm:spPr/>
      <dgm:t>
        <a:bodyPr/>
        <a:lstStyle/>
        <a:p>
          <a:endParaRPr lang="en-US"/>
        </a:p>
      </dgm:t>
    </dgm:pt>
    <dgm:pt modelId="{EC0F73E8-89A9-4596-8882-30AE0DEDC030}" type="sibTrans" cxnId="{0541CF09-D936-4A48-ADEF-8C94BC4AC9B2}">
      <dgm:prSet/>
      <dgm:spPr/>
      <dgm:t>
        <a:bodyPr/>
        <a:lstStyle/>
        <a:p>
          <a:endParaRPr lang="en-US"/>
        </a:p>
      </dgm:t>
    </dgm:pt>
    <dgm:pt modelId="{18EE4399-04D9-4F7E-AF66-A963D2A7750C}">
      <dgm:prSet phldrT="[Text]"/>
      <dgm:spPr/>
      <dgm:t>
        <a:bodyPr/>
        <a:lstStyle/>
        <a:p>
          <a:r>
            <a:rPr lang="en-US" b="1" dirty="0"/>
            <a:t>G.S.W.S I</a:t>
          </a:r>
        </a:p>
      </dgm:t>
    </dgm:pt>
    <dgm:pt modelId="{62D52652-22B2-43F4-ABDC-5CC6A4260864}" type="parTrans" cxnId="{A3729CDD-989C-4655-8349-B0CDAD5D45D8}">
      <dgm:prSet/>
      <dgm:spPr/>
      <dgm:t>
        <a:bodyPr/>
        <a:lstStyle/>
        <a:p>
          <a:endParaRPr lang="en-US"/>
        </a:p>
      </dgm:t>
    </dgm:pt>
    <dgm:pt modelId="{5D31EE0C-A973-44B2-AC1B-80BC684C45A9}" type="sibTrans" cxnId="{A3729CDD-989C-4655-8349-B0CDAD5D45D8}">
      <dgm:prSet/>
      <dgm:spPr/>
      <dgm:t>
        <a:bodyPr/>
        <a:lstStyle/>
        <a:p>
          <a:endParaRPr lang="en-US"/>
        </a:p>
      </dgm:t>
    </dgm:pt>
    <dgm:pt modelId="{787FAD4A-15F8-4DFD-AD3A-F91C6BAF6EDC}">
      <dgm:prSet/>
      <dgm:spPr/>
      <dgm:t>
        <a:bodyPr/>
        <a:lstStyle/>
        <a:p>
          <a:r>
            <a:rPr lang="en-US" b="1" dirty="0"/>
            <a:t>Electrical Division, Shillong</a:t>
          </a:r>
        </a:p>
      </dgm:t>
    </dgm:pt>
    <dgm:pt modelId="{ECF3B29C-B6A8-425C-9D98-4064595182C2}" type="parTrans" cxnId="{BD0FC39F-5C1A-42C2-BF6F-65C8274EFF1B}">
      <dgm:prSet/>
      <dgm:spPr/>
      <dgm:t>
        <a:bodyPr/>
        <a:lstStyle/>
        <a:p>
          <a:endParaRPr lang="en-US"/>
        </a:p>
      </dgm:t>
    </dgm:pt>
    <dgm:pt modelId="{235072CD-AA20-4F69-BD21-2EBAF2A83027}" type="sibTrans" cxnId="{BD0FC39F-5C1A-42C2-BF6F-65C8274EFF1B}">
      <dgm:prSet/>
      <dgm:spPr/>
      <dgm:t>
        <a:bodyPr/>
        <a:lstStyle/>
        <a:p>
          <a:endParaRPr lang="en-US"/>
        </a:p>
      </dgm:t>
    </dgm:pt>
    <dgm:pt modelId="{7A151085-DDE0-458D-88D0-A6C604F2A932}">
      <dgm:prSet/>
      <dgm:spPr/>
      <dgm:t>
        <a:bodyPr/>
        <a:lstStyle/>
        <a:p>
          <a:r>
            <a:rPr lang="en-US" b="1" dirty="0"/>
            <a:t>Electrical Division, </a:t>
          </a:r>
          <a:r>
            <a:rPr lang="en-US" b="1" dirty="0" err="1"/>
            <a:t>Mawphlang</a:t>
          </a:r>
          <a:endParaRPr lang="en-US" b="1" dirty="0"/>
        </a:p>
      </dgm:t>
    </dgm:pt>
    <dgm:pt modelId="{E854B108-2CB3-40C7-9164-39B355697132}" type="parTrans" cxnId="{5DB5FCE3-799E-4B10-953F-25F29CDC6036}">
      <dgm:prSet/>
      <dgm:spPr/>
      <dgm:t>
        <a:bodyPr/>
        <a:lstStyle/>
        <a:p>
          <a:endParaRPr lang="en-US"/>
        </a:p>
      </dgm:t>
    </dgm:pt>
    <dgm:pt modelId="{0CBF572C-87C7-46DD-B0F2-C1244FE75B24}" type="sibTrans" cxnId="{5DB5FCE3-799E-4B10-953F-25F29CDC6036}">
      <dgm:prSet/>
      <dgm:spPr/>
      <dgm:t>
        <a:bodyPr/>
        <a:lstStyle/>
        <a:p>
          <a:endParaRPr lang="en-US"/>
        </a:p>
      </dgm:t>
    </dgm:pt>
    <dgm:pt modelId="{BED8A9D7-6DC9-4620-81D6-B328968899B2}">
      <dgm:prSet/>
      <dgm:spPr/>
      <dgm:t>
        <a:bodyPr/>
        <a:lstStyle/>
        <a:p>
          <a:r>
            <a:rPr lang="en-US" b="1" dirty="0" err="1"/>
            <a:t>Sohra</a:t>
          </a:r>
          <a:r>
            <a:rPr lang="en-US" b="1" dirty="0"/>
            <a:t> </a:t>
          </a:r>
          <a:r>
            <a:rPr lang="en-US" b="1" dirty="0" err="1"/>
            <a:t>Divsion</a:t>
          </a:r>
          <a:endParaRPr lang="en-US" b="1" dirty="0"/>
        </a:p>
      </dgm:t>
    </dgm:pt>
    <dgm:pt modelId="{6F5346D5-2DD2-4E44-89DF-400787E37F9B}" type="parTrans" cxnId="{15AE4C1C-33AC-4C0D-85B2-DCFBDBA9AAB3}">
      <dgm:prSet/>
      <dgm:spPr/>
      <dgm:t>
        <a:bodyPr/>
        <a:lstStyle/>
        <a:p>
          <a:endParaRPr lang="en-US"/>
        </a:p>
      </dgm:t>
    </dgm:pt>
    <dgm:pt modelId="{AF9374BF-0A4B-48C7-B503-42B937608AA7}" type="sibTrans" cxnId="{15AE4C1C-33AC-4C0D-85B2-DCFBDBA9AAB3}">
      <dgm:prSet/>
      <dgm:spPr/>
      <dgm:t>
        <a:bodyPr/>
        <a:lstStyle/>
        <a:p>
          <a:endParaRPr lang="en-US"/>
        </a:p>
      </dgm:t>
    </dgm:pt>
    <dgm:pt modelId="{B0EC8BFE-554C-47A1-9791-6B39433364AB}">
      <dgm:prSet/>
      <dgm:spPr/>
      <dgm:t>
        <a:bodyPr/>
        <a:lstStyle/>
        <a:p>
          <a:r>
            <a:rPr lang="en-US" b="1" dirty="0"/>
            <a:t>Investigation Division </a:t>
          </a:r>
        </a:p>
      </dgm:t>
    </dgm:pt>
    <dgm:pt modelId="{75DF435B-A82F-486D-A3E0-FC79CF705AC5}" type="parTrans" cxnId="{58E97214-716D-4FC6-B66A-62634A58D31C}">
      <dgm:prSet/>
      <dgm:spPr/>
      <dgm:t>
        <a:bodyPr/>
        <a:lstStyle/>
        <a:p>
          <a:endParaRPr lang="en-US"/>
        </a:p>
      </dgm:t>
    </dgm:pt>
    <dgm:pt modelId="{3F4C8FD1-D187-458F-8C4C-C47BAB3F89A0}" type="sibTrans" cxnId="{58E97214-716D-4FC6-B66A-62634A58D31C}">
      <dgm:prSet/>
      <dgm:spPr/>
      <dgm:t>
        <a:bodyPr/>
        <a:lstStyle/>
        <a:p>
          <a:endParaRPr lang="en-US"/>
        </a:p>
      </dgm:t>
    </dgm:pt>
    <dgm:pt modelId="{D326F50D-E160-4F10-8DA1-5711D137530D}">
      <dgm:prSet/>
      <dgm:spPr/>
      <dgm:t>
        <a:bodyPr/>
        <a:lstStyle/>
        <a:p>
          <a:r>
            <a:rPr lang="en-US" b="1" dirty="0"/>
            <a:t>Hills Division</a:t>
          </a:r>
        </a:p>
      </dgm:t>
    </dgm:pt>
    <dgm:pt modelId="{D08F52F4-CFBD-4E81-AEB3-2A78B2E18C45}" type="parTrans" cxnId="{10E9707C-6785-47BA-9CDC-6D30166F1BB4}">
      <dgm:prSet/>
      <dgm:spPr/>
      <dgm:t>
        <a:bodyPr/>
        <a:lstStyle/>
        <a:p>
          <a:endParaRPr lang="en-US"/>
        </a:p>
      </dgm:t>
    </dgm:pt>
    <dgm:pt modelId="{C944ED5D-26F0-4AF6-BCA7-CB6CFADEC6DC}" type="sibTrans" cxnId="{10E9707C-6785-47BA-9CDC-6D30166F1BB4}">
      <dgm:prSet/>
      <dgm:spPr/>
      <dgm:t>
        <a:bodyPr/>
        <a:lstStyle/>
        <a:p>
          <a:endParaRPr lang="en-US"/>
        </a:p>
      </dgm:t>
    </dgm:pt>
    <dgm:pt modelId="{08BC2A0F-1202-40ED-AF31-785B95B097B4}">
      <dgm:prSet/>
      <dgm:spPr/>
      <dgm:t>
        <a:bodyPr/>
        <a:lstStyle/>
        <a:p>
          <a:r>
            <a:rPr lang="en-US" b="1" dirty="0" err="1"/>
            <a:t>Mawkyrwat</a:t>
          </a:r>
          <a:r>
            <a:rPr lang="en-US" b="1" dirty="0"/>
            <a:t> Division</a:t>
          </a:r>
        </a:p>
      </dgm:t>
    </dgm:pt>
    <dgm:pt modelId="{D6E5CB13-7B4F-40E2-8542-1EE794D1FC82}" type="parTrans" cxnId="{976769CE-00BF-4577-A6EA-1A5223F9AC38}">
      <dgm:prSet/>
      <dgm:spPr/>
      <dgm:t>
        <a:bodyPr/>
        <a:lstStyle/>
        <a:p>
          <a:endParaRPr lang="en-US"/>
        </a:p>
      </dgm:t>
    </dgm:pt>
    <dgm:pt modelId="{9F4E00AD-8091-41E5-8F52-3595FFF6DEBB}" type="sibTrans" cxnId="{976769CE-00BF-4577-A6EA-1A5223F9AC38}">
      <dgm:prSet/>
      <dgm:spPr/>
      <dgm:t>
        <a:bodyPr/>
        <a:lstStyle/>
        <a:p>
          <a:endParaRPr lang="en-US"/>
        </a:p>
      </dgm:t>
    </dgm:pt>
    <dgm:pt modelId="{32CDBA3F-59E2-48A7-BF50-625EB40D362E}">
      <dgm:prSet phldrT="[Text]"/>
      <dgm:spPr/>
      <dgm:t>
        <a:bodyPr/>
        <a:lstStyle/>
        <a:p>
          <a:r>
            <a:rPr lang="en-US" b="1" dirty="0"/>
            <a:t>S&amp;D</a:t>
          </a:r>
        </a:p>
      </dgm:t>
    </dgm:pt>
    <dgm:pt modelId="{A122D2A6-7E49-4BA7-98AB-1E00DBE51DFB}" type="sibTrans" cxnId="{5F44707B-8F04-40B3-A721-5D9787BE5479}">
      <dgm:prSet/>
      <dgm:spPr/>
      <dgm:t>
        <a:bodyPr/>
        <a:lstStyle/>
        <a:p>
          <a:endParaRPr lang="en-US"/>
        </a:p>
      </dgm:t>
    </dgm:pt>
    <dgm:pt modelId="{FDED58BE-6F44-44A6-85CF-48B3811C62AE}" type="parTrans" cxnId="{5F44707B-8F04-40B3-A721-5D9787BE5479}">
      <dgm:prSet/>
      <dgm:spPr/>
      <dgm:t>
        <a:bodyPr/>
        <a:lstStyle/>
        <a:p>
          <a:endParaRPr lang="en-US"/>
        </a:p>
      </dgm:t>
    </dgm:pt>
    <dgm:pt modelId="{8B8FAB08-3AE4-4E31-988E-8C614A724BC1}">
      <dgm:prSet phldrT="[Text]"/>
      <dgm:spPr/>
      <dgm:t>
        <a:bodyPr/>
        <a:lstStyle/>
        <a:p>
          <a:r>
            <a:rPr lang="en-US" b="1" dirty="0"/>
            <a:t>G.S.W.S II</a:t>
          </a:r>
        </a:p>
      </dgm:t>
    </dgm:pt>
    <dgm:pt modelId="{C54D97D0-68B9-4C27-86D8-370684C7320A}" type="sibTrans" cxnId="{4D181F5B-C31F-4C7B-8EDB-BF36554DEBB4}">
      <dgm:prSet/>
      <dgm:spPr/>
      <dgm:t>
        <a:bodyPr/>
        <a:lstStyle/>
        <a:p>
          <a:endParaRPr lang="en-US"/>
        </a:p>
      </dgm:t>
    </dgm:pt>
    <dgm:pt modelId="{CDD7D1CD-AC3F-4898-9000-85694D5B865B}" type="parTrans" cxnId="{4D181F5B-C31F-4C7B-8EDB-BF36554DEBB4}">
      <dgm:prSet/>
      <dgm:spPr/>
      <dgm:t>
        <a:bodyPr/>
        <a:lstStyle/>
        <a:p>
          <a:endParaRPr lang="en-US"/>
        </a:p>
      </dgm:t>
    </dgm:pt>
    <dgm:pt modelId="{6A78C6B2-5279-431F-94E0-03AC203D39DC}">
      <dgm:prSet/>
      <dgm:spPr/>
      <dgm:t>
        <a:bodyPr/>
        <a:lstStyle/>
        <a:p>
          <a:r>
            <a:rPr lang="en-US" dirty="0"/>
            <a:t>VWSCs-3</a:t>
          </a:r>
        </a:p>
      </dgm:t>
    </dgm:pt>
    <dgm:pt modelId="{358483EE-E368-4F86-BE42-5E64C233FB28}" type="sibTrans" cxnId="{D46A94B2-3171-4E1E-B408-684D3DABF81D}">
      <dgm:prSet/>
      <dgm:spPr/>
      <dgm:t>
        <a:bodyPr/>
        <a:lstStyle/>
        <a:p>
          <a:endParaRPr lang="en-US"/>
        </a:p>
      </dgm:t>
    </dgm:pt>
    <dgm:pt modelId="{B2B1BCA5-4B70-460D-B85A-CC3524BB75F4}" type="parTrans" cxnId="{D46A94B2-3171-4E1E-B408-684D3DABF81D}">
      <dgm:prSet/>
      <dgm:spPr/>
      <dgm:t>
        <a:bodyPr/>
        <a:lstStyle/>
        <a:p>
          <a:endParaRPr lang="en-US"/>
        </a:p>
      </dgm:t>
    </dgm:pt>
    <dgm:pt modelId="{549386A4-0D3D-4CD3-88DB-7F02DEB0CBD9}">
      <dgm:prSet/>
      <dgm:spPr/>
      <dgm:t>
        <a:bodyPr/>
        <a:lstStyle/>
        <a:p>
          <a:r>
            <a:rPr lang="en-US" dirty="0"/>
            <a:t>VWSCs - 71</a:t>
          </a:r>
        </a:p>
      </dgm:t>
    </dgm:pt>
    <dgm:pt modelId="{7344C63F-0D1D-4BE5-B301-9EF393FF752E}" type="parTrans" cxnId="{1AF3C44A-146F-409B-9B0D-E276385C9C50}">
      <dgm:prSet/>
      <dgm:spPr/>
      <dgm:t>
        <a:bodyPr/>
        <a:lstStyle/>
        <a:p>
          <a:endParaRPr lang="en-US"/>
        </a:p>
      </dgm:t>
    </dgm:pt>
    <dgm:pt modelId="{F2681356-6086-4C32-800C-E6D3CCE5BD65}" type="sibTrans" cxnId="{1AF3C44A-146F-409B-9B0D-E276385C9C50}">
      <dgm:prSet/>
      <dgm:spPr/>
      <dgm:t>
        <a:bodyPr/>
        <a:lstStyle/>
        <a:p>
          <a:endParaRPr lang="en-US"/>
        </a:p>
      </dgm:t>
    </dgm:pt>
    <dgm:pt modelId="{D31BD963-25F5-4FEE-A748-061625E7A62B}">
      <dgm:prSet/>
      <dgm:spPr/>
      <dgm:t>
        <a:bodyPr/>
        <a:lstStyle/>
        <a:p>
          <a:r>
            <a:rPr lang="en-US" dirty="0"/>
            <a:t>VWSCs – 67</a:t>
          </a:r>
        </a:p>
      </dgm:t>
    </dgm:pt>
    <dgm:pt modelId="{77B983A7-3FC8-4881-B729-1C64CDD5EC12}" type="parTrans" cxnId="{2D402DCC-D75F-4609-AE1A-232F905DBCA8}">
      <dgm:prSet/>
      <dgm:spPr/>
      <dgm:t>
        <a:bodyPr/>
        <a:lstStyle/>
        <a:p>
          <a:endParaRPr lang="en-US"/>
        </a:p>
      </dgm:t>
    </dgm:pt>
    <dgm:pt modelId="{E1C43111-3865-4FE5-AD1F-05672274ED20}" type="sibTrans" cxnId="{2D402DCC-D75F-4609-AE1A-232F905DBCA8}">
      <dgm:prSet/>
      <dgm:spPr/>
      <dgm:t>
        <a:bodyPr/>
        <a:lstStyle/>
        <a:p>
          <a:endParaRPr lang="en-US"/>
        </a:p>
      </dgm:t>
    </dgm:pt>
    <dgm:pt modelId="{63AF1B83-8783-458B-9B1A-2271FEC7C21B}">
      <dgm:prSet/>
      <dgm:spPr/>
      <dgm:t>
        <a:bodyPr/>
        <a:lstStyle/>
        <a:p>
          <a:r>
            <a:rPr lang="en-US" dirty="0"/>
            <a:t>VWSCs - 19</a:t>
          </a:r>
        </a:p>
      </dgm:t>
    </dgm:pt>
    <dgm:pt modelId="{B88F13A8-4CC5-4D24-B4E9-375F65A5A531}" type="parTrans" cxnId="{7AC2FE2F-27A4-4FE8-B178-2E5D481F9037}">
      <dgm:prSet/>
      <dgm:spPr/>
      <dgm:t>
        <a:bodyPr/>
        <a:lstStyle/>
        <a:p>
          <a:endParaRPr lang="en-US"/>
        </a:p>
      </dgm:t>
    </dgm:pt>
    <dgm:pt modelId="{865EE4F6-0752-4F10-AFEC-4E942A4F6408}" type="sibTrans" cxnId="{7AC2FE2F-27A4-4FE8-B178-2E5D481F9037}">
      <dgm:prSet/>
      <dgm:spPr/>
      <dgm:t>
        <a:bodyPr/>
        <a:lstStyle/>
        <a:p>
          <a:endParaRPr lang="en-US"/>
        </a:p>
      </dgm:t>
    </dgm:pt>
    <dgm:pt modelId="{3A06E8ED-F50C-46A3-8276-F407EB298C8B}">
      <dgm:prSet/>
      <dgm:spPr/>
      <dgm:t>
        <a:bodyPr/>
        <a:lstStyle/>
        <a:p>
          <a:r>
            <a:rPr lang="en-US" dirty="0"/>
            <a:t>VWSCs - 207</a:t>
          </a:r>
        </a:p>
      </dgm:t>
    </dgm:pt>
    <dgm:pt modelId="{A6115472-CF95-44CB-9086-8565D440C80C}" type="parTrans" cxnId="{C6ABB111-67AE-4FCC-9EB1-2C6CF78C8A03}">
      <dgm:prSet/>
      <dgm:spPr/>
      <dgm:t>
        <a:bodyPr/>
        <a:lstStyle/>
        <a:p>
          <a:endParaRPr lang="en-US"/>
        </a:p>
      </dgm:t>
    </dgm:pt>
    <dgm:pt modelId="{74D8FAC2-462E-4FFF-8DBC-3CC341067089}" type="sibTrans" cxnId="{C6ABB111-67AE-4FCC-9EB1-2C6CF78C8A03}">
      <dgm:prSet/>
      <dgm:spPr/>
      <dgm:t>
        <a:bodyPr/>
        <a:lstStyle/>
        <a:p>
          <a:endParaRPr lang="en-US"/>
        </a:p>
      </dgm:t>
    </dgm:pt>
    <dgm:pt modelId="{C9CBECA0-EB52-4C66-952A-695A753B137F}">
      <dgm:prSet/>
      <dgm:spPr/>
      <dgm:t>
        <a:bodyPr/>
        <a:lstStyle/>
        <a:p>
          <a:r>
            <a:rPr lang="en-US" dirty="0"/>
            <a:t>VWSCs - 150</a:t>
          </a:r>
        </a:p>
      </dgm:t>
    </dgm:pt>
    <dgm:pt modelId="{E793C098-5DF7-4CED-9D1B-FC3D86ADFD31}" type="parTrans" cxnId="{6B6BBE62-0A17-43B4-9DE0-B31FF6EC37C2}">
      <dgm:prSet/>
      <dgm:spPr/>
      <dgm:t>
        <a:bodyPr/>
        <a:lstStyle/>
        <a:p>
          <a:endParaRPr lang="en-US"/>
        </a:p>
      </dgm:t>
    </dgm:pt>
    <dgm:pt modelId="{0DE505C6-EEA4-48AF-AB28-B060CBE0A39A}" type="sibTrans" cxnId="{6B6BBE62-0A17-43B4-9DE0-B31FF6EC37C2}">
      <dgm:prSet/>
      <dgm:spPr/>
      <dgm:t>
        <a:bodyPr/>
        <a:lstStyle/>
        <a:p>
          <a:endParaRPr lang="en-US"/>
        </a:p>
      </dgm:t>
    </dgm:pt>
    <dgm:pt modelId="{DE4B15C1-B956-4838-966F-BC4E5D3479E5}">
      <dgm:prSet/>
      <dgm:spPr/>
      <dgm:t>
        <a:bodyPr/>
        <a:lstStyle/>
        <a:p>
          <a:r>
            <a:rPr lang="en-US" dirty="0"/>
            <a:t>VWSCs - 156</a:t>
          </a:r>
        </a:p>
      </dgm:t>
    </dgm:pt>
    <dgm:pt modelId="{3A102C70-49FD-47FE-9FC0-ACE673BFBD7C}" type="parTrans" cxnId="{A4313A16-5D51-434D-9F20-3A2613D63CE9}">
      <dgm:prSet/>
      <dgm:spPr/>
      <dgm:t>
        <a:bodyPr/>
        <a:lstStyle/>
        <a:p>
          <a:endParaRPr lang="en-US"/>
        </a:p>
      </dgm:t>
    </dgm:pt>
    <dgm:pt modelId="{1257E81D-2FC4-4E54-AD80-995C29B05CED}" type="sibTrans" cxnId="{A4313A16-5D51-434D-9F20-3A2613D63CE9}">
      <dgm:prSet/>
      <dgm:spPr/>
      <dgm:t>
        <a:bodyPr/>
        <a:lstStyle/>
        <a:p>
          <a:endParaRPr lang="en-US"/>
        </a:p>
      </dgm:t>
    </dgm:pt>
    <dgm:pt modelId="{4CF2DFEC-BE2F-4BFA-92DE-5738068682DA}">
      <dgm:prSet/>
      <dgm:spPr/>
      <dgm:t>
        <a:bodyPr/>
        <a:lstStyle/>
        <a:p>
          <a:r>
            <a:rPr lang="en-US" dirty="0"/>
            <a:t>VWSCs - 246</a:t>
          </a:r>
        </a:p>
      </dgm:t>
    </dgm:pt>
    <dgm:pt modelId="{8B6A9211-3EE6-42FA-89DE-0881CAD21935}" type="parTrans" cxnId="{94268532-C525-48DC-B377-FC114918371B}">
      <dgm:prSet/>
      <dgm:spPr/>
      <dgm:t>
        <a:bodyPr/>
        <a:lstStyle/>
        <a:p>
          <a:endParaRPr lang="en-US"/>
        </a:p>
      </dgm:t>
    </dgm:pt>
    <dgm:pt modelId="{185E26AC-D1C8-472B-9AE0-E7CB47640829}" type="sibTrans" cxnId="{94268532-C525-48DC-B377-FC114918371B}">
      <dgm:prSet/>
      <dgm:spPr/>
      <dgm:t>
        <a:bodyPr/>
        <a:lstStyle/>
        <a:p>
          <a:endParaRPr lang="en-US"/>
        </a:p>
      </dgm:t>
    </dgm:pt>
    <dgm:pt modelId="{AA1DF1BD-7865-461E-8E97-D35A00E0B389}">
      <dgm:prSet/>
      <dgm:spPr/>
      <dgm:t>
        <a:bodyPr/>
        <a:lstStyle/>
        <a:p>
          <a:r>
            <a:rPr lang="en-US" dirty="0"/>
            <a:t>VWSCs - 4</a:t>
          </a:r>
        </a:p>
      </dgm:t>
    </dgm:pt>
    <dgm:pt modelId="{62FEB957-EEE4-4FD1-BCA6-3EC90AF6F166}" type="parTrans" cxnId="{8CF591E5-EA60-4AB4-A6E7-20F2DB247CC3}">
      <dgm:prSet/>
      <dgm:spPr/>
      <dgm:t>
        <a:bodyPr/>
        <a:lstStyle/>
        <a:p>
          <a:endParaRPr lang="en-US"/>
        </a:p>
      </dgm:t>
    </dgm:pt>
    <dgm:pt modelId="{B11EADDE-757D-4A94-A4CC-9E572AF19B15}" type="sibTrans" cxnId="{8CF591E5-EA60-4AB4-A6E7-20F2DB247CC3}">
      <dgm:prSet/>
      <dgm:spPr/>
      <dgm:t>
        <a:bodyPr/>
        <a:lstStyle/>
        <a:p>
          <a:endParaRPr lang="en-US"/>
        </a:p>
      </dgm:t>
    </dgm:pt>
    <dgm:pt modelId="{837EBAB6-8930-4778-A659-C5E5C6065A27}">
      <dgm:prSet/>
      <dgm:spPr/>
      <dgm:t>
        <a:bodyPr/>
        <a:lstStyle/>
        <a:p>
          <a:r>
            <a:rPr lang="en-US" b="1" dirty="0"/>
            <a:t>Divisions</a:t>
          </a:r>
        </a:p>
      </dgm:t>
    </dgm:pt>
    <dgm:pt modelId="{E929017A-D154-4379-92E2-2F019C80E6D2}" type="parTrans" cxnId="{6BAA7ABA-E32A-44EC-BFBC-E16790D26D58}">
      <dgm:prSet/>
      <dgm:spPr/>
      <dgm:t>
        <a:bodyPr/>
        <a:lstStyle/>
        <a:p>
          <a:endParaRPr lang="en-US"/>
        </a:p>
      </dgm:t>
    </dgm:pt>
    <dgm:pt modelId="{50E8664C-A1D0-45A5-A6B0-AEA08F422B93}" type="sibTrans" cxnId="{6BAA7ABA-E32A-44EC-BFBC-E16790D26D58}">
      <dgm:prSet/>
      <dgm:spPr/>
      <dgm:t>
        <a:bodyPr/>
        <a:lstStyle/>
        <a:p>
          <a:endParaRPr lang="en-US"/>
        </a:p>
      </dgm:t>
    </dgm:pt>
    <dgm:pt modelId="{EDBA0D2A-655D-4216-B3CF-A23F1C4C6152}" type="pres">
      <dgm:prSet presAssocID="{AF23607C-6BCF-44F2-84CE-27B7D6AFB7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EF9299-3527-44DC-B5B8-8A110DB4C8F3}" type="pres">
      <dgm:prSet presAssocID="{D6570D02-80D2-42E8-8CB6-C47F2BE44E77}" presName="hierRoot1" presStyleCnt="0">
        <dgm:presLayoutVars>
          <dgm:hierBranch val="init"/>
        </dgm:presLayoutVars>
      </dgm:prSet>
      <dgm:spPr/>
    </dgm:pt>
    <dgm:pt modelId="{DD67BC57-24D1-49E1-A688-3309271A1C2B}" type="pres">
      <dgm:prSet presAssocID="{D6570D02-80D2-42E8-8CB6-C47F2BE44E77}" presName="rootComposite1" presStyleCnt="0"/>
      <dgm:spPr/>
    </dgm:pt>
    <dgm:pt modelId="{F43F07C6-0C1C-4E3F-B41F-B4DE2E3B23FB}" type="pres">
      <dgm:prSet presAssocID="{D6570D02-80D2-42E8-8CB6-C47F2BE44E77}" presName="rootText1" presStyleLbl="node0" presStyleIdx="0" presStyleCnt="2" custScaleX="168857" custLinFactY="-56637" custLinFactNeighborX="696" custLinFactNeighborY="-100000">
        <dgm:presLayoutVars>
          <dgm:chPref val="3"/>
        </dgm:presLayoutVars>
      </dgm:prSet>
      <dgm:spPr/>
    </dgm:pt>
    <dgm:pt modelId="{2FC5BD99-74FE-4515-9797-4869C0A04FD1}" type="pres">
      <dgm:prSet presAssocID="{D6570D02-80D2-42E8-8CB6-C47F2BE44E77}" presName="rootConnector1" presStyleLbl="node1" presStyleIdx="0" presStyleCnt="0"/>
      <dgm:spPr/>
    </dgm:pt>
    <dgm:pt modelId="{D40FD5AA-804E-4158-AE29-D8D54773B1C4}" type="pres">
      <dgm:prSet presAssocID="{D6570D02-80D2-42E8-8CB6-C47F2BE44E77}" presName="hierChild2" presStyleCnt="0"/>
      <dgm:spPr/>
    </dgm:pt>
    <dgm:pt modelId="{15D6329C-2BF3-4901-B048-AFB52FD87BA8}" type="pres">
      <dgm:prSet presAssocID="{62D52652-22B2-43F4-ABDC-5CC6A4260864}" presName="Name37" presStyleLbl="parChTrans1D2" presStyleIdx="0" presStyleCnt="9"/>
      <dgm:spPr/>
    </dgm:pt>
    <dgm:pt modelId="{50C16712-740B-483F-B1C0-40C707A14940}" type="pres">
      <dgm:prSet presAssocID="{18EE4399-04D9-4F7E-AF66-A963D2A7750C}" presName="hierRoot2" presStyleCnt="0">
        <dgm:presLayoutVars>
          <dgm:hierBranch val="init"/>
        </dgm:presLayoutVars>
      </dgm:prSet>
      <dgm:spPr/>
    </dgm:pt>
    <dgm:pt modelId="{B519AED6-6A0B-4BEC-9C90-B1FC103C9FCB}" type="pres">
      <dgm:prSet presAssocID="{18EE4399-04D9-4F7E-AF66-A963D2A7750C}" presName="rootComposite" presStyleCnt="0"/>
      <dgm:spPr/>
    </dgm:pt>
    <dgm:pt modelId="{4845EEC3-A312-473F-A0C1-EF08292622C5}" type="pres">
      <dgm:prSet presAssocID="{18EE4399-04D9-4F7E-AF66-A963D2A7750C}" presName="rootText" presStyleLbl="node2" presStyleIdx="0" presStyleCnt="9">
        <dgm:presLayoutVars>
          <dgm:chPref val="3"/>
        </dgm:presLayoutVars>
      </dgm:prSet>
      <dgm:spPr/>
    </dgm:pt>
    <dgm:pt modelId="{913AAC63-D740-420D-BEE1-EA42A4FBAF25}" type="pres">
      <dgm:prSet presAssocID="{18EE4399-04D9-4F7E-AF66-A963D2A7750C}" presName="rootConnector" presStyleLbl="node2" presStyleIdx="0" presStyleCnt="9"/>
      <dgm:spPr/>
    </dgm:pt>
    <dgm:pt modelId="{DF7F8AEC-3986-43B2-91EE-7CFC29FD9B79}" type="pres">
      <dgm:prSet presAssocID="{18EE4399-04D9-4F7E-AF66-A963D2A7750C}" presName="hierChild4" presStyleCnt="0"/>
      <dgm:spPr/>
    </dgm:pt>
    <dgm:pt modelId="{96DEE863-A799-4017-80B5-FCA5DF5775EC}" type="pres">
      <dgm:prSet presAssocID="{B2B1BCA5-4B70-460D-B85A-CC3524BB75F4}" presName="Name37" presStyleLbl="parChTrans1D3" presStyleIdx="0" presStyleCnt="9"/>
      <dgm:spPr/>
    </dgm:pt>
    <dgm:pt modelId="{E353B167-D63F-4B53-AC93-88FFC79FCC27}" type="pres">
      <dgm:prSet presAssocID="{6A78C6B2-5279-431F-94E0-03AC203D39DC}" presName="hierRoot2" presStyleCnt="0">
        <dgm:presLayoutVars>
          <dgm:hierBranch val="init"/>
        </dgm:presLayoutVars>
      </dgm:prSet>
      <dgm:spPr/>
    </dgm:pt>
    <dgm:pt modelId="{097FEE10-9434-4DBE-B4BE-B9F1429C55A7}" type="pres">
      <dgm:prSet presAssocID="{6A78C6B2-5279-431F-94E0-03AC203D39DC}" presName="rootComposite" presStyleCnt="0"/>
      <dgm:spPr/>
    </dgm:pt>
    <dgm:pt modelId="{73027F0F-0970-41DC-859B-F434707178C4}" type="pres">
      <dgm:prSet presAssocID="{6A78C6B2-5279-431F-94E0-03AC203D39DC}" presName="rootText" presStyleLbl="node3" presStyleIdx="0" presStyleCnt="9">
        <dgm:presLayoutVars>
          <dgm:chPref val="3"/>
        </dgm:presLayoutVars>
      </dgm:prSet>
      <dgm:spPr/>
    </dgm:pt>
    <dgm:pt modelId="{9B1EACAF-8B53-4770-9741-D4521DD29019}" type="pres">
      <dgm:prSet presAssocID="{6A78C6B2-5279-431F-94E0-03AC203D39DC}" presName="rootConnector" presStyleLbl="node3" presStyleIdx="0" presStyleCnt="9"/>
      <dgm:spPr/>
    </dgm:pt>
    <dgm:pt modelId="{16F69C1F-F26D-4525-9EB6-AE9B8D72D12B}" type="pres">
      <dgm:prSet presAssocID="{6A78C6B2-5279-431F-94E0-03AC203D39DC}" presName="hierChild4" presStyleCnt="0"/>
      <dgm:spPr/>
    </dgm:pt>
    <dgm:pt modelId="{2DB53FE9-0617-4AE7-A62D-16F19D749AD2}" type="pres">
      <dgm:prSet presAssocID="{6A78C6B2-5279-431F-94E0-03AC203D39DC}" presName="hierChild5" presStyleCnt="0"/>
      <dgm:spPr/>
    </dgm:pt>
    <dgm:pt modelId="{F888F5E4-2098-4710-8B69-648F6523CACC}" type="pres">
      <dgm:prSet presAssocID="{18EE4399-04D9-4F7E-AF66-A963D2A7750C}" presName="hierChild5" presStyleCnt="0"/>
      <dgm:spPr/>
    </dgm:pt>
    <dgm:pt modelId="{A7900C62-3169-4B63-8865-8D61547CAB1C}" type="pres">
      <dgm:prSet presAssocID="{CDD7D1CD-AC3F-4898-9000-85694D5B865B}" presName="Name37" presStyleLbl="parChTrans1D2" presStyleIdx="1" presStyleCnt="9"/>
      <dgm:spPr/>
    </dgm:pt>
    <dgm:pt modelId="{F2A48F39-8D9D-4830-9B06-4FE52E1A4C5F}" type="pres">
      <dgm:prSet presAssocID="{8B8FAB08-3AE4-4E31-988E-8C614A724BC1}" presName="hierRoot2" presStyleCnt="0">
        <dgm:presLayoutVars>
          <dgm:hierBranch val="init"/>
        </dgm:presLayoutVars>
      </dgm:prSet>
      <dgm:spPr/>
    </dgm:pt>
    <dgm:pt modelId="{E4296640-BFE6-4971-95C1-90E3FF7D385E}" type="pres">
      <dgm:prSet presAssocID="{8B8FAB08-3AE4-4E31-988E-8C614A724BC1}" presName="rootComposite" presStyleCnt="0"/>
      <dgm:spPr/>
    </dgm:pt>
    <dgm:pt modelId="{21BDF84B-6EFC-4B96-93A7-90E6E3CFC709}" type="pres">
      <dgm:prSet presAssocID="{8B8FAB08-3AE4-4E31-988E-8C614A724BC1}" presName="rootText" presStyleLbl="node2" presStyleIdx="1" presStyleCnt="9">
        <dgm:presLayoutVars>
          <dgm:chPref val="3"/>
        </dgm:presLayoutVars>
      </dgm:prSet>
      <dgm:spPr/>
    </dgm:pt>
    <dgm:pt modelId="{3FBC3E8B-9926-4566-B3AE-7756785945EB}" type="pres">
      <dgm:prSet presAssocID="{8B8FAB08-3AE4-4E31-988E-8C614A724BC1}" presName="rootConnector" presStyleLbl="node2" presStyleIdx="1" presStyleCnt="9"/>
      <dgm:spPr/>
    </dgm:pt>
    <dgm:pt modelId="{EC5D6DAE-1DF5-4B02-960F-1EE57F8E0B9E}" type="pres">
      <dgm:prSet presAssocID="{8B8FAB08-3AE4-4E31-988E-8C614A724BC1}" presName="hierChild4" presStyleCnt="0"/>
      <dgm:spPr/>
    </dgm:pt>
    <dgm:pt modelId="{FFE4E4E9-1B05-4620-AAA4-237C6A25070F}" type="pres">
      <dgm:prSet presAssocID="{7344C63F-0D1D-4BE5-B301-9EF393FF752E}" presName="Name37" presStyleLbl="parChTrans1D3" presStyleIdx="1" presStyleCnt="9"/>
      <dgm:spPr/>
    </dgm:pt>
    <dgm:pt modelId="{C59C68E4-6E81-4FD8-8C12-46B20B64B759}" type="pres">
      <dgm:prSet presAssocID="{549386A4-0D3D-4CD3-88DB-7F02DEB0CBD9}" presName="hierRoot2" presStyleCnt="0">
        <dgm:presLayoutVars>
          <dgm:hierBranch val="init"/>
        </dgm:presLayoutVars>
      </dgm:prSet>
      <dgm:spPr/>
    </dgm:pt>
    <dgm:pt modelId="{D0A01116-D106-4F2D-B1DE-8EC73B99FFF2}" type="pres">
      <dgm:prSet presAssocID="{549386A4-0D3D-4CD3-88DB-7F02DEB0CBD9}" presName="rootComposite" presStyleCnt="0"/>
      <dgm:spPr/>
    </dgm:pt>
    <dgm:pt modelId="{74597432-A322-41F1-B3D9-365C7831A86A}" type="pres">
      <dgm:prSet presAssocID="{549386A4-0D3D-4CD3-88DB-7F02DEB0CBD9}" presName="rootText" presStyleLbl="node3" presStyleIdx="1" presStyleCnt="9">
        <dgm:presLayoutVars>
          <dgm:chPref val="3"/>
        </dgm:presLayoutVars>
      </dgm:prSet>
      <dgm:spPr/>
    </dgm:pt>
    <dgm:pt modelId="{BEB086AF-D703-4126-862F-927A396BA8D9}" type="pres">
      <dgm:prSet presAssocID="{549386A4-0D3D-4CD3-88DB-7F02DEB0CBD9}" presName="rootConnector" presStyleLbl="node3" presStyleIdx="1" presStyleCnt="9"/>
      <dgm:spPr/>
    </dgm:pt>
    <dgm:pt modelId="{FE59872F-56F9-44C2-BB47-726A3840F1C6}" type="pres">
      <dgm:prSet presAssocID="{549386A4-0D3D-4CD3-88DB-7F02DEB0CBD9}" presName="hierChild4" presStyleCnt="0"/>
      <dgm:spPr/>
    </dgm:pt>
    <dgm:pt modelId="{F9E86FCF-B693-47AC-AC7D-AB87ECB62871}" type="pres">
      <dgm:prSet presAssocID="{549386A4-0D3D-4CD3-88DB-7F02DEB0CBD9}" presName="hierChild5" presStyleCnt="0"/>
      <dgm:spPr/>
    </dgm:pt>
    <dgm:pt modelId="{1E77BA70-030A-4DD7-906A-A736501BECF4}" type="pres">
      <dgm:prSet presAssocID="{8B8FAB08-3AE4-4E31-988E-8C614A724BC1}" presName="hierChild5" presStyleCnt="0"/>
      <dgm:spPr/>
    </dgm:pt>
    <dgm:pt modelId="{E31FEAAA-22D3-489C-AEB3-1CD62CA74582}" type="pres">
      <dgm:prSet presAssocID="{FDED58BE-6F44-44A6-85CF-48B3811C62AE}" presName="Name37" presStyleLbl="parChTrans1D2" presStyleIdx="2" presStyleCnt="9"/>
      <dgm:spPr/>
    </dgm:pt>
    <dgm:pt modelId="{F651F731-E39A-4789-8B62-3AF7E5978A6D}" type="pres">
      <dgm:prSet presAssocID="{32CDBA3F-59E2-48A7-BF50-625EB40D362E}" presName="hierRoot2" presStyleCnt="0">
        <dgm:presLayoutVars>
          <dgm:hierBranch val="init"/>
        </dgm:presLayoutVars>
      </dgm:prSet>
      <dgm:spPr/>
    </dgm:pt>
    <dgm:pt modelId="{20D67160-BA90-422E-B03C-FBFBE8C2911A}" type="pres">
      <dgm:prSet presAssocID="{32CDBA3F-59E2-48A7-BF50-625EB40D362E}" presName="rootComposite" presStyleCnt="0"/>
      <dgm:spPr/>
    </dgm:pt>
    <dgm:pt modelId="{679F487C-871C-4290-848A-266888EBB18D}" type="pres">
      <dgm:prSet presAssocID="{32CDBA3F-59E2-48A7-BF50-625EB40D362E}" presName="rootText" presStyleLbl="node2" presStyleIdx="2" presStyleCnt="9">
        <dgm:presLayoutVars>
          <dgm:chPref val="3"/>
        </dgm:presLayoutVars>
      </dgm:prSet>
      <dgm:spPr/>
    </dgm:pt>
    <dgm:pt modelId="{C76F3215-81DA-4BA3-8683-3E4ABC27E0B3}" type="pres">
      <dgm:prSet presAssocID="{32CDBA3F-59E2-48A7-BF50-625EB40D362E}" presName="rootConnector" presStyleLbl="node2" presStyleIdx="2" presStyleCnt="9"/>
      <dgm:spPr/>
    </dgm:pt>
    <dgm:pt modelId="{22DBD099-8AB9-4371-A755-7D64067A94F6}" type="pres">
      <dgm:prSet presAssocID="{32CDBA3F-59E2-48A7-BF50-625EB40D362E}" presName="hierChild4" presStyleCnt="0"/>
      <dgm:spPr/>
    </dgm:pt>
    <dgm:pt modelId="{680C411C-166B-47CC-AE8C-3BF41D67EA23}" type="pres">
      <dgm:prSet presAssocID="{77B983A7-3FC8-4881-B729-1C64CDD5EC12}" presName="Name37" presStyleLbl="parChTrans1D3" presStyleIdx="2" presStyleCnt="9"/>
      <dgm:spPr/>
    </dgm:pt>
    <dgm:pt modelId="{9D2BB215-586D-4075-AAD4-C08E7D126E13}" type="pres">
      <dgm:prSet presAssocID="{D31BD963-25F5-4FEE-A748-061625E7A62B}" presName="hierRoot2" presStyleCnt="0">
        <dgm:presLayoutVars>
          <dgm:hierBranch val="init"/>
        </dgm:presLayoutVars>
      </dgm:prSet>
      <dgm:spPr/>
    </dgm:pt>
    <dgm:pt modelId="{675430C4-AE11-44F2-BA6E-C0116F92E0CD}" type="pres">
      <dgm:prSet presAssocID="{D31BD963-25F5-4FEE-A748-061625E7A62B}" presName="rootComposite" presStyleCnt="0"/>
      <dgm:spPr/>
    </dgm:pt>
    <dgm:pt modelId="{33E635C0-B302-44BD-A015-CB3B666970B5}" type="pres">
      <dgm:prSet presAssocID="{D31BD963-25F5-4FEE-A748-061625E7A62B}" presName="rootText" presStyleLbl="node3" presStyleIdx="2" presStyleCnt="9">
        <dgm:presLayoutVars>
          <dgm:chPref val="3"/>
        </dgm:presLayoutVars>
      </dgm:prSet>
      <dgm:spPr/>
    </dgm:pt>
    <dgm:pt modelId="{535B6937-97E6-4E6E-B384-1C96BFAA82BF}" type="pres">
      <dgm:prSet presAssocID="{D31BD963-25F5-4FEE-A748-061625E7A62B}" presName="rootConnector" presStyleLbl="node3" presStyleIdx="2" presStyleCnt="9"/>
      <dgm:spPr/>
    </dgm:pt>
    <dgm:pt modelId="{95E632DB-BDA3-485F-9CB3-BC84B79E5492}" type="pres">
      <dgm:prSet presAssocID="{D31BD963-25F5-4FEE-A748-061625E7A62B}" presName="hierChild4" presStyleCnt="0"/>
      <dgm:spPr/>
    </dgm:pt>
    <dgm:pt modelId="{B70FF04A-4705-414F-8187-2F8D08F0A2AE}" type="pres">
      <dgm:prSet presAssocID="{D31BD963-25F5-4FEE-A748-061625E7A62B}" presName="hierChild5" presStyleCnt="0"/>
      <dgm:spPr/>
    </dgm:pt>
    <dgm:pt modelId="{0A6900DA-78A5-40B6-9EEC-E866C4F6943C}" type="pres">
      <dgm:prSet presAssocID="{32CDBA3F-59E2-48A7-BF50-625EB40D362E}" presName="hierChild5" presStyleCnt="0"/>
      <dgm:spPr/>
    </dgm:pt>
    <dgm:pt modelId="{531EA124-7C32-4B96-8708-76BD7D6FE1B9}" type="pres">
      <dgm:prSet presAssocID="{ECF3B29C-B6A8-425C-9D98-4064595182C2}" presName="Name37" presStyleLbl="parChTrans1D2" presStyleIdx="3" presStyleCnt="9"/>
      <dgm:spPr/>
    </dgm:pt>
    <dgm:pt modelId="{B4326FB2-DB5D-4A49-8AC7-E5F6EA0B8B87}" type="pres">
      <dgm:prSet presAssocID="{787FAD4A-15F8-4DFD-AD3A-F91C6BAF6EDC}" presName="hierRoot2" presStyleCnt="0">
        <dgm:presLayoutVars>
          <dgm:hierBranch val="init"/>
        </dgm:presLayoutVars>
      </dgm:prSet>
      <dgm:spPr/>
    </dgm:pt>
    <dgm:pt modelId="{E6ABEDD3-E554-4381-BB1B-563D62A01155}" type="pres">
      <dgm:prSet presAssocID="{787FAD4A-15F8-4DFD-AD3A-F91C6BAF6EDC}" presName="rootComposite" presStyleCnt="0"/>
      <dgm:spPr/>
    </dgm:pt>
    <dgm:pt modelId="{B8623A84-5E45-4C5C-9AAA-CD5BAB6FB919}" type="pres">
      <dgm:prSet presAssocID="{787FAD4A-15F8-4DFD-AD3A-F91C6BAF6EDC}" presName="rootText" presStyleLbl="node2" presStyleIdx="3" presStyleCnt="9">
        <dgm:presLayoutVars>
          <dgm:chPref val="3"/>
        </dgm:presLayoutVars>
      </dgm:prSet>
      <dgm:spPr/>
    </dgm:pt>
    <dgm:pt modelId="{FA7B04BD-0CB9-431C-BB43-D1E425EB4DCE}" type="pres">
      <dgm:prSet presAssocID="{787FAD4A-15F8-4DFD-AD3A-F91C6BAF6EDC}" presName="rootConnector" presStyleLbl="node2" presStyleIdx="3" presStyleCnt="9"/>
      <dgm:spPr/>
    </dgm:pt>
    <dgm:pt modelId="{DBAF3391-0143-4D0E-81D4-D50105797422}" type="pres">
      <dgm:prSet presAssocID="{787FAD4A-15F8-4DFD-AD3A-F91C6BAF6EDC}" presName="hierChild4" presStyleCnt="0"/>
      <dgm:spPr/>
    </dgm:pt>
    <dgm:pt modelId="{26D9FF35-8CF8-41B3-AAF9-2DCCBF6579D4}" type="pres">
      <dgm:prSet presAssocID="{B88F13A8-4CC5-4D24-B4E9-375F65A5A531}" presName="Name37" presStyleLbl="parChTrans1D3" presStyleIdx="3" presStyleCnt="9"/>
      <dgm:spPr/>
    </dgm:pt>
    <dgm:pt modelId="{9EEBDC38-F311-4E7A-A3F8-E1DE0EB08797}" type="pres">
      <dgm:prSet presAssocID="{63AF1B83-8783-458B-9B1A-2271FEC7C21B}" presName="hierRoot2" presStyleCnt="0">
        <dgm:presLayoutVars>
          <dgm:hierBranch val="init"/>
        </dgm:presLayoutVars>
      </dgm:prSet>
      <dgm:spPr/>
    </dgm:pt>
    <dgm:pt modelId="{32EC62AD-C5B0-4E39-8CFE-509A6AC0D271}" type="pres">
      <dgm:prSet presAssocID="{63AF1B83-8783-458B-9B1A-2271FEC7C21B}" presName="rootComposite" presStyleCnt="0"/>
      <dgm:spPr/>
    </dgm:pt>
    <dgm:pt modelId="{3EF4D8DE-4172-4503-B5DD-7DAAAAC8EE66}" type="pres">
      <dgm:prSet presAssocID="{63AF1B83-8783-458B-9B1A-2271FEC7C21B}" presName="rootText" presStyleLbl="node3" presStyleIdx="3" presStyleCnt="9">
        <dgm:presLayoutVars>
          <dgm:chPref val="3"/>
        </dgm:presLayoutVars>
      </dgm:prSet>
      <dgm:spPr/>
    </dgm:pt>
    <dgm:pt modelId="{17D905F5-DDE6-423B-9A62-690CDF7C4F83}" type="pres">
      <dgm:prSet presAssocID="{63AF1B83-8783-458B-9B1A-2271FEC7C21B}" presName="rootConnector" presStyleLbl="node3" presStyleIdx="3" presStyleCnt="9"/>
      <dgm:spPr/>
    </dgm:pt>
    <dgm:pt modelId="{DC7E5A5C-E747-4C43-B8EA-268DEE8776ED}" type="pres">
      <dgm:prSet presAssocID="{63AF1B83-8783-458B-9B1A-2271FEC7C21B}" presName="hierChild4" presStyleCnt="0"/>
      <dgm:spPr/>
    </dgm:pt>
    <dgm:pt modelId="{C3D9C47D-25ED-409A-97FB-73563513F48D}" type="pres">
      <dgm:prSet presAssocID="{63AF1B83-8783-458B-9B1A-2271FEC7C21B}" presName="hierChild5" presStyleCnt="0"/>
      <dgm:spPr/>
    </dgm:pt>
    <dgm:pt modelId="{3DAD13CB-CDC7-4DA5-82F7-42D5A3389591}" type="pres">
      <dgm:prSet presAssocID="{787FAD4A-15F8-4DFD-AD3A-F91C6BAF6EDC}" presName="hierChild5" presStyleCnt="0"/>
      <dgm:spPr/>
    </dgm:pt>
    <dgm:pt modelId="{004F10CE-9D97-4FAE-9359-5B9BBE036709}" type="pres">
      <dgm:prSet presAssocID="{E854B108-2CB3-40C7-9164-39B355697132}" presName="Name37" presStyleLbl="parChTrans1D2" presStyleIdx="4" presStyleCnt="9"/>
      <dgm:spPr/>
    </dgm:pt>
    <dgm:pt modelId="{E40ACD79-A8D4-4A46-859E-F22D66EFA32F}" type="pres">
      <dgm:prSet presAssocID="{7A151085-DDE0-458D-88D0-A6C604F2A932}" presName="hierRoot2" presStyleCnt="0">
        <dgm:presLayoutVars>
          <dgm:hierBranch val="init"/>
        </dgm:presLayoutVars>
      </dgm:prSet>
      <dgm:spPr/>
    </dgm:pt>
    <dgm:pt modelId="{43ACD104-883D-4C57-9EF3-940DC67D2D3C}" type="pres">
      <dgm:prSet presAssocID="{7A151085-DDE0-458D-88D0-A6C604F2A932}" presName="rootComposite" presStyleCnt="0"/>
      <dgm:spPr/>
    </dgm:pt>
    <dgm:pt modelId="{1FEB6B88-B791-4E25-B6A2-89EC25B83CFD}" type="pres">
      <dgm:prSet presAssocID="{7A151085-DDE0-458D-88D0-A6C604F2A932}" presName="rootText" presStyleLbl="node2" presStyleIdx="4" presStyleCnt="9">
        <dgm:presLayoutVars>
          <dgm:chPref val="3"/>
        </dgm:presLayoutVars>
      </dgm:prSet>
      <dgm:spPr/>
    </dgm:pt>
    <dgm:pt modelId="{DE0B75AC-3F84-4E39-B459-94B16660F117}" type="pres">
      <dgm:prSet presAssocID="{7A151085-DDE0-458D-88D0-A6C604F2A932}" presName="rootConnector" presStyleLbl="node2" presStyleIdx="4" presStyleCnt="9"/>
      <dgm:spPr/>
    </dgm:pt>
    <dgm:pt modelId="{045F36B3-99D5-4939-A90E-6D2E2AEF1B4E}" type="pres">
      <dgm:prSet presAssocID="{7A151085-DDE0-458D-88D0-A6C604F2A932}" presName="hierChild4" presStyleCnt="0"/>
      <dgm:spPr/>
    </dgm:pt>
    <dgm:pt modelId="{28EC2A54-3462-44FB-8611-9CA8BA7D8E4C}" type="pres">
      <dgm:prSet presAssocID="{A6115472-CF95-44CB-9086-8565D440C80C}" presName="Name37" presStyleLbl="parChTrans1D3" presStyleIdx="4" presStyleCnt="9"/>
      <dgm:spPr/>
    </dgm:pt>
    <dgm:pt modelId="{7710C1DA-DB72-4FC3-AE45-3B258A46F09C}" type="pres">
      <dgm:prSet presAssocID="{3A06E8ED-F50C-46A3-8276-F407EB298C8B}" presName="hierRoot2" presStyleCnt="0">
        <dgm:presLayoutVars>
          <dgm:hierBranch val="init"/>
        </dgm:presLayoutVars>
      </dgm:prSet>
      <dgm:spPr/>
    </dgm:pt>
    <dgm:pt modelId="{07F88078-7672-43B5-BEC9-6AE1B79C0834}" type="pres">
      <dgm:prSet presAssocID="{3A06E8ED-F50C-46A3-8276-F407EB298C8B}" presName="rootComposite" presStyleCnt="0"/>
      <dgm:spPr/>
    </dgm:pt>
    <dgm:pt modelId="{8EE08B0E-E872-4FD5-ADEB-DFD55AD0600D}" type="pres">
      <dgm:prSet presAssocID="{3A06E8ED-F50C-46A3-8276-F407EB298C8B}" presName="rootText" presStyleLbl="node3" presStyleIdx="4" presStyleCnt="9">
        <dgm:presLayoutVars>
          <dgm:chPref val="3"/>
        </dgm:presLayoutVars>
      </dgm:prSet>
      <dgm:spPr/>
    </dgm:pt>
    <dgm:pt modelId="{8CAC0BC0-B13A-4CC8-BE6C-468C0952D950}" type="pres">
      <dgm:prSet presAssocID="{3A06E8ED-F50C-46A3-8276-F407EB298C8B}" presName="rootConnector" presStyleLbl="node3" presStyleIdx="4" presStyleCnt="9"/>
      <dgm:spPr/>
    </dgm:pt>
    <dgm:pt modelId="{0932D184-E63F-40AC-88A5-849794EC2D4B}" type="pres">
      <dgm:prSet presAssocID="{3A06E8ED-F50C-46A3-8276-F407EB298C8B}" presName="hierChild4" presStyleCnt="0"/>
      <dgm:spPr/>
    </dgm:pt>
    <dgm:pt modelId="{BB612D2A-C1BA-44C7-9A1B-B50179C21BE5}" type="pres">
      <dgm:prSet presAssocID="{3A06E8ED-F50C-46A3-8276-F407EB298C8B}" presName="hierChild5" presStyleCnt="0"/>
      <dgm:spPr/>
    </dgm:pt>
    <dgm:pt modelId="{BFCE8650-0F65-46DA-A4DC-21009B7E49BC}" type="pres">
      <dgm:prSet presAssocID="{7A151085-DDE0-458D-88D0-A6C604F2A932}" presName="hierChild5" presStyleCnt="0"/>
      <dgm:spPr/>
    </dgm:pt>
    <dgm:pt modelId="{D344E35E-CE64-4BF4-B081-D7DD2FDB8EB8}" type="pres">
      <dgm:prSet presAssocID="{6F5346D5-2DD2-4E44-89DF-400787E37F9B}" presName="Name37" presStyleLbl="parChTrans1D2" presStyleIdx="5" presStyleCnt="9"/>
      <dgm:spPr/>
    </dgm:pt>
    <dgm:pt modelId="{A8321240-8BC4-4935-8537-306E0F10532A}" type="pres">
      <dgm:prSet presAssocID="{BED8A9D7-6DC9-4620-81D6-B328968899B2}" presName="hierRoot2" presStyleCnt="0">
        <dgm:presLayoutVars>
          <dgm:hierBranch val="init"/>
        </dgm:presLayoutVars>
      </dgm:prSet>
      <dgm:spPr/>
    </dgm:pt>
    <dgm:pt modelId="{1B2FCF58-C782-429A-A099-196A091A41EC}" type="pres">
      <dgm:prSet presAssocID="{BED8A9D7-6DC9-4620-81D6-B328968899B2}" presName="rootComposite" presStyleCnt="0"/>
      <dgm:spPr/>
    </dgm:pt>
    <dgm:pt modelId="{8290C3F4-FE65-460D-A326-949E2F7C177B}" type="pres">
      <dgm:prSet presAssocID="{BED8A9D7-6DC9-4620-81D6-B328968899B2}" presName="rootText" presStyleLbl="node2" presStyleIdx="5" presStyleCnt="9">
        <dgm:presLayoutVars>
          <dgm:chPref val="3"/>
        </dgm:presLayoutVars>
      </dgm:prSet>
      <dgm:spPr/>
    </dgm:pt>
    <dgm:pt modelId="{9A6BAA82-502D-4FF6-9A2B-20E3A86D9F82}" type="pres">
      <dgm:prSet presAssocID="{BED8A9D7-6DC9-4620-81D6-B328968899B2}" presName="rootConnector" presStyleLbl="node2" presStyleIdx="5" presStyleCnt="9"/>
      <dgm:spPr/>
    </dgm:pt>
    <dgm:pt modelId="{4DA77BBC-DA57-446B-8456-731E83D345EA}" type="pres">
      <dgm:prSet presAssocID="{BED8A9D7-6DC9-4620-81D6-B328968899B2}" presName="hierChild4" presStyleCnt="0"/>
      <dgm:spPr/>
    </dgm:pt>
    <dgm:pt modelId="{534466A8-82A3-44AF-BD7A-B394797EF766}" type="pres">
      <dgm:prSet presAssocID="{E793C098-5DF7-4CED-9D1B-FC3D86ADFD31}" presName="Name37" presStyleLbl="parChTrans1D3" presStyleIdx="5" presStyleCnt="9"/>
      <dgm:spPr/>
    </dgm:pt>
    <dgm:pt modelId="{453E0277-E9C6-414F-B9E4-AC88825FEA7A}" type="pres">
      <dgm:prSet presAssocID="{C9CBECA0-EB52-4C66-952A-695A753B137F}" presName="hierRoot2" presStyleCnt="0">
        <dgm:presLayoutVars>
          <dgm:hierBranch val="init"/>
        </dgm:presLayoutVars>
      </dgm:prSet>
      <dgm:spPr/>
    </dgm:pt>
    <dgm:pt modelId="{B09C8049-5BA7-4D13-A796-E80D2B646EFA}" type="pres">
      <dgm:prSet presAssocID="{C9CBECA0-EB52-4C66-952A-695A753B137F}" presName="rootComposite" presStyleCnt="0"/>
      <dgm:spPr/>
    </dgm:pt>
    <dgm:pt modelId="{BCA3318C-A0CC-4AB0-A660-04A5A70B94D0}" type="pres">
      <dgm:prSet presAssocID="{C9CBECA0-EB52-4C66-952A-695A753B137F}" presName="rootText" presStyleLbl="node3" presStyleIdx="5" presStyleCnt="9">
        <dgm:presLayoutVars>
          <dgm:chPref val="3"/>
        </dgm:presLayoutVars>
      </dgm:prSet>
      <dgm:spPr/>
    </dgm:pt>
    <dgm:pt modelId="{86ED1270-6D21-45C3-82DE-354D10CC62E9}" type="pres">
      <dgm:prSet presAssocID="{C9CBECA0-EB52-4C66-952A-695A753B137F}" presName="rootConnector" presStyleLbl="node3" presStyleIdx="5" presStyleCnt="9"/>
      <dgm:spPr/>
    </dgm:pt>
    <dgm:pt modelId="{794AD780-B064-4D7C-95DA-D63ABE4771A7}" type="pres">
      <dgm:prSet presAssocID="{C9CBECA0-EB52-4C66-952A-695A753B137F}" presName="hierChild4" presStyleCnt="0"/>
      <dgm:spPr/>
    </dgm:pt>
    <dgm:pt modelId="{62B9272E-9B78-4822-A102-B544C98073FA}" type="pres">
      <dgm:prSet presAssocID="{C9CBECA0-EB52-4C66-952A-695A753B137F}" presName="hierChild5" presStyleCnt="0"/>
      <dgm:spPr/>
    </dgm:pt>
    <dgm:pt modelId="{30CE1059-ECD6-4FF8-9232-BB2D3EFDC959}" type="pres">
      <dgm:prSet presAssocID="{BED8A9D7-6DC9-4620-81D6-B328968899B2}" presName="hierChild5" presStyleCnt="0"/>
      <dgm:spPr/>
    </dgm:pt>
    <dgm:pt modelId="{6E6446CB-0568-4FB2-958E-505051A7DCF7}" type="pres">
      <dgm:prSet presAssocID="{75DF435B-A82F-486D-A3E0-FC79CF705AC5}" presName="Name37" presStyleLbl="parChTrans1D2" presStyleIdx="6" presStyleCnt="9"/>
      <dgm:spPr/>
    </dgm:pt>
    <dgm:pt modelId="{36D6BEDC-C264-47B2-8568-FA986A0AD768}" type="pres">
      <dgm:prSet presAssocID="{B0EC8BFE-554C-47A1-9791-6B39433364AB}" presName="hierRoot2" presStyleCnt="0">
        <dgm:presLayoutVars>
          <dgm:hierBranch val="init"/>
        </dgm:presLayoutVars>
      </dgm:prSet>
      <dgm:spPr/>
    </dgm:pt>
    <dgm:pt modelId="{8D4EEBE5-9BFC-48D7-AA52-F63D41DCE6FA}" type="pres">
      <dgm:prSet presAssocID="{B0EC8BFE-554C-47A1-9791-6B39433364AB}" presName="rootComposite" presStyleCnt="0"/>
      <dgm:spPr/>
    </dgm:pt>
    <dgm:pt modelId="{C7019F7A-54AE-4BCF-B1AA-1074168385D4}" type="pres">
      <dgm:prSet presAssocID="{B0EC8BFE-554C-47A1-9791-6B39433364AB}" presName="rootText" presStyleLbl="node2" presStyleIdx="6" presStyleCnt="9">
        <dgm:presLayoutVars>
          <dgm:chPref val="3"/>
        </dgm:presLayoutVars>
      </dgm:prSet>
      <dgm:spPr/>
    </dgm:pt>
    <dgm:pt modelId="{B67F3663-083C-48FD-A92E-BA3F0CEBFE54}" type="pres">
      <dgm:prSet presAssocID="{B0EC8BFE-554C-47A1-9791-6B39433364AB}" presName="rootConnector" presStyleLbl="node2" presStyleIdx="6" presStyleCnt="9"/>
      <dgm:spPr/>
    </dgm:pt>
    <dgm:pt modelId="{54BE01B3-6841-4D92-9246-884E3EF597D8}" type="pres">
      <dgm:prSet presAssocID="{B0EC8BFE-554C-47A1-9791-6B39433364AB}" presName="hierChild4" presStyleCnt="0"/>
      <dgm:spPr/>
    </dgm:pt>
    <dgm:pt modelId="{F4A6297B-39D2-48CB-9BEB-F730F81935FD}" type="pres">
      <dgm:prSet presAssocID="{3A102C70-49FD-47FE-9FC0-ACE673BFBD7C}" presName="Name37" presStyleLbl="parChTrans1D3" presStyleIdx="6" presStyleCnt="9"/>
      <dgm:spPr/>
    </dgm:pt>
    <dgm:pt modelId="{4444B842-E0CD-4769-ABBB-F13E3DEB0161}" type="pres">
      <dgm:prSet presAssocID="{DE4B15C1-B956-4838-966F-BC4E5D3479E5}" presName="hierRoot2" presStyleCnt="0">
        <dgm:presLayoutVars>
          <dgm:hierBranch val="init"/>
        </dgm:presLayoutVars>
      </dgm:prSet>
      <dgm:spPr/>
    </dgm:pt>
    <dgm:pt modelId="{39DFB84F-0A6C-4B9E-A54F-9B608DC4524C}" type="pres">
      <dgm:prSet presAssocID="{DE4B15C1-B956-4838-966F-BC4E5D3479E5}" presName="rootComposite" presStyleCnt="0"/>
      <dgm:spPr/>
    </dgm:pt>
    <dgm:pt modelId="{E87D314C-F6C8-41F6-B118-AD6EAB370E01}" type="pres">
      <dgm:prSet presAssocID="{DE4B15C1-B956-4838-966F-BC4E5D3479E5}" presName="rootText" presStyleLbl="node3" presStyleIdx="6" presStyleCnt="9">
        <dgm:presLayoutVars>
          <dgm:chPref val="3"/>
        </dgm:presLayoutVars>
      </dgm:prSet>
      <dgm:spPr/>
    </dgm:pt>
    <dgm:pt modelId="{728DAB5A-4951-4865-9B97-3776E585C512}" type="pres">
      <dgm:prSet presAssocID="{DE4B15C1-B956-4838-966F-BC4E5D3479E5}" presName="rootConnector" presStyleLbl="node3" presStyleIdx="6" presStyleCnt="9"/>
      <dgm:spPr/>
    </dgm:pt>
    <dgm:pt modelId="{7EFF4B83-023B-49F9-B9FC-9E34DF549606}" type="pres">
      <dgm:prSet presAssocID="{DE4B15C1-B956-4838-966F-BC4E5D3479E5}" presName="hierChild4" presStyleCnt="0"/>
      <dgm:spPr/>
    </dgm:pt>
    <dgm:pt modelId="{B7E13B5A-C504-4B7E-8039-C7F1DEB88555}" type="pres">
      <dgm:prSet presAssocID="{DE4B15C1-B956-4838-966F-BC4E5D3479E5}" presName="hierChild5" presStyleCnt="0"/>
      <dgm:spPr/>
    </dgm:pt>
    <dgm:pt modelId="{5E24BDB8-BD60-44B0-8A37-E549C29F1A3D}" type="pres">
      <dgm:prSet presAssocID="{B0EC8BFE-554C-47A1-9791-6B39433364AB}" presName="hierChild5" presStyleCnt="0"/>
      <dgm:spPr/>
    </dgm:pt>
    <dgm:pt modelId="{61B0D651-7AC9-4F21-86E4-696B8ED82613}" type="pres">
      <dgm:prSet presAssocID="{D08F52F4-CFBD-4E81-AEB3-2A78B2E18C45}" presName="Name37" presStyleLbl="parChTrans1D2" presStyleIdx="7" presStyleCnt="9"/>
      <dgm:spPr/>
    </dgm:pt>
    <dgm:pt modelId="{5C415EA3-5FE1-4438-B19A-5ADE3498A33B}" type="pres">
      <dgm:prSet presAssocID="{D326F50D-E160-4F10-8DA1-5711D137530D}" presName="hierRoot2" presStyleCnt="0">
        <dgm:presLayoutVars>
          <dgm:hierBranch val="init"/>
        </dgm:presLayoutVars>
      </dgm:prSet>
      <dgm:spPr/>
    </dgm:pt>
    <dgm:pt modelId="{53C64DA3-0ECE-4335-85F7-14C2D724C231}" type="pres">
      <dgm:prSet presAssocID="{D326F50D-E160-4F10-8DA1-5711D137530D}" presName="rootComposite" presStyleCnt="0"/>
      <dgm:spPr/>
    </dgm:pt>
    <dgm:pt modelId="{D388D78C-B596-430F-AB73-9435DA543489}" type="pres">
      <dgm:prSet presAssocID="{D326F50D-E160-4F10-8DA1-5711D137530D}" presName="rootText" presStyleLbl="node2" presStyleIdx="7" presStyleCnt="9">
        <dgm:presLayoutVars>
          <dgm:chPref val="3"/>
        </dgm:presLayoutVars>
      </dgm:prSet>
      <dgm:spPr/>
    </dgm:pt>
    <dgm:pt modelId="{3B55B35D-B747-4773-A537-6C138D8E430F}" type="pres">
      <dgm:prSet presAssocID="{D326F50D-E160-4F10-8DA1-5711D137530D}" presName="rootConnector" presStyleLbl="node2" presStyleIdx="7" presStyleCnt="9"/>
      <dgm:spPr/>
    </dgm:pt>
    <dgm:pt modelId="{5E233A9B-A71B-4AAB-9A74-301A15A75E57}" type="pres">
      <dgm:prSet presAssocID="{D326F50D-E160-4F10-8DA1-5711D137530D}" presName="hierChild4" presStyleCnt="0"/>
      <dgm:spPr/>
    </dgm:pt>
    <dgm:pt modelId="{FD7E4BE1-2887-42F9-A53C-6E8A079E8549}" type="pres">
      <dgm:prSet presAssocID="{8B6A9211-3EE6-42FA-89DE-0881CAD21935}" presName="Name37" presStyleLbl="parChTrans1D3" presStyleIdx="7" presStyleCnt="9"/>
      <dgm:spPr/>
    </dgm:pt>
    <dgm:pt modelId="{ABD07D05-C1A3-456B-8C56-1DEE56F39B6B}" type="pres">
      <dgm:prSet presAssocID="{4CF2DFEC-BE2F-4BFA-92DE-5738068682DA}" presName="hierRoot2" presStyleCnt="0">
        <dgm:presLayoutVars>
          <dgm:hierBranch val="init"/>
        </dgm:presLayoutVars>
      </dgm:prSet>
      <dgm:spPr/>
    </dgm:pt>
    <dgm:pt modelId="{FB5DCC51-45A3-433E-9F59-5B1CA86EF96E}" type="pres">
      <dgm:prSet presAssocID="{4CF2DFEC-BE2F-4BFA-92DE-5738068682DA}" presName="rootComposite" presStyleCnt="0"/>
      <dgm:spPr/>
    </dgm:pt>
    <dgm:pt modelId="{7D10456C-C450-4B1E-8559-A3454BA1230B}" type="pres">
      <dgm:prSet presAssocID="{4CF2DFEC-BE2F-4BFA-92DE-5738068682DA}" presName="rootText" presStyleLbl="node3" presStyleIdx="7" presStyleCnt="9">
        <dgm:presLayoutVars>
          <dgm:chPref val="3"/>
        </dgm:presLayoutVars>
      </dgm:prSet>
      <dgm:spPr/>
    </dgm:pt>
    <dgm:pt modelId="{5EA0CF75-DCDC-4080-95EB-7BF7DF096AB2}" type="pres">
      <dgm:prSet presAssocID="{4CF2DFEC-BE2F-4BFA-92DE-5738068682DA}" presName="rootConnector" presStyleLbl="node3" presStyleIdx="7" presStyleCnt="9"/>
      <dgm:spPr/>
    </dgm:pt>
    <dgm:pt modelId="{70FDF51E-1E62-41DD-91B6-802159B7A50D}" type="pres">
      <dgm:prSet presAssocID="{4CF2DFEC-BE2F-4BFA-92DE-5738068682DA}" presName="hierChild4" presStyleCnt="0"/>
      <dgm:spPr/>
    </dgm:pt>
    <dgm:pt modelId="{51BD3917-F0AA-43E7-B352-61359CA39B79}" type="pres">
      <dgm:prSet presAssocID="{4CF2DFEC-BE2F-4BFA-92DE-5738068682DA}" presName="hierChild5" presStyleCnt="0"/>
      <dgm:spPr/>
    </dgm:pt>
    <dgm:pt modelId="{1534B0CD-6B77-4B8C-A7C4-4F134D4A2FE9}" type="pres">
      <dgm:prSet presAssocID="{D326F50D-E160-4F10-8DA1-5711D137530D}" presName="hierChild5" presStyleCnt="0"/>
      <dgm:spPr/>
    </dgm:pt>
    <dgm:pt modelId="{DA08C592-7C0B-4CA0-93EE-4448AD9562CE}" type="pres">
      <dgm:prSet presAssocID="{D6E5CB13-7B4F-40E2-8542-1EE794D1FC82}" presName="Name37" presStyleLbl="parChTrans1D2" presStyleIdx="8" presStyleCnt="9"/>
      <dgm:spPr/>
    </dgm:pt>
    <dgm:pt modelId="{037CEF18-E2F4-4529-9066-B7C87DC4916E}" type="pres">
      <dgm:prSet presAssocID="{08BC2A0F-1202-40ED-AF31-785B95B097B4}" presName="hierRoot2" presStyleCnt="0">
        <dgm:presLayoutVars>
          <dgm:hierBranch val="init"/>
        </dgm:presLayoutVars>
      </dgm:prSet>
      <dgm:spPr/>
    </dgm:pt>
    <dgm:pt modelId="{98168706-52D9-4582-B365-6C7C4C1EEAF1}" type="pres">
      <dgm:prSet presAssocID="{08BC2A0F-1202-40ED-AF31-785B95B097B4}" presName="rootComposite" presStyleCnt="0"/>
      <dgm:spPr/>
    </dgm:pt>
    <dgm:pt modelId="{60E3D59E-48D4-4ABE-B6AB-80B487F6A02D}" type="pres">
      <dgm:prSet presAssocID="{08BC2A0F-1202-40ED-AF31-785B95B097B4}" presName="rootText" presStyleLbl="node2" presStyleIdx="8" presStyleCnt="9">
        <dgm:presLayoutVars>
          <dgm:chPref val="3"/>
        </dgm:presLayoutVars>
      </dgm:prSet>
      <dgm:spPr/>
    </dgm:pt>
    <dgm:pt modelId="{ECA66718-7F26-4B05-B06E-95CF578A9A32}" type="pres">
      <dgm:prSet presAssocID="{08BC2A0F-1202-40ED-AF31-785B95B097B4}" presName="rootConnector" presStyleLbl="node2" presStyleIdx="8" presStyleCnt="9"/>
      <dgm:spPr/>
    </dgm:pt>
    <dgm:pt modelId="{D4F771CE-8838-45BD-8393-8EB3AED7973A}" type="pres">
      <dgm:prSet presAssocID="{08BC2A0F-1202-40ED-AF31-785B95B097B4}" presName="hierChild4" presStyleCnt="0"/>
      <dgm:spPr/>
    </dgm:pt>
    <dgm:pt modelId="{6FEC7F91-2AD4-447D-B945-B1BC5BD02D55}" type="pres">
      <dgm:prSet presAssocID="{62FEB957-EEE4-4FD1-BCA6-3EC90AF6F166}" presName="Name37" presStyleLbl="parChTrans1D3" presStyleIdx="8" presStyleCnt="9"/>
      <dgm:spPr/>
    </dgm:pt>
    <dgm:pt modelId="{346A9903-5BE5-4B93-9349-8B2033189124}" type="pres">
      <dgm:prSet presAssocID="{AA1DF1BD-7865-461E-8E97-D35A00E0B389}" presName="hierRoot2" presStyleCnt="0">
        <dgm:presLayoutVars>
          <dgm:hierBranch val="init"/>
        </dgm:presLayoutVars>
      </dgm:prSet>
      <dgm:spPr/>
    </dgm:pt>
    <dgm:pt modelId="{96D1F169-B6C6-4F53-906F-9330058512FF}" type="pres">
      <dgm:prSet presAssocID="{AA1DF1BD-7865-461E-8E97-D35A00E0B389}" presName="rootComposite" presStyleCnt="0"/>
      <dgm:spPr/>
    </dgm:pt>
    <dgm:pt modelId="{90D18FB7-ACBC-49CA-B71C-E2247EE80BB6}" type="pres">
      <dgm:prSet presAssocID="{AA1DF1BD-7865-461E-8E97-D35A00E0B389}" presName="rootText" presStyleLbl="node3" presStyleIdx="8" presStyleCnt="9">
        <dgm:presLayoutVars>
          <dgm:chPref val="3"/>
        </dgm:presLayoutVars>
      </dgm:prSet>
      <dgm:spPr/>
    </dgm:pt>
    <dgm:pt modelId="{1EA2D29C-0146-458D-9EA3-B38F5024172E}" type="pres">
      <dgm:prSet presAssocID="{AA1DF1BD-7865-461E-8E97-D35A00E0B389}" presName="rootConnector" presStyleLbl="node3" presStyleIdx="8" presStyleCnt="9"/>
      <dgm:spPr/>
    </dgm:pt>
    <dgm:pt modelId="{515649D9-57F3-4A03-971A-753896BFA689}" type="pres">
      <dgm:prSet presAssocID="{AA1DF1BD-7865-461E-8E97-D35A00E0B389}" presName="hierChild4" presStyleCnt="0"/>
      <dgm:spPr/>
    </dgm:pt>
    <dgm:pt modelId="{B76C5511-480D-415C-AECA-384DFC6EBDD9}" type="pres">
      <dgm:prSet presAssocID="{AA1DF1BD-7865-461E-8E97-D35A00E0B389}" presName="hierChild5" presStyleCnt="0"/>
      <dgm:spPr/>
    </dgm:pt>
    <dgm:pt modelId="{7142372A-6B07-433B-AF0C-724807C3BE67}" type="pres">
      <dgm:prSet presAssocID="{08BC2A0F-1202-40ED-AF31-785B95B097B4}" presName="hierChild5" presStyleCnt="0"/>
      <dgm:spPr/>
    </dgm:pt>
    <dgm:pt modelId="{13FEE25D-7359-4A0C-84C3-41BCEAE967D4}" type="pres">
      <dgm:prSet presAssocID="{D6570D02-80D2-42E8-8CB6-C47F2BE44E77}" presName="hierChild3" presStyleCnt="0"/>
      <dgm:spPr/>
    </dgm:pt>
    <dgm:pt modelId="{8D7B7DE3-CDCF-4E0C-AA22-B85CCF4FEF1E}" type="pres">
      <dgm:prSet presAssocID="{837EBAB6-8930-4778-A659-C5E5C6065A27}" presName="hierRoot1" presStyleCnt="0">
        <dgm:presLayoutVars>
          <dgm:hierBranch val="init"/>
        </dgm:presLayoutVars>
      </dgm:prSet>
      <dgm:spPr/>
    </dgm:pt>
    <dgm:pt modelId="{BF7D2A51-BCB1-42F1-ABBC-F2C20C81DBBE}" type="pres">
      <dgm:prSet presAssocID="{837EBAB6-8930-4778-A659-C5E5C6065A27}" presName="rootComposite1" presStyleCnt="0"/>
      <dgm:spPr/>
    </dgm:pt>
    <dgm:pt modelId="{D1E51121-3BDF-4533-B2C8-DC19FDC64198}" type="pres">
      <dgm:prSet presAssocID="{837EBAB6-8930-4778-A659-C5E5C6065A27}" presName="rootText1" presStyleLbl="node0" presStyleIdx="1" presStyleCnt="2" custLinFactX="-59452" custLinFactNeighborX="-100000" custLinFactNeighborY="-4860">
        <dgm:presLayoutVars>
          <dgm:chPref val="3"/>
        </dgm:presLayoutVars>
      </dgm:prSet>
      <dgm:spPr/>
    </dgm:pt>
    <dgm:pt modelId="{46819A9A-AE3F-4702-A45D-CE816B341AA2}" type="pres">
      <dgm:prSet presAssocID="{837EBAB6-8930-4778-A659-C5E5C6065A27}" presName="rootConnector1" presStyleLbl="node1" presStyleIdx="0" presStyleCnt="0"/>
      <dgm:spPr/>
    </dgm:pt>
    <dgm:pt modelId="{9120A247-1B14-48A0-A5A5-0D91E2AAB5B0}" type="pres">
      <dgm:prSet presAssocID="{837EBAB6-8930-4778-A659-C5E5C6065A27}" presName="hierChild2" presStyleCnt="0"/>
      <dgm:spPr/>
    </dgm:pt>
    <dgm:pt modelId="{AD34EF90-398F-4C7F-B647-7E9C19235AF2}" type="pres">
      <dgm:prSet presAssocID="{837EBAB6-8930-4778-A659-C5E5C6065A27}" presName="hierChild3" presStyleCnt="0"/>
      <dgm:spPr/>
    </dgm:pt>
  </dgm:ptLst>
  <dgm:cxnLst>
    <dgm:cxn modelId="{9BEDF000-A60F-445D-85B8-D8EAD57F3775}" type="presOf" srcId="{8B8FAB08-3AE4-4E31-988E-8C614A724BC1}" destId="{3FBC3E8B-9926-4566-B3AE-7756785945EB}" srcOrd="1" destOrd="0" presId="urn:microsoft.com/office/officeart/2005/8/layout/orgChart1"/>
    <dgm:cxn modelId="{0541CF09-D936-4A48-ADEF-8C94BC4AC9B2}" srcId="{AF23607C-6BCF-44F2-84CE-27B7D6AFB79B}" destId="{D6570D02-80D2-42E8-8CB6-C47F2BE44E77}" srcOrd="0" destOrd="0" parTransId="{1A98EBA3-7F52-49BF-B805-1E6E91893166}" sibTransId="{EC0F73E8-89A9-4596-8882-30AE0DEDC030}"/>
    <dgm:cxn modelId="{8E59F710-FE98-4DF2-A693-0288FAA0D9B0}" type="presOf" srcId="{D31BD963-25F5-4FEE-A748-061625E7A62B}" destId="{33E635C0-B302-44BD-A015-CB3B666970B5}" srcOrd="0" destOrd="0" presId="urn:microsoft.com/office/officeart/2005/8/layout/orgChart1"/>
    <dgm:cxn modelId="{2E865411-2CBF-4F98-BA9A-377489529099}" type="presOf" srcId="{B88F13A8-4CC5-4D24-B4E9-375F65A5A531}" destId="{26D9FF35-8CF8-41B3-AAF9-2DCCBF6579D4}" srcOrd="0" destOrd="0" presId="urn:microsoft.com/office/officeart/2005/8/layout/orgChart1"/>
    <dgm:cxn modelId="{C6ABB111-67AE-4FCC-9EB1-2C6CF78C8A03}" srcId="{7A151085-DDE0-458D-88D0-A6C604F2A932}" destId="{3A06E8ED-F50C-46A3-8276-F407EB298C8B}" srcOrd="0" destOrd="0" parTransId="{A6115472-CF95-44CB-9086-8565D440C80C}" sibTransId="{74D8FAC2-462E-4FFF-8DBC-3CC341067089}"/>
    <dgm:cxn modelId="{DD06FA13-63C6-4E8A-9965-E0BEA9EEC6FE}" type="presOf" srcId="{6F5346D5-2DD2-4E44-89DF-400787E37F9B}" destId="{D344E35E-CE64-4BF4-B081-D7DD2FDB8EB8}" srcOrd="0" destOrd="0" presId="urn:microsoft.com/office/officeart/2005/8/layout/orgChart1"/>
    <dgm:cxn modelId="{58E97214-716D-4FC6-B66A-62634A58D31C}" srcId="{D6570D02-80D2-42E8-8CB6-C47F2BE44E77}" destId="{B0EC8BFE-554C-47A1-9791-6B39433364AB}" srcOrd="6" destOrd="0" parTransId="{75DF435B-A82F-486D-A3E0-FC79CF705AC5}" sibTransId="{3F4C8FD1-D187-458F-8C4C-C47BAB3F89A0}"/>
    <dgm:cxn modelId="{D1399315-08A3-4743-A42D-EC1AC411BA29}" type="presOf" srcId="{549386A4-0D3D-4CD3-88DB-7F02DEB0CBD9}" destId="{BEB086AF-D703-4126-862F-927A396BA8D9}" srcOrd="1" destOrd="0" presId="urn:microsoft.com/office/officeart/2005/8/layout/orgChart1"/>
    <dgm:cxn modelId="{A4313A16-5D51-434D-9F20-3A2613D63CE9}" srcId="{B0EC8BFE-554C-47A1-9791-6B39433364AB}" destId="{DE4B15C1-B956-4838-966F-BC4E5D3479E5}" srcOrd="0" destOrd="0" parTransId="{3A102C70-49FD-47FE-9FC0-ACE673BFBD7C}" sibTransId="{1257E81D-2FC4-4E54-AD80-995C29B05CED}"/>
    <dgm:cxn modelId="{B875DF16-4215-4516-A108-36CB87D58079}" type="presOf" srcId="{6A78C6B2-5279-431F-94E0-03AC203D39DC}" destId="{9B1EACAF-8B53-4770-9741-D4521DD29019}" srcOrd="1" destOrd="0" presId="urn:microsoft.com/office/officeart/2005/8/layout/orgChart1"/>
    <dgm:cxn modelId="{1B998417-4CC3-4A3B-9DF4-5A3B3CEC9E88}" type="presOf" srcId="{BED8A9D7-6DC9-4620-81D6-B328968899B2}" destId="{8290C3F4-FE65-460D-A326-949E2F7C177B}" srcOrd="0" destOrd="0" presId="urn:microsoft.com/office/officeart/2005/8/layout/orgChart1"/>
    <dgm:cxn modelId="{F021321A-F997-4365-8FE4-374099DD6937}" type="presOf" srcId="{D6570D02-80D2-42E8-8CB6-C47F2BE44E77}" destId="{2FC5BD99-74FE-4515-9797-4869C0A04FD1}" srcOrd="1" destOrd="0" presId="urn:microsoft.com/office/officeart/2005/8/layout/orgChart1"/>
    <dgm:cxn modelId="{2D05D11A-2BE1-4B97-90BF-C22EF0961426}" type="presOf" srcId="{3A06E8ED-F50C-46A3-8276-F407EB298C8B}" destId="{8EE08B0E-E872-4FD5-ADEB-DFD55AD0600D}" srcOrd="0" destOrd="0" presId="urn:microsoft.com/office/officeart/2005/8/layout/orgChart1"/>
    <dgm:cxn modelId="{15AE4C1C-33AC-4C0D-85B2-DCFBDBA9AAB3}" srcId="{D6570D02-80D2-42E8-8CB6-C47F2BE44E77}" destId="{BED8A9D7-6DC9-4620-81D6-B328968899B2}" srcOrd="5" destOrd="0" parTransId="{6F5346D5-2DD2-4E44-89DF-400787E37F9B}" sibTransId="{AF9374BF-0A4B-48C7-B503-42B937608AA7}"/>
    <dgm:cxn modelId="{1F55FC1C-343B-4337-AAA3-DC3F1CC546F1}" type="presOf" srcId="{63AF1B83-8783-458B-9B1A-2271FEC7C21B}" destId="{3EF4D8DE-4172-4503-B5DD-7DAAAAC8EE66}" srcOrd="0" destOrd="0" presId="urn:microsoft.com/office/officeart/2005/8/layout/orgChart1"/>
    <dgm:cxn modelId="{DA7E6E1E-FB5B-4FB2-BBC9-6E1481A06356}" type="presOf" srcId="{32CDBA3F-59E2-48A7-BF50-625EB40D362E}" destId="{C76F3215-81DA-4BA3-8683-3E4ABC27E0B3}" srcOrd="1" destOrd="0" presId="urn:microsoft.com/office/officeart/2005/8/layout/orgChart1"/>
    <dgm:cxn modelId="{BFB92324-9DD0-467F-87A9-3D50379F8B3B}" type="presOf" srcId="{AF23607C-6BCF-44F2-84CE-27B7D6AFB79B}" destId="{EDBA0D2A-655D-4216-B3CF-A23F1C4C6152}" srcOrd="0" destOrd="0" presId="urn:microsoft.com/office/officeart/2005/8/layout/orgChart1"/>
    <dgm:cxn modelId="{86C05F25-944E-451D-BAD1-CBDE6CE3E3B0}" type="presOf" srcId="{C9CBECA0-EB52-4C66-952A-695A753B137F}" destId="{BCA3318C-A0CC-4AB0-A660-04A5A70B94D0}" srcOrd="0" destOrd="0" presId="urn:microsoft.com/office/officeart/2005/8/layout/orgChart1"/>
    <dgm:cxn modelId="{720B2526-FA7E-4496-A19B-1B11543D9EB7}" type="presOf" srcId="{63AF1B83-8783-458B-9B1A-2271FEC7C21B}" destId="{17D905F5-DDE6-423B-9A62-690CDF7C4F83}" srcOrd="1" destOrd="0" presId="urn:microsoft.com/office/officeart/2005/8/layout/orgChart1"/>
    <dgm:cxn modelId="{483E1628-C16F-44CE-BFC4-118AD450EBA4}" type="presOf" srcId="{DE4B15C1-B956-4838-966F-BC4E5D3479E5}" destId="{E87D314C-F6C8-41F6-B118-AD6EAB370E01}" srcOrd="0" destOrd="0" presId="urn:microsoft.com/office/officeart/2005/8/layout/orgChart1"/>
    <dgm:cxn modelId="{7AC2FE2F-27A4-4FE8-B178-2E5D481F9037}" srcId="{787FAD4A-15F8-4DFD-AD3A-F91C6BAF6EDC}" destId="{63AF1B83-8783-458B-9B1A-2271FEC7C21B}" srcOrd="0" destOrd="0" parTransId="{B88F13A8-4CC5-4D24-B4E9-375F65A5A531}" sibTransId="{865EE4F6-0752-4F10-AFEC-4E942A4F6408}"/>
    <dgm:cxn modelId="{94268532-C525-48DC-B377-FC114918371B}" srcId="{D326F50D-E160-4F10-8DA1-5711D137530D}" destId="{4CF2DFEC-BE2F-4BFA-92DE-5738068682DA}" srcOrd="0" destOrd="0" parTransId="{8B6A9211-3EE6-42FA-89DE-0881CAD21935}" sibTransId="{185E26AC-D1C8-472B-9AE0-E7CB47640829}"/>
    <dgm:cxn modelId="{42EDE537-A297-4E14-A184-051B5142318A}" type="presOf" srcId="{787FAD4A-15F8-4DFD-AD3A-F91C6BAF6EDC}" destId="{FA7B04BD-0CB9-431C-BB43-D1E425EB4DCE}" srcOrd="1" destOrd="0" presId="urn:microsoft.com/office/officeart/2005/8/layout/orgChart1"/>
    <dgm:cxn modelId="{FCD37F3B-CC2A-4318-A796-7EC6C344FE09}" type="presOf" srcId="{AA1DF1BD-7865-461E-8E97-D35A00E0B389}" destId="{1EA2D29C-0146-458D-9EA3-B38F5024172E}" srcOrd="1" destOrd="0" presId="urn:microsoft.com/office/officeart/2005/8/layout/orgChart1"/>
    <dgm:cxn modelId="{594B713E-1DF6-4FBF-B79F-9DCFF4C093E8}" type="presOf" srcId="{C9CBECA0-EB52-4C66-952A-695A753B137F}" destId="{86ED1270-6D21-45C3-82DE-354D10CC62E9}" srcOrd="1" destOrd="0" presId="urn:microsoft.com/office/officeart/2005/8/layout/orgChart1"/>
    <dgm:cxn modelId="{FD458B40-E8A1-48C1-9691-9454A4DDA5ED}" type="presOf" srcId="{B0EC8BFE-554C-47A1-9791-6B39433364AB}" destId="{B67F3663-083C-48FD-A92E-BA3F0CEBFE54}" srcOrd="1" destOrd="0" presId="urn:microsoft.com/office/officeart/2005/8/layout/orgChart1"/>
    <dgm:cxn modelId="{4D181F5B-C31F-4C7B-8EDB-BF36554DEBB4}" srcId="{D6570D02-80D2-42E8-8CB6-C47F2BE44E77}" destId="{8B8FAB08-3AE4-4E31-988E-8C614A724BC1}" srcOrd="1" destOrd="0" parTransId="{CDD7D1CD-AC3F-4898-9000-85694D5B865B}" sibTransId="{C54D97D0-68B9-4C27-86D8-370684C7320A}"/>
    <dgm:cxn modelId="{033FD45E-5818-4E35-B047-D729679166A7}" type="presOf" srcId="{BED8A9D7-6DC9-4620-81D6-B328968899B2}" destId="{9A6BAA82-502D-4FF6-9A2B-20E3A86D9F82}" srcOrd="1" destOrd="0" presId="urn:microsoft.com/office/officeart/2005/8/layout/orgChart1"/>
    <dgm:cxn modelId="{6B6BBE62-0A17-43B4-9DE0-B31FF6EC37C2}" srcId="{BED8A9D7-6DC9-4620-81D6-B328968899B2}" destId="{C9CBECA0-EB52-4C66-952A-695A753B137F}" srcOrd="0" destOrd="0" parTransId="{E793C098-5DF7-4CED-9D1B-FC3D86ADFD31}" sibTransId="{0DE505C6-EEA4-48AF-AB28-B060CBE0A39A}"/>
    <dgm:cxn modelId="{DF339F44-827A-4F33-85D4-4610035ACE99}" type="presOf" srcId="{7A151085-DDE0-458D-88D0-A6C604F2A932}" destId="{1FEB6B88-B791-4E25-B6A2-89EC25B83CFD}" srcOrd="0" destOrd="0" presId="urn:microsoft.com/office/officeart/2005/8/layout/orgChart1"/>
    <dgm:cxn modelId="{3E707A47-0C6F-48EE-BF97-3529A2ECE9B7}" type="presOf" srcId="{7344C63F-0D1D-4BE5-B301-9EF393FF752E}" destId="{FFE4E4E9-1B05-4620-AAA4-237C6A25070F}" srcOrd="0" destOrd="0" presId="urn:microsoft.com/office/officeart/2005/8/layout/orgChart1"/>
    <dgm:cxn modelId="{71468D48-02BF-4D20-B0C5-7086126B0E25}" type="presOf" srcId="{D6E5CB13-7B4F-40E2-8542-1EE794D1FC82}" destId="{DA08C592-7C0B-4CA0-93EE-4448AD9562CE}" srcOrd="0" destOrd="0" presId="urn:microsoft.com/office/officeart/2005/8/layout/orgChart1"/>
    <dgm:cxn modelId="{1AF3C44A-146F-409B-9B0D-E276385C9C50}" srcId="{8B8FAB08-3AE4-4E31-988E-8C614A724BC1}" destId="{549386A4-0D3D-4CD3-88DB-7F02DEB0CBD9}" srcOrd="0" destOrd="0" parTransId="{7344C63F-0D1D-4BE5-B301-9EF393FF752E}" sibTransId="{F2681356-6086-4C32-800C-E6D3CCE5BD65}"/>
    <dgm:cxn modelId="{56B7664B-6242-4575-95B9-6EB9B015E175}" type="presOf" srcId="{D08F52F4-CFBD-4E81-AEB3-2A78B2E18C45}" destId="{61B0D651-7AC9-4F21-86E4-696B8ED82613}" srcOrd="0" destOrd="0" presId="urn:microsoft.com/office/officeart/2005/8/layout/orgChart1"/>
    <dgm:cxn modelId="{3D9A6C4D-DCFD-4934-95B1-1076DDD2D2D1}" type="presOf" srcId="{B0EC8BFE-554C-47A1-9791-6B39433364AB}" destId="{C7019F7A-54AE-4BCF-B1AA-1074168385D4}" srcOrd="0" destOrd="0" presId="urn:microsoft.com/office/officeart/2005/8/layout/orgChart1"/>
    <dgm:cxn modelId="{20912A4F-9528-432E-84A6-E8BBA993A668}" type="presOf" srcId="{75DF435B-A82F-486D-A3E0-FC79CF705AC5}" destId="{6E6446CB-0568-4FB2-958E-505051A7DCF7}" srcOrd="0" destOrd="0" presId="urn:microsoft.com/office/officeart/2005/8/layout/orgChart1"/>
    <dgm:cxn modelId="{1442DF4F-5FE3-449C-AA75-6375401C6BA0}" type="presOf" srcId="{ECF3B29C-B6A8-425C-9D98-4064595182C2}" destId="{531EA124-7C32-4B96-8708-76BD7D6FE1B9}" srcOrd="0" destOrd="0" presId="urn:microsoft.com/office/officeart/2005/8/layout/orgChart1"/>
    <dgm:cxn modelId="{C43D7954-0704-4BFF-93CB-E24AAFE2BDF1}" type="presOf" srcId="{18EE4399-04D9-4F7E-AF66-A963D2A7750C}" destId="{913AAC63-D740-420D-BEE1-EA42A4FBAF25}" srcOrd="1" destOrd="0" presId="urn:microsoft.com/office/officeart/2005/8/layout/orgChart1"/>
    <dgm:cxn modelId="{5F44707B-8F04-40B3-A721-5D9787BE5479}" srcId="{D6570D02-80D2-42E8-8CB6-C47F2BE44E77}" destId="{32CDBA3F-59E2-48A7-BF50-625EB40D362E}" srcOrd="2" destOrd="0" parTransId="{FDED58BE-6F44-44A6-85CF-48B3811C62AE}" sibTransId="{A122D2A6-7E49-4BA7-98AB-1E00DBE51DFB}"/>
    <dgm:cxn modelId="{10E9707C-6785-47BA-9CDC-6D30166F1BB4}" srcId="{D6570D02-80D2-42E8-8CB6-C47F2BE44E77}" destId="{D326F50D-E160-4F10-8DA1-5711D137530D}" srcOrd="7" destOrd="0" parTransId="{D08F52F4-CFBD-4E81-AEB3-2A78B2E18C45}" sibTransId="{C944ED5D-26F0-4AF6-BCA7-CB6CFADEC6DC}"/>
    <dgm:cxn modelId="{C2FE2881-C75D-4F89-A484-E48DDEDC9BD0}" type="presOf" srcId="{A6115472-CF95-44CB-9086-8565D440C80C}" destId="{28EC2A54-3462-44FB-8611-9CA8BA7D8E4C}" srcOrd="0" destOrd="0" presId="urn:microsoft.com/office/officeart/2005/8/layout/orgChart1"/>
    <dgm:cxn modelId="{9ADE8C86-A55A-4FAB-B398-9719DD3B81CA}" type="presOf" srcId="{AA1DF1BD-7865-461E-8E97-D35A00E0B389}" destId="{90D18FB7-ACBC-49CA-B71C-E2247EE80BB6}" srcOrd="0" destOrd="0" presId="urn:microsoft.com/office/officeart/2005/8/layout/orgChart1"/>
    <dgm:cxn modelId="{328CF48F-E656-4F2C-B571-54003AEF9781}" type="presOf" srcId="{8B6A9211-3EE6-42FA-89DE-0881CAD21935}" destId="{FD7E4BE1-2887-42F9-A53C-6E8A079E8549}" srcOrd="0" destOrd="0" presId="urn:microsoft.com/office/officeart/2005/8/layout/orgChart1"/>
    <dgm:cxn modelId="{AA50C790-A4DF-423A-9C32-075A7CE876EE}" type="presOf" srcId="{3A06E8ED-F50C-46A3-8276-F407EB298C8B}" destId="{8CAC0BC0-B13A-4CC8-BE6C-468C0952D950}" srcOrd="1" destOrd="0" presId="urn:microsoft.com/office/officeart/2005/8/layout/orgChart1"/>
    <dgm:cxn modelId="{B732E790-187E-49CE-ABAA-6BC84F699B1D}" type="presOf" srcId="{FDED58BE-6F44-44A6-85CF-48B3811C62AE}" destId="{E31FEAAA-22D3-489C-AEB3-1CD62CA74582}" srcOrd="0" destOrd="0" presId="urn:microsoft.com/office/officeart/2005/8/layout/orgChart1"/>
    <dgm:cxn modelId="{C338AD99-72A7-4F9A-A0E2-D2660A136DEE}" type="presOf" srcId="{D326F50D-E160-4F10-8DA1-5711D137530D}" destId="{3B55B35D-B747-4773-A537-6C138D8E430F}" srcOrd="1" destOrd="0" presId="urn:microsoft.com/office/officeart/2005/8/layout/orgChart1"/>
    <dgm:cxn modelId="{67B6C09B-511E-45FF-B682-863B5CBCCAE3}" type="presOf" srcId="{62D52652-22B2-43F4-ABDC-5CC6A4260864}" destId="{15D6329C-2BF3-4901-B048-AFB52FD87BA8}" srcOrd="0" destOrd="0" presId="urn:microsoft.com/office/officeart/2005/8/layout/orgChart1"/>
    <dgm:cxn modelId="{DDFEC99D-EED5-4BB2-9385-3375D638144F}" type="presOf" srcId="{3A102C70-49FD-47FE-9FC0-ACE673BFBD7C}" destId="{F4A6297B-39D2-48CB-9BEB-F730F81935FD}" srcOrd="0" destOrd="0" presId="urn:microsoft.com/office/officeart/2005/8/layout/orgChart1"/>
    <dgm:cxn modelId="{D89B719E-1414-45C1-92B2-88D33467670D}" type="presOf" srcId="{6A78C6B2-5279-431F-94E0-03AC203D39DC}" destId="{73027F0F-0970-41DC-859B-F434707178C4}" srcOrd="0" destOrd="0" presId="urn:microsoft.com/office/officeart/2005/8/layout/orgChart1"/>
    <dgm:cxn modelId="{4B37229F-98ED-4F72-88C1-B6ECDC00124C}" type="presOf" srcId="{7A151085-DDE0-458D-88D0-A6C604F2A932}" destId="{DE0B75AC-3F84-4E39-B459-94B16660F117}" srcOrd="1" destOrd="0" presId="urn:microsoft.com/office/officeart/2005/8/layout/orgChart1"/>
    <dgm:cxn modelId="{06A73E9F-1279-484A-931C-74D5A4BCF91D}" type="presOf" srcId="{787FAD4A-15F8-4DFD-AD3A-F91C6BAF6EDC}" destId="{B8623A84-5E45-4C5C-9AAA-CD5BAB6FB919}" srcOrd="0" destOrd="0" presId="urn:microsoft.com/office/officeart/2005/8/layout/orgChart1"/>
    <dgm:cxn modelId="{BD0FC39F-5C1A-42C2-BF6F-65C8274EFF1B}" srcId="{D6570D02-80D2-42E8-8CB6-C47F2BE44E77}" destId="{787FAD4A-15F8-4DFD-AD3A-F91C6BAF6EDC}" srcOrd="3" destOrd="0" parTransId="{ECF3B29C-B6A8-425C-9D98-4064595182C2}" sibTransId="{235072CD-AA20-4F69-BD21-2EBAF2A83027}"/>
    <dgm:cxn modelId="{3FE595A1-4060-4844-BB6C-CC599A24B447}" type="presOf" srcId="{549386A4-0D3D-4CD3-88DB-7F02DEB0CBD9}" destId="{74597432-A322-41F1-B3D9-365C7831A86A}" srcOrd="0" destOrd="0" presId="urn:microsoft.com/office/officeart/2005/8/layout/orgChart1"/>
    <dgm:cxn modelId="{EEB8A1A3-A5D2-4DBB-9DF0-655EDAFC7E09}" type="presOf" srcId="{E793C098-5DF7-4CED-9D1B-FC3D86ADFD31}" destId="{534466A8-82A3-44AF-BD7A-B394797EF766}" srcOrd="0" destOrd="0" presId="urn:microsoft.com/office/officeart/2005/8/layout/orgChart1"/>
    <dgm:cxn modelId="{9F2F5AA4-61D2-48A9-B59A-02417441B708}" type="presOf" srcId="{837EBAB6-8930-4778-A659-C5E5C6065A27}" destId="{46819A9A-AE3F-4702-A45D-CE816B341AA2}" srcOrd="1" destOrd="0" presId="urn:microsoft.com/office/officeart/2005/8/layout/orgChart1"/>
    <dgm:cxn modelId="{4DA5AFA7-745F-46DB-AA25-A39462B79097}" type="presOf" srcId="{DE4B15C1-B956-4838-966F-BC4E5D3479E5}" destId="{728DAB5A-4951-4865-9B97-3776E585C512}" srcOrd="1" destOrd="0" presId="urn:microsoft.com/office/officeart/2005/8/layout/orgChart1"/>
    <dgm:cxn modelId="{33631BAB-CF1E-4DC2-90E9-A295EE90692B}" type="presOf" srcId="{77B983A7-3FC8-4881-B729-1C64CDD5EC12}" destId="{680C411C-166B-47CC-AE8C-3BF41D67EA23}" srcOrd="0" destOrd="0" presId="urn:microsoft.com/office/officeart/2005/8/layout/orgChart1"/>
    <dgm:cxn modelId="{2AC8A0AB-D827-47BA-B098-9F45122C551D}" type="presOf" srcId="{62FEB957-EEE4-4FD1-BCA6-3EC90AF6F166}" destId="{6FEC7F91-2AD4-447D-B945-B1BC5BD02D55}" srcOrd="0" destOrd="0" presId="urn:microsoft.com/office/officeart/2005/8/layout/orgChart1"/>
    <dgm:cxn modelId="{D46A94B2-3171-4E1E-B408-684D3DABF81D}" srcId="{18EE4399-04D9-4F7E-AF66-A963D2A7750C}" destId="{6A78C6B2-5279-431F-94E0-03AC203D39DC}" srcOrd="0" destOrd="0" parTransId="{B2B1BCA5-4B70-460D-B85A-CC3524BB75F4}" sibTransId="{358483EE-E368-4F86-BE42-5E64C233FB28}"/>
    <dgm:cxn modelId="{5C3046B5-03BE-4C9D-A24A-E0695BAD69FD}" type="presOf" srcId="{08BC2A0F-1202-40ED-AF31-785B95B097B4}" destId="{ECA66718-7F26-4B05-B06E-95CF578A9A32}" srcOrd="1" destOrd="0" presId="urn:microsoft.com/office/officeart/2005/8/layout/orgChart1"/>
    <dgm:cxn modelId="{6BAA7ABA-E32A-44EC-BFBC-E16790D26D58}" srcId="{AF23607C-6BCF-44F2-84CE-27B7D6AFB79B}" destId="{837EBAB6-8930-4778-A659-C5E5C6065A27}" srcOrd="1" destOrd="0" parTransId="{E929017A-D154-4379-92E2-2F019C80E6D2}" sibTransId="{50E8664C-A1D0-45A5-A6B0-AEA08F422B93}"/>
    <dgm:cxn modelId="{5877AEBA-1F9F-40E2-A051-31BEC5FA37E6}" type="presOf" srcId="{8B8FAB08-3AE4-4E31-988E-8C614A724BC1}" destId="{21BDF84B-6EFC-4B96-93A7-90E6E3CFC709}" srcOrd="0" destOrd="0" presId="urn:microsoft.com/office/officeart/2005/8/layout/orgChart1"/>
    <dgm:cxn modelId="{2D402DCC-D75F-4609-AE1A-232F905DBCA8}" srcId="{32CDBA3F-59E2-48A7-BF50-625EB40D362E}" destId="{D31BD963-25F5-4FEE-A748-061625E7A62B}" srcOrd="0" destOrd="0" parTransId="{77B983A7-3FC8-4881-B729-1C64CDD5EC12}" sibTransId="{E1C43111-3865-4FE5-AD1F-05672274ED20}"/>
    <dgm:cxn modelId="{976769CE-00BF-4577-A6EA-1A5223F9AC38}" srcId="{D6570D02-80D2-42E8-8CB6-C47F2BE44E77}" destId="{08BC2A0F-1202-40ED-AF31-785B95B097B4}" srcOrd="8" destOrd="0" parTransId="{D6E5CB13-7B4F-40E2-8542-1EE794D1FC82}" sibTransId="{9F4E00AD-8091-41E5-8F52-3595FFF6DEBB}"/>
    <dgm:cxn modelId="{14599BD9-1234-4E04-817D-25CB07C3F6A6}" type="presOf" srcId="{E854B108-2CB3-40C7-9164-39B355697132}" destId="{004F10CE-9D97-4FAE-9359-5B9BBE036709}" srcOrd="0" destOrd="0" presId="urn:microsoft.com/office/officeart/2005/8/layout/orgChart1"/>
    <dgm:cxn modelId="{A3729CDD-989C-4655-8349-B0CDAD5D45D8}" srcId="{D6570D02-80D2-42E8-8CB6-C47F2BE44E77}" destId="{18EE4399-04D9-4F7E-AF66-A963D2A7750C}" srcOrd="0" destOrd="0" parTransId="{62D52652-22B2-43F4-ABDC-5CC6A4260864}" sibTransId="{5D31EE0C-A973-44B2-AC1B-80BC684C45A9}"/>
    <dgm:cxn modelId="{33C5CCDF-E7B2-4328-9FB3-31C4BD428F4C}" type="presOf" srcId="{837EBAB6-8930-4778-A659-C5E5C6065A27}" destId="{D1E51121-3BDF-4533-B2C8-DC19FDC64198}" srcOrd="0" destOrd="0" presId="urn:microsoft.com/office/officeart/2005/8/layout/orgChart1"/>
    <dgm:cxn modelId="{5DB5FCE3-799E-4B10-953F-25F29CDC6036}" srcId="{D6570D02-80D2-42E8-8CB6-C47F2BE44E77}" destId="{7A151085-DDE0-458D-88D0-A6C604F2A932}" srcOrd="4" destOrd="0" parTransId="{E854B108-2CB3-40C7-9164-39B355697132}" sibTransId="{0CBF572C-87C7-46DD-B0F2-C1244FE75B24}"/>
    <dgm:cxn modelId="{768C7EE4-7BAA-4348-BCE0-765A06EFF7EE}" type="presOf" srcId="{4CF2DFEC-BE2F-4BFA-92DE-5738068682DA}" destId="{5EA0CF75-DCDC-4080-95EB-7BF7DF096AB2}" srcOrd="1" destOrd="0" presId="urn:microsoft.com/office/officeart/2005/8/layout/orgChart1"/>
    <dgm:cxn modelId="{AC40FCE4-454F-4131-9713-3D56B6CCF465}" type="presOf" srcId="{4CF2DFEC-BE2F-4BFA-92DE-5738068682DA}" destId="{7D10456C-C450-4B1E-8559-A3454BA1230B}" srcOrd="0" destOrd="0" presId="urn:microsoft.com/office/officeart/2005/8/layout/orgChart1"/>
    <dgm:cxn modelId="{8CF591E5-EA60-4AB4-A6E7-20F2DB247CC3}" srcId="{08BC2A0F-1202-40ED-AF31-785B95B097B4}" destId="{AA1DF1BD-7865-461E-8E97-D35A00E0B389}" srcOrd="0" destOrd="0" parTransId="{62FEB957-EEE4-4FD1-BCA6-3EC90AF6F166}" sibTransId="{B11EADDE-757D-4A94-A4CC-9E572AF19B15}"/>
    <dgm:cxn modelId="{E51F98E8-A435-4F5E-A295-BFFE556D9393}" type="presOf" srcId="{D326F50D-E160-4F10-8DA1-5711D137530D}" destId="{D388D78C-B596-430F-AB73-9435DA543489}" srcOrd="0" destOrd="0" presId="urn:microsoft.com/office/officeart/2005/8/layout/orgChart1"/>
    <dgm:cxn modelId="{936ADEE9-7E59-490C-9F11-6EAA02CDEF66}" type="presOf" srcId="{08BC2A0F-1202-40ED-AF31-785B95B097B4}" destId="{60E3D59E-48D4-4ABE-B6AB-80B487F6A02D}" srcOrd="0" destOrd="0" presId="urn:microsoft.com/office/officeart/2005/8/layout/orgChart1"/>
    <dgm:cxn modelId="{7E7F3CEB-04F4-4BF9-AEE7-CC4FEF093603}" type="presOf" srcId="{B2B1BCA5-4B70-460D-B85A-CC3524BB75F4}" destId="{96DEE863-A799-4017-80B5-FCA5DF5775EC}" srcOrd="0" destOrd="0" presId="urn:microsoft.com/office/officeart/2005/8/layout/orgChart1"/>
    <dgm:cxn modelId="{9AFD52F0-3910-400C-8D06-1AAA91D559B4}" type="presOf" srcId="{18EE4399-04D9-4F7E-AF66-A963D2A7750C}" destId="{4845EEC3-A312-473F-A0C1-EF08292622C5}" srcOrd="0" destOrd="0" presId="urn:microsoft.com/office/officeart/2005/8/layout/orgChart1"/>
    <dgm:cxn modelId="{72F0F9F2-091E-43BD-878B-8A6EFB5D234C}" type="presOf" srcId="{CDD7D1CD-AC3F-4898-9000-85694D5B865B}" destId="{A7900C62-3169-4B63-8865-8D61547CAB1C}" srcOrd="0" destOrd="0" presId="urn:microsoft.com/office/officeart/2005/8/layout/orgChart1"/>
    <dgm:cxn modelId="{E3E643F5-CF1F-4A86-A6F6-5B2002C80779}" type="presOf" srcId="{D31BD963-25F5-4FEE-A748-061625E7A62B}" destId="{535B6937-97E6-4E6E-B384-1C96BFAA82BF}" srcOrd="1" destOrd="0" presId="urn:microsoft.com/office/officeart/2005/8/layout/orgChart1"/>
    <dgm:cxn modelId="{EC5121F6-97A5-4B82-920A-743F91AA5F25}" type="presOf" srcId="{32CDBA3F-59E2-48A7-BF50-625EB40D362E}" destId="{679F487C-871C-4290-848A-266888EBB18D}" srcOrd="0" destOrd="0" presId="urn:microsoft.com/office/officeart/2005/8/layout/orgChart1"/>
    <dgm:cxn modelId="{B5D1C4F6-BCAD-44E0-B11A-CBBA36D35D72}" type="presOf" srcId="{D6570D02-80D2-42E8-8CB6-C47F2BE44E77}" destId="{F43F07C6-0C1C-4E3F-B41F-B4DE2E3B23FB}" srcOrd="0" destOrd="0" presId="urn:microsoft.com/office/officeart/2005/8/layout/orgChart1"/>
    <dgm:cxn modelId="{4D899948-8B81-47AC-A6C2-8433BC8C1388}" type="presParOf" srcId="{EDBA0D2A-655D-4216-B3CF-A23F1C4C6152}" destId="{4DEF9299-3527-44DC-B5B8-8A110DB4C8F3}" srcOrd="0" destOrd="0" presId="urn:microsoft.com/office/officeart/2005/8/layout/orgChart1"/>
    <dgm:cxn modelId="{C792587E-3BB3-4D4F-8FBF-42763262ACFA}" type="presParOf" srcId="{4DEF9299-3527-44DC-B5B8-8A110DB4C8F3}" destId="{DD67BC57-24D1-49E1-A688-3309271A1C2B}" srcOrd="0" destOrd="0" presId="urn:microsoft.com/office/officeart/2005/8/layout/orgChart1"/>
    <dgm:cxn modelId="{B27DD72C-C3A1-492F-AC85-2E6704BA133A}" type="presParOf" srcId="{DD67BC57-24D1-49E1-A688-3309271A1C2B}" destId="{F43F07C6-0C1C-4E3F-B41F-B4DE2E3B23FB}" srcOrd="0" destOrd="0" presId="urn:microsoft.com/office/officeart/2005/8/layout/orgChart1"/>
    <dgm:cxn modelId="{89354598-BB39-456E-9B30-02DB42CEDD58}" type="presParOf" srcId="{DD67BC57-24D1-49E1-A688-3309271A1C2B}" destId="{2FC5BD99-74FE-4515-9797-4869C0A04FD1}" srcOrd="1" destOrd="0" presId="urn:microsoft.com/office/officeart/2005/8/layout/orgChart1"/>
    <dgm:cxn modelId="{7B2ACCD6-ACC1-4F89-B4A7-208E9E35CC22}" type="presParOf" srcId="{4DEF9299-3527-44DC-B5B8-8A110DB4C8F3}" destId="{D40FD5AA-804E-4158-AE29-D8D54773B1C4}" srcOrd="1" destOrd="0" presId="urn:microsoft.com/office/officeart/2005/8/layout/orgChart1"/>
    <dgm:cxn modelId="{94EF862F-B3F6-4B44-BB32-24C7D0B56905}" type="presParOf" srcId="{D40FD5AA-804E-4158-AE29-D8D54773B1C4}" destId="{15D6329C-2BF3-4901-B048-AFB52FD87BA8}" srcOrd="0" destOrd="0" presId="urn:microsoft.com/office/officeart/2005/8/layout/orgChart1"/>
    <dgm:cxn modelId="{57C6407B-9018-41B4-B2C6-BB2594531FEC}" type="presParOf" srcId="{D40FD5AA-804E-4158-AE29-D8D54773B1C4}" destId="{50C16712-740B-483F-B1C0-40C707A14940}" srcOrd="1" destOrd="0" presId="urn:microsoft.com/office/officeart/2005/8/layout/orgChart1"/>
    <dgm:cxn modelId="{4B984B04-91BF-47B8-ADD5-3CBDDC13C1CE}" type="presParOf" srcId="{50C16712-740B-483F-B1C0-40C707A14940}" destId="{B519AED6-6A0B-4BEC-9C90-B1FC103C9FCB}" srcOrd="0" destOrd="0" presId="urn:microsoft.com/office/officeart/2005/8/layout/orgChart1"/>
    <dgm:cxn modelId="{06448FB2-3D7F-4F73-8EB9-FDEA2C6623D7}" type="presParOf" srcId="{B519AED6-6A0B-4BEC-9C90-B1FC103C9FCB}" destId="{4845EEC3-A312-473F-A0C1-EF08292622C5}" srcOrd="0" destOrd="0" presId="urn:microsoft.com/office/officeart/2005/8/layout/orgChart1"/>
    <dgm:cxn modelId="{C444AA4B-335C-4E56-9BB6-8D6529F98DEF}" type="presParOf" srcId="{B519AED6-6A0B-4BEC-9C90-B1FC103C9FCB}" destId="{913AAC63-D740-420D-BEE1-EA42A4FBAF25}" srcOrd="1" destOrd="0" presId="urn:microsoft.com/office/officeart/2005/8/layout/orgChart1"/>
    <dgm:cxn modelId="{83C2CE3E-3799-444C-BB46-78A272252F01}" type="presParOf" srcId="{50C16712-740B-483F-B1C0-40C707A14940}" destId="{DF7F8AEC-3986-43B2-91EE-7CFC29FD9B79}" srcOrd="1" destOrd="0" presId="urn:microsoft.com/office/officeart/2005/8/layout/orgChart1"/>
    <dgm:cxn modelId="{56C196B8-0F9A-483F-B629-88EB8E6DE22E}" type="presParOf" srcId="{DF7F8AEC-3986-43B2-91EE-7CFC29FD9B79}" destId="{96DEE863-A799-4017-80B5-FCA5DF5775EC}" srcOrd="0" destOrd="0" presId="urn:microsoft.com/office/officeart/2005/8/layout/orgChart1"/>
    <dgm:cxn modelId="{7E018D83-BE5D-4B63-84E8-382F5035F0D9}" type="presParOf" srcId="{DF7F8AEC-3986-43B2-91EE-7CFC29FD9B79}" destId="{E353B167-D63F-4B53-AC93-88FFC79FCC27}" srcOrd="1" destOrd="0" presId="urn:microsoft.com/office/officeart/2005/8/layout/orgChart1"/>
    <dgm:cxn modelId="{1AE690BC-855A-46F8-B83B-E344A916B1D3}" type="presParOf" srcId="{E353B167-D63F-4B53-AC93-88FFC79FCC27}" destId="{097FEE10-9434-4DBE-B4BE-B9F1429C55A7}" srcOrd="0" destOrd="0" presId="urn:microsoft.com/office/officeart/2005/8/layout/orgChart1"/>
    <dgm:cxn modelId="{794CFAB9-874A-4F9B-A9E3-6CB96FD89E79}" type="presParOf" srcId="{097FEE10-9434-4DBE-B4BE-B9F1429C55A7}" destId="{73027F0F-0970-41DC-859B-F434707178C4}" srcOrd="0" destOrd="0" presId="urn:microsoft.com/office/officeart/2005/8/layout/orgChart1"/>
    <dgm:cxn modelId="{9EEF6403-6328-4E73-B6CF-C1D964B25BB8}" type="presParOf" srcId="{097FEE10-9434-4DBE-B4BE-B9F1429C55A7}" destId="{9B1EACAF-8B53-4770-9741-D4521DD29019}" srcOrd="1" destOrd="0" presId="urn:microsoft.com/office/officeart/2005/8/layout/orgChart1"/>
    <dgm:cxn modelId="{09BDBAD6-07D8-4BF9-82C1-0B3453AE55CB}" type="presParOf" srcId="{E353B167-D63F-4B53-AC93-88FFC79FCC27}" destId="{16F69C1F-F26D-4525-9EB6-AE9B8D72D12B}" srcOrd="1" destOrd="0" presId="urn:microsoft.com/office/officeart/2005/8/layout/orgChart1"/>
    <dgm:cxn modelId="{2957351F-F6B2-45DB-8505-BEBA031EACE4}" type="presParOf" srcId="{E353B167-D63F-4B53-AC93-88FFC79FCC27}" destId="{2DB53FE9-0617-4AE7-A62D-16F19D749AD2}" srcOrd="2" destOrd="0" presId="urn:microsoft.com/office/officeart/2005/8/layout/orgChart1"/>
    <dgm:cxn modelId="{29ECFD28-4553-457E-AFA2-10F8098D920D}" type="presParOf" srcId="{50C16712-740B-483F-B1C0-40C707A14940}" destId="{F888F5E4-2098-4710-8B69-648F6523CACC}" srcOrd="2" destOrd="0" presId="urn:microsoft.com/office/officeart/2005/8/layout/orgChart1"/>
    <dgm:cxn modelId="{CBD753E9-CBA5-474F-97D4-07E3A696BA7D}" type="presParOf" srcId="{D40FD5AA-804E-4158-AE29-D8D54773B1C4}" destId="{A7900C62-3169-4B63-8865-8D61547CAB1C}" srcOrd="2" destOrd="0" presId="urn:microsoft.com/office/officeart/2005/8/layout/orgChart1"/>
    <dgm:cxn modelId="{1CF8C6A6-4A6D-47A5-81B6-5D278A7D7416}" type="presParOf" srcId="{D40FD5AA-804E-4158-AE29-D8D54773B1C4}" destId="{F2A48F39-8D9D-4830-9B06-4FE52E1A4C5F}" srcOrd="3" destOrd="0" presId="urn:microsoft.com/office/officeart/2005/8/layout/orgChart1"/>
    <dgm:cxn modelId="{AD2B1D2F-7FEE-4AAE-B4DF-57A63EADDF3A}" type="presParOf" srcId="{F2A48F39-8D9D-4830-9B06-4FE52E1A4C5F}" destId="{E4296640-BFE6-4971-95C1-90E3FF7D385E}" srcOrd="0" destOrd="0" presId="urn:microsoft.com/office/officeart/2005/8/layout/orgChart1"/>
    <dgm:cxn modelId="{EBD806CF-6F22-4A44-81B6-0F76C9BFD0DA}" type="presParOf" srcId="{E4296640-BFE6-4971-95C1-90E3FF7D385E}" destId="{21BDF84B-6EFC-4B96-93A7-90E6E3CFC709}" srcOrd="0" destOrd="0" presId="urn:microsoft.com/office/officeart/2005/8/layout/orgChart1"/>
    <dgm:cxn modelId="{B2294B5B-1404-4AF2-B34D-4C066C0073D5}" type="presParOf" srcId="{E4296640-BFE6-4971-95C1-90E3FF7D385E}" destId="{3FBC3E8B-9926-4566-B3AE-7756785945EB}" srcOrd="1" destOrd="0" presId="urn:microsoft.com/office/officeart/2005/8/layout/orgChart1"/>
    <dgm:cxn modelId="{BF602497-A28B-4C7B-92FC-E741E87A048A}" type="presParOf" srcId="{F2A48F39-8D9D-4830-9B06-4FE52E1A4C5F}" destId="{EC5D6DAE-1DF5-4B02-960F-1EE57F8E0B9E}" srcOrd="1" destOrd="0" presId="urn:microsoft.com/office/officeart/2005/8/layout/orgChart1"/>
    <dgm:cxn modelId="{4B1FE637-97DD-4F6F-AFD9-EBFA09DA940D}" type="presParOf" srcId="{EC5D6DAE-1DF5-4B02-960F-1EE57F8E0B9E}" destId="{FFE4E4E9-1B05-4620-AAA4-237C6A25070F}" srcOrd="0" destOrd="0" presId="urn:microsoft.com/office/officeart/2005/8/layout/orgChart1"/>
    <dgm:cxn modelId="{B8CE184A-4AE0-451C-BACA-E028FD7A6F78}" type="presParOf" srcId="{EC5D6DAE-1DF5-4B02-960F-1EE57F8E0B9E}" destId="{C59C68E4-6E81-4FD8-8C12-46B20B64B759}" srcOrd="1" destOrd="0" presId="urn:microsoft.com/office/officeart/2005/8/layout/orgChart1"/>
    <dgm:cxn modelId="{FB24DC5F-86F6-4124-B293-7F14E02BF033}" type="presParOf" srcId="{C59C68E4-6E81-4FD8-8C12-46B20B64B759}" destId="{D0A01116-D106-4F2D-B1DE-8EC73B99FFF2}" srcOrd="0" destOrd="0" presId="urn:microsoft.com/office/officeart/2005/8/layout/orgChart1"/>
    <dgm:cxn modelId="{59AB36AE-CE09-4B43-9C55-601EA7171FB2}" type="presParOf" srcId="{D0A01116-D106-4F2D-B1DE-8EC73B99FFF2}" destId="{74597432-A322-41F1-B3D9-365C7831A86A}" srcOrd="0" destOrd="0" presId="urn:microsoft.com/office/officeart/2005/8/layout/orgChart1"/>
    <dgm:cxn modelId="{1ACBBAE8-E158-4E45-BA41-0C001AF49DF2}" type="presParOf" srcId="{D0A01116-D106-4F2D-B1DE-8EC73B99FFF2}" destId="{BEB086AF-D703-4126-862F-927A396BA8D9}" srcOrd="1" destOrd="0" presId="urn:microsoft.com/office/officeart/2005/8/layout/orgChart1"/>
    <dgm:cxn modelId="{98005533-146F-4AD8-987D-E3559566434F}" type="presParOf" srcId="{C59C68E4-6E81-4FD8-8C12-46B20B64B759}" destId="{FE59872F-56F9-44C2-BB47-726A3840F1C6}" srcOrd="1" destOrd="0" presId="urn:microsoft.com/office/officeart/2005/8/layout/orgChart1"/>
    <dgm:cxn modelId="{CFA6AA5C-BC2C-4D55-9F85-F85A12BCAD57}" type="presParOf" srcId="{C59C68E4-6E81-4FD8-8C12-46B20B64B759}" destId="{F9E86FCF-B693-47AC-AC7D-AB87ECB62871}" srcOrd="2" destOrd="0" presId="urn:microsoft.com/office/officeart/2005/8/layout/orgChart1"/>
    <dgm:cxn modelId="{ED8BD488-A67C-48FA-83E5-5B6612C66FA3}" type="presParOf" srcId="{F2A48F39-8D9D-4830-9B06-4FE52E1A4C5F}" destId="{1E77BA70-030A-4DD7-906A-A736501BECF4}" srcOrd="2" destOrd="0" presId="urn:microsoft.com/office/officeart/2005/8/layout/orgChart1"/>
    <dgm:cxn modelId="{D1301CD9-5F1D-440A-9CA3-22034521C892}" type="presParOf" srcId="{D40FD5AA-804E-4158-AE29-D8D54773B1C4}" destId="{E31FEAAA-22D3-489C-AEB3-1CD62CA74582}" srcOrd="4" destOrd="0" presId="urn:microsoft.com/office/officeart/2005/8/layout/orgChart1"/>
    <dgm:cxn modelId="{F88E8D1D-8B91-440F-A764-F0011F3034F5}" type="presParOf" srcId="{D40FD5AA-804E-4158-AE29-D8D54773B1C4}" destId="{F651F731-E39A-4789-8B62-3AF7E5978A6D}" srcOrd="5" destOrd="0" presId="urn:microsoft.com/office/officeart/2005/8/layout/orgChart1"/>
    <dgm:cxn modelId="{9BE1D646-F1A4-4EDE-924C-E3CDCAE50A1F}" type="presParOf" srcId="{F651F731-E39A-4789-8B62-3AF7E5978A6D}" destId="{20D67160-BA90-422E-B03C-FBFBE8C2911A}" srcOrd="0" destOrd="0" presId="urn:microsoft.com/office/officeart/2005/8/layout/orgChart1"/>
    <dgm:cxn modelId="{9392262C-F225-4BD8-9C2B-C3E3D0CA34F3}" type="presParOf" srcId="{20D67160-BA90-422E-B03C-FBFBE8C2911A}" destId="{679F487C-871C-4290-848A-266888EBB18D}" srcOrd="0" destOrd="0" presId="urn:microsoft.com/office/officeart/2005/8/layout/orgChart1"/>
    <dgm:cxn modelId="{3DAF5509-EA62-4EA1-8226-479310E40008}" type="presParOf" srcId="{20D67160-BA90-422E-B03C-FBFBE8C2911A}" destId="{C76F3215-81DA-4BA3-8683-3E4ABC27E0B3}" srcOrd="1" destOrd="0" presId="urn:microsoft.com/office/officeart/2005/8/layout/orgChart1"/>
    <dgm:cxn modelId="{B7C4FC8E-B3A7-4FD9-84EA-2528070F9DAA}" type="presParOf" srcId="{F651F731-E39A-4789-8B62-3AF7E5978A6D}" destId="{22DBD099-8AB9-4371-A755-7D64067A94F6}" srcOrd="1" destOrd="0" presId="urn:microsoft.com/office/officeart/2005/8/layout/orgChart1"/>
    <dgm:cxn modelId="{1D165241-1833-4C39-8F8E-A7C1509BCC02}" type="presParOf" srcId="{22DBD099-8AB9-4371-A755-7D64067A94F6}" destId="{680C411C-166B-47CC-AE8C-3BF41D67EA23}" srcOrd="0" destOrd="0" presId="urn:microsoft.com/office/officeart/2005/8/layout/orgChart1"/>
    <dgm:cxn modelId="{B20F1BE8-A60C-40A5-9079-D1F9F605E438}" type="presParOf" srcId="{22DBD099-8AB9-4371-A755-7D64067A94F6}" destId="{9D2BB215-586D-4075-AAD4-C08E7D126E13}" srcOrd="1" destOrd="0" presId="urn:microsoft.com/office/officeart/2005/8/layout/orgChart1"/>
    <dgm:cxn modelId="{A836CE5C-CBEA-42F5-808B-CB3F3BA33549}" type="presParOf" srcId="{9D2BB215-586D-4075-AAD4-C08E7D126E13}" destId="{675430C4-AE11-44F2-BA6E-C0116F92E0CD}" srcOrd="0" destOrd="0" presId="urn:microsoft.com/office/officeart/2005/8/layout/orgChart1"/>
    <dgm:cxn modelId="{C04D353E-3786-4537-9A06-849BDA81F1B2}" type="presParOf" srcId="{675430C4-AE11-44F2-BA6E-C0116F92E0CD}" destId="{33E635C0-B302-44BD-A015-CB3B666970B5}" srcOrd="0" destOrd="0" presId="urn:microsoft.com/office/officeart/2005/8/layout/orgChart1"/>
    <dgm:cxn modelId="{A6F2719D-F5CE-4C6E-BC21-B73C7D03E5E7}" type="presParOf" srcId="{675430C4-AE11-44F2-BA6E-C0116F92E0CD}" destId="{535B6937-97E6-4E6E-B384-1C96BFAA82BF}" srcOrd="1" destOrd="0" presId="urn:microsoft.com/office/officeart/2005/8/layout/orgChart1"/>
    <dgm:cxn modelId="{0DBFCB8E-0777-49E8-B3FD-AAD7C2BBB503}" type="presParOf" srcId="{9D2BB215-586D-4075-AAD4-C08E7D126E13}" destId="{95E632DB-BDA3-485F-9CB3-BC84B79E5492}" srcOrd="1" destOrd="0" presId="urn:microsoft.com/office/officeart/2005/8/layout/orgChart1"/>
    <dgm:cxn modelId="{B49A6669-2BEB-47FB-BCD3-7A94C33B5E95}" type="presParOf" srcId="{9D2BB215-586D-4075-AAD4-C08E7D126E13}" destId="{B70FF04A-4705-414F-8187-2F8D08F0A2AE}" srcOrd="2" destOrd="0" presId="urn:microsoft.com/office/officeart/2005/8/layout/orgChart1"/>
    <dgm:cxn modelId="{F9EBC03A-EAFA-432E-A170-74A199573B39}" type="presParOf" srcId="{F651F731-E39A-4789-8B62-3AF7E5978A6D}" destId="{0A6900DA-78A5-40B6-9EEC-E866C4F6943C}" srcOrd="2" destOrd="0" presId="urn:microsoft.com/office/officeart/2005/8/layout/orgChart1"/>
    <dgm:cxn modelId="{5E2CE21D-9CB9-4F1A-83D0-B8200EC02FEC}" type="presParOf" srcId="{D40FD5AA-804E-4158-AE29-D8D54773B1C4}" destId="{531EA124-7C32-4B96-8708-76BD7D6FE1B9}" srcOrd="6" destOrd="0" presId="urn:microsoft.com/office/officeart/2005/8/layout/orgChart1"/>
    <dgm:cxn modelId="{1E1B1BCC-47A0-47B1-893D-850EE160E293}" type="presParOf" srcId="{D40FD5AA-804E-4158-AE29-D8D54773B1C4}" destId="{B4326FB2-DB5D-4A49-8AC7-E5F6EA0B8B87}" srcOrd="7" destOrd="0" presId="urn:microsoft.com/office/officeart/2005/8/layout/orgChart1"/>
    <dgm:cxn modelId="{36DD6B46-F08D-4326-A31D-42766AD88412}" type="presParOf" srcId="{B4326FB2-DB5D-4A49-8AC7-E5F6EA0B8B87}" destId="{E6ABEDD3-E554-4381-BB1B-563D62A01155}" srcOrd="0" destOrd="0" presId="urn:microsoft.com/office/officeart/2005/8/layout/orgChart1"/>
    <dgm:cxn modelId="{BEF066ED-BFBB-45CC-B351-1FA848F1F7CB}" type="presParOf" srcId="{E6ABEDD3-E554-4381-BB1B-563D62A01155}" destId="{B8623A84-5E45-4C5C-9AAA-CD5BAB6FB919}" srcOrd="0" destOrd="0" presId="urn:microsoft.com/office/officeart/2005/8/layout/orgChart1"/>
    <dgm:cxn modelId="{B45FD3A7-9FCF-442A-BA83-980BD07FBD0E}" type="presParOf" srcId="{E6ABEDD3-E554-4381-BB1B-563D62A01155}" destId="{FA7B04BD-0CB9-431C-BB43-D1E425EB4DCE}" srcOrd="1" destOrd="0" presId="urn:microsoft.com/office/officeart/2005/8/layout/orgChart1"/>
    <dgm:cxn modelId="{0EAC5A3D-FA97-43CC-BE9C-1896688150FC}" type="presParOf" srcId="{B4326FB2-DB5D-4A49-8AC7-E5F6EA0B8B87}" destId="{DBAF3391-0143-4D0E-81D4-D50105797422}" srcOrd="1" destOrd="0" presId="urn:microsoft.com/office/officeart/2005/8/layout/orgChart1"/>
    <dgm:cxn modelId="{A5844A16-73E0-4AC7-ABA9-402449B15A61}" type="presParOf" srcId="{DBAF3391-0143-4D0E-81D4-D50105797422}" destId="{26D9FF35-8CF8-41B3-AAF9-2DCCBF6579D4}" srcOrd="0" destOrd="0" presId="urn:microsoft.com/office/officeart/2005/8/layout/orgChart1"/>
    <dgm:cxn modelId="{50759A5C-5661-43A1-899F-192EEDD528A6}" type="presParOf" srcId="{DBAF3391-0143-4D0E-81D4-D50105797422}" destId="{9EEBDC38-F311-4E7A-A3F8-E1DE0EB08797}" srcOrd="1" destOrd="0" presId="urn:microsoft.com/office/officeart/2005/8/layout/orgChart1"/>
    <dgm:cxn modelId="{6B110A65-9AF3-43CA-B5A1-3324B9912383}" type="presParOf" srcId="{9EEBDC38-F311-4E7A-A3F8-E1DE0EB08797}" destId="{32EC62AD-C5B0-4E39-8CFE-509A6AC0D271}" srcOrd="0" destOrd="0" presId="urn:microsoft.com/office/officeart/2005/8/layout/orgChart1"/>
    <dgm:cxn modelId="{23811EF3-7BD5-42D6-8E9A-3D3984933048}" type="presParOf" srcId="{32EC62AD-C5B0-4E39-8CFE-509A6AC0D271}" destId="{3EF4D8DE-4172-4503-B5DD-7DAAAAC8EE66}" srcOrd="0" destOrd="0" presId="urn:microsoft.com/office/officeart/2005/8/layout/orgChart1"/>
    <dgm:cxn modelId="{904B7E2D-132F-423E-BA96-9167F1C156A2}" type="presParOf" srcId="{32EC62AD-C5B0-4E39-8CFE-509A6AC0D271}" destId="{17D905F5-DDE6-423B-9A62-690CDF7C4F83}" srcOrd="1" destOrd="0" presId="urn:microsoft.com/office/officeart/2005/8/layout/orgChart1"/>
    <dgm:cxn modelId="{5C84B7CA-F94B-4022-B84B-CFC1945ABAE0}" type="presParOf" srcId="{9EEBDC38-F311-4E7A-A3F8-E1DE0EB08797}" destId="{DC7E5A5C-E747-4C43-B8EA-268DEE8776ED}" srcOrd="1" destOrd="0" presId="urn:microsoft.com/office/officeart/2005/8/layout/orgChart1"/>
    <dgm:cxn modelId="{39C0EB55-7280-4F9C-94CA-0B8AE025530C}" type="presParOf" srcId="{9EEBDC38-F311-4E7A-A3F8-E1DE0EB08797}" destId="{C3D9C47D-25ED-409A-97FB-73563513F48D}" srcOrd="2" destOrd="0" presId="urn:microsoft.com/office/officeart/2005/8/layout/orgChart1"/>
    <dgm:cxn modelId="{EFA474F9-8CE5-447B-AEB1-AC5BFB8E9615}" type="presParOf" srcId="{B4326FB2-DB5D-4A49-8AC7-E5F6EA0B8B87}" destId="{3DAD13CB-CDC7-4DA5-82F7-42D5A3389591}" srcOrd="2" destOrd="0" presId="urn:microsoft.com/office/officeart/2005/8/layout/orgChart1"/>
    <dgm:cxn modelId="{B0EA0D5D-1703-4B6F-948B-18CFAA8DD75F}" type="presParOf" srcId="{D40FD5AA-804E-4158-AE29-D8D54773B1C4}" destId="{004F10CE-9D97-4FAE-9359-5B9BBE036709}" srcOrd="8" destOrd="0" presId="urn:microsoft.com/office/officeart/2005/8/layout/orgChart1"/>
    <dgm:cxn modelId="{461B164F-E521-4CE2-A72D-AE483CECA84D}" type="presParOf" srcId="{D40FD5AA-804E-4158-AE29-D8D54773B1C4}" destId="{E40ACD79-A8D4-4A46-859E-F22D66EFA32F}" srcOrd="9" destOrd="0" presId="urn:microsoft.com/office/officeart/2005/8/layout/orgChart1"/>
    <dgm:cxn modelId="{E4D3CB89-6909-4A5C-B1D4-1EAC2CEF5C41}" type="presParOf" srcId="{E40ACD79-A8D4-4A46-859E-F22D66EFA32F}" destId="{43ACD104-883D-4C57-9EF3-940DC67D2D3C}" srcOrd="0" destOrd="0" presId="urn:microsoft.com/office/officeart/2005/8/layout/orgChart1"/>
    <dgm:cxn modelId="{BF424501-1DD4-4AB2-8953-2B1F4E8C9301}" type="presParOf" srcId="{43ACD104-883D-4C57-9EF3-940DC67D2D3C}" destId="{1FEB6B88-B791-4E25-B6A2-89EC25B83CFD}" srcOrd="0" destOrd="0" presId="urn:microsoft.com/office/officeart/2005/8/layout/orgChart1"/>
    <dgm:cxn modelId="{6134FB96-CB4D-4A78-8ED2-F6E5CAF87E09}" type="presParOf" srcId="{43ACD104-883D-4C57-9EF3-940DC67D2D3C}" destId="{DE0B75AC-3F84-4E39-B459-94B16660F117}" srcOrd="1" destOrd="0" presId="urn:microsoft.com/office/officeart/2005/8/layout/orgChart1"/>
    <dgm:cxn modelId="{17C3AC28-712D-4007-B28F-9CD7357A7DE7}" type="presParOf" srcId="{E40ACD79-A8D4-4A46-859E-F22D66EFA32F}" destId="{045F36B3-99D5-4939-A90E-6D2E2AEF1B4E}" srcOrd="1" destOrd="0" presId="urn:microsoft.com/office/officeart/2005/8/layout/orgChart1"/>
    <dgm:cxn modelId="{1DD62709-0E01-4D86-AAF2-7B758C82FEFC}" type="presParOf" srcId="{045F36B3-99D5-4939-A90E-6D2E2AEF1B4E}" destId="{28EC2A54-3462-44FB-8611-9CA8BA7D8E4C}" srcOrd="0" destOrd="0" presId="urn:microsoft.com/office/officeart/2005/8/layout/orgChart1"/>
    <dgm:cxn modelId="{24F085F1-6DCF-4CEF-AF28-2ECCA03FB4EB}" type="presParOf" srcId="{045F36B3-99D5-4939-A90E-6D2E2AEF1B4E}" destId="{7710C1DA-DB72-4FC3-AE45-3B258A46F09C}" srcOrd="1" destOrd="0" presId="urn:microsoft.com/office/officeart/2005/8/layout/orgChart1"/>
    <dgm:cxn modelId="{2DA29D61-BA4F-45AC-8201-E918CE0B1B45}" type="presParOf" srcId="{7710C1DA-DB72-4FC3-AE45-3B258A46F09C}" destId="{07F88078-7672-43B5-BEC9-6AE1B79C0834}" srcOrd="0" destOrd="0" presId="urn:microsoft.com/office/officeart/2005/8/layout/orgChart1"/>
    <dgm:cxn modelId="{8EE31527-AD0F-4435-8D1A-04D9E2181419}" type="presParOf" srcId="{07F88078-7672-43B5-BEC9-6AE1B79C0834}" destId="{8EE08B0E-E872-4FD5-ADEB-DFD55AD0600D}" srcOrd="0" destOrd="0" presId="urn:microsoft.com/office/officeart/2005/8/layout/orgChart1"/>
    <dgm:cxn modelId="{C1487B49-9CDD-4FCD-8814-A38B976E2978}" type="presParOf" srcId="{07F88078-7672-43B5-BEC9-6AE1B79C0834}" destId="{8CAC0BC0-B13A-4CC8-BE6C-468C0952D950}" srcOrd="1" destOrd="0" presId="urn:microsoft.com/office/officeart/2005/8/layout/orgChart1"/>
    <dgm:cxn modelId="{1FFBF3F4-B2F1-4E86-9A54-E4172D542BD8}" type="presParOf" srcId="{7710C1DA-DB72-4FC3-AE45-3B258A46F09C}" destId="{0932D184-E63F-40AC-88A5-849794EC2D4B}" srcOrd="1" destOrd="0" presId="urn:microsoft.com/office/officeart/2005/8/layout/orgChart1"/>
    <dgm:cxn modelId="{C2AEA926-1BD3-4937-ACDE-BC4E3595173D}" type="presParOf" srcId="{7710C1DA-DB72-4FC3-AE45-3B258A46F09C}" destId="{BB612D2A-C1BA-44C7-9A1B-B50179C21BE5}" srcOrd="2" destOrd="0" presId="urn:microsoft.com/office/officeart/2005/8/layout/orgChart1"/>
    <dgm:cxn modelId="{EDA5294A-B98A-48A6-ACF1-32AEFA7FD875}" type="presParOf" srcId="{E40ACD79-A8D4-4A46-859E-F22D66EFA32F}" destId="{BFCE8650-0F65-46DA-A4DC-21009B7E49BC}" srcOrd="2" destOrd="0" presId="urn:microsoft.com/office/officeart/2005/8/layout/orgChart1"/>
    <dgm:cxn modelId="{C8989C99-1CF9-4335-A79C-6BE4BD4EB868}" type="presParOf" srcId="{D40FD5AA-804E-4158-AE29-D8D54773B1C4}" destId="{D344E35E-CE64-4BF4-B081-D7DD2FDB8EB8}" srcOrd="10" destOrd="0" presId="urn:microsoft.com/office/officeart/2005/8/layout/orgChart1"/>
    <dgm:cxn modelId="{403EB552-BE38-4159-B059-783BFB916625}" type="presParOf" srcId="{D40FD5AA-804E-4158-AE29-D8D54773B1C4}" destId="{A8321240-8BC4-4935-8537-306E0F10532A}" srcOrd="11" destOrd="0" presId="urn:microsoft.com/office/officeart/2005/8/layout/orgChart1"/>
    <dgm:cxn modelId="{61098A3F-FDBF-4A38-A5D9-593DC899F866}" type="presParOf" srcId="{A8321240-8BC4-4935-8537-306E0F10532A}" destId="{1B2FCF58-C782-429A-A099-196A091A41EC}" srcOrd="0" destOrd="0" presId="urn:microsoft.com/office/officeart/2005/8/layout/orgChart1"/>
    <dgm:cxn modelId="{ADA22873-DB0B-490A-8AF2-DAB5FD036F63}" type="presParOf" srcId="{1B2FCF58-C782-429A-A099-196A091A41EC}" destId="{8290C3F4-FE65-460D-A326-949E2F7C177B}" srcOrd="0" destOrd="0" presId="urn:microsoft.com/office/officeart/2005/8/layout/orgChart1"/>
    <dgm:cxn modelId="{9814147C-01FB-4F5D-87EA-0ECCA86676DA}" type="presParOf" srcId="{1B2FCF58-C782-429A-A099-196A091A41EC}" destId="{9A6BAA82-502D-4FF6-9A2B-20E3A86D9F82}" srcOrd="1" destOrd="0" presId="urn:microsoft.com/office/officeart/2005/8/layout/orgChart1"/>
    <dgm:cxn modelId="{CCE62779-38CA-45A0-ACD8-AFB3FA899029}" type="presParOf" srcId="{A8321240-8BC4-4935-8537-306E0F10532A}" destId="{4DA77BBC-DA57-446B-8456-731E83D345EA}" srcOrd="1" destOrd="0" presId="urn:microsoft.com/office/officeart/2005/8/layout/orgChart1"/>
    <dgm:cxn modelId="{FE1909D0-DEEA-4E18-834A-1758679FFEFD}" type="presParOf" srcId="{4DA77BBC-DA57-446B-8456-731E83D345EA}" destId="{534466A8-82A3-44AF-BD7A-B394797EF766}" srcOrd="0" destOrd="0" presId="urn:microsoft.com/office/officeart/2005/8/layout/orgChart1"/>
    <dgm:cxn modelId="{2DB0D2B7-F5A8-4E3C-B1F8-ACA8C7CD49AC}" type="presParOf" srcId="{4DA77BBC-DA57-446B-8456-731E83D345EA}" destId="{453E0277-E9C6-414F-B9E4-AC88825FEA7A}" srcOrd="1" destOrd="0" presId="urn:microsoft.com/office/officeart/2005/8/layout/orgChart1"/>
    <dgm:cxn modelId="{DAB8FE6F-1B49-47CC-988E-167ADAA783FE}" type="presParOf" srcId="{453E0277-E9C6-414F-B9E4-AC88825FEA7A}" destId="{B09C8049-5BA7-4D13-A796-E80D2B646EFA}" srcOrd="0" destOrd="0" presId="urn:microsoft.com/office/officeart/2005/8/layout/orgChart1"/>
    <dgm:cxn modelId="{FBBDB37A-0DED-4CE8-8C85-AB40CEC2E46C}" type="presParOf" srcId="{B09C8049-5BA7-4D13-A796-E80D2B646EFA}" destId="{BCA3318C-A0CC-4AB0-A660-04A5A70B94D0}" srcOrd="0" destOrd="0" presId="urn:microsoft.com/office/officeart/2005/8/layout/orgChart1"/>
    <dgm:cxn modelId="{204212B6-12BE-4F03-8434-5D83A19F30D3}" type="presParOf" srcId="{B09C8049-5BA7-4D13-A796-E80D2B646EFA}" destId="{86ED1270-6D21-45C3-82DE-354D10CC62E9}" srcOrd="1" destOrd="0" presId="urn:microsoft.com/office/officeart/2005/8/layout/orgChart1"/>
    <dgm:cxn modelId="{5EAE75C1-4894-4D5A-9469-DEA9307499E6}" type="presParOf" srcId="{453E0277-E9C6-414F-B9E4-AC88825FEA7A}" destId="{794AD780-B064-4D7C-95DA-D63ABE4771A7}" srcOrd="1" destOrd="0" presId="urn:microsoft.com/office/officeart/2005/8/layout/orgChart1"/>
    <dgm:cxn modelId="{349817A7-1194-41CB-B192-0200C932942A}" type="presParOf" srcId="{453E0277-E9C6-414F-B9E4-AC88825FEA7A}" destId="{62B9272E-9B78-4822-A102-B544C98073FA}" srcOrd="2" destOrd="0" presId="urn:microsoft.com/office/officeart/2005/8/layout/orgChart1"/>
    <dgm:cxn modelId="{3FD0DEE0-06B1-4D0C-82C2-AA8FA6736AD4}" type="presParOf" srcId="{A8321240-8BC4-4935-8537-306E0F10532A}" destId="{30CE1059-ECD6-4FF8-9232-BB2D3EFDC959}" srcOrd="2" destOrd="0" presId="urn:microsoft.com/office/officeart/2005/8/layout/orgChart1"/>
    <dgm:cxn modelId="{06914444-DD43-46F8-AD45-49F83D7C93A1}" type="presParOf" srcId="{D40FD5AA-804E-4158-AE29-D8D54773B1C4}" destId="{6E6446CB-0568-4FB2-958E-505051A7DCF7}" srcOrd="12" destOrd="0" presId="urn:microsoft.com/office/officeart/2005/8/layout/orgChart1"/>
    <dgm:cxn modelId="{5EE6148A-0AD3-49AB-9670-63046BD4A477}" type="presParOf" srcId="{D40FD5AA-804E-4158-AE29-D8D54773B1C4}" destId="{36D6BEDC-C264-47B2-8568-FA986A0AD768}" srcOrd="13" destOrd="0" presId="urn:microsoft.com/office/officeart/2005/8/layout/orgChart1"/>
    <dgm:cxn modelId="{AB2110E4-E2ED-46A9-B3C5-3989CAC62287}" type="presParOf" srcId="{36D6BEDC-C264-47B2-8568-FA986A0AD768}" destId="{8D4EEBE5-9BFC-48D7-AA52-F63D41DCE6FA}" srcOrd="0" destOrd="0" presId="urn:microsoft.com/office/officeart/2005/8/layout/orgChart1"/>
    <dgm:cxn modelId="{61E2F42D-F63A-45E7-B076-794E16C74A1D}" type="presParOf" srcId="{8D4EEBE5-9BFC-48D7-AA52-F63D41DCE6FA}" destId="{C7019F7A-54AE-4BCF-B1AA-1074168385D4}" srcOrd="0" destOrd="0" presId="urn:microsoft.com/office/officeart/2005/8/layout/orgChart1"/>
    <dgm:cxn modelId="{044ECABF-7893-4E0D-8A1D-9598982B6A2A}" type="presParOf" srcId="{8D4EEBE5-9BFC-48D7-AA52-F63D41DCE6FA}" destId="{B67F3663-083C-48FD-A92E-BA3F0CEBFE54}" srcOrd="1" destOrd="0" presId="urn:microsoft.com/office/officeart/2005/8/layout/orgChart1"/>
    <dgm:cxn modelId="{2BE291F0-EDB0-4047-97D0-D5479102DDCF}" type="presParOf" srcId="{36D6BEDC-C264-47B2-8568-FA986A0AD768}" destId="{54BE01B3-6841-4D92-9246-884E3EF597D8}" srcOrd="1" destOrd="0" presId="urn:microsoft.com/office/officeart/2005/8/layout/orgChart1"/>
    <dgm:cxn modelId="{ADE2D13F-A199-4E0C-BDF7-BE4EF7A6A331}" type="presParOf" srcId="{54BE01B3-6841-4D92-9246-884E3EF597D8}" destId="{F4A6297B-39D2-48CB-9BEB-F730F81935FD}" srcOrd="0" destOrd="0" presId="urn:microsoft.com/office/officeart/2005/8/layout/orgChart1"/>
    <dgm:cxn modelId="{8605B97C-33D8-43B7-A637-77B76BECC22F}" type="presParOf" srcId="{54BE01B3-6841-4D92-9246-884E3EF597D8}" destId="{4444B842-E0CD-4769-ABBB-F13E3DEB0161}" srcOrd="1" destOrd="0" presId="urn:microsoft.com/office/officeart/2005/8/layout/orgChart1"/>
    <dgm:cxn modelId="{3E8AE404-363E-4162-9FE4-8A7DEE9C1139}" type="presParOf" srcId="{4444B842-E0CD-4769-ABBB-F13E3DEB0161}" destId="{39DFB84F-0A6C-4B9E-A54F-9B608DC4524C}" srcOrd="0" destOrd="0" presId="urn:microsoft.com/office/officeart/2005/8/layout/orgChart1"/>
    <dgm:cxn modelId="{CB0F74B6-5AC0-4170-96F5-096A4D912E7A}" type="presParOf" srcId="{39DFB84F-0A6C-4B9E-A54F-9B608DC4524C}" destId="{E87D314C-F6C8-41F6-B118-AD6EAB370E01}" srcOrd="0" destOrd="0" presId="urn:microsoft.com/office/officeart/2005/8/layout/orgChart1"/>
    <dgm:cxn modelId="{D4A978D4-A2B7-4D4C-8C47-E1F6C7647D27}" type="presParOf" srcId="{39DFB84F-0A6C-4B9E-A54F-9B608DC4524C}" destId="{728DAB5A-4951-4865-9B97-3776E585C512}" srcOrd="1" destOrd="0" presId="urn:microsoft.com/office/officeart/2005/8/layout/orgChart1"/>
    <dgm:cxn modelId="{2B75B571-FD59-4DB5-8C44-9A2104B8FAFB}" type="presParOf" srcId="{4444B842-E0CD-4769-ABBB-F13E3DEB0161}" destId="{7EFF4B83-023B-49F9-B9FC-9E34DF549606}" srcOrd="1" destOrd="0" presId="urn:microsoft.com/office/officeart/2005/8/layout/orgChart1"/>
    <dgm:cxn modelId="{15F4AAF3-1B4A-494D-B538-93036317FF0D}" type="presParOf" srcId="{4444B842-E0CD-4769-ABBB-F13E3DEB0161}" destId="{B7E13B5A-C504-4B7E-8039-C7F1DEB88555}" srcOrd="2" destOrd="0" presId="urn:microsoft.com/office/officeart/2005/8/layout/orgChart1"/>
    <dgm:cxn modelId="{5E476126-5EEF-4A7F-B055-59778BD6F17D}" type="presParOf" srcId="{36D6BEDC-C264-47B2-8568-FA986A0AD768}" destId="{5E24BDB8-BD60-44B0-8A37-E549C29F1A3D}" srcOrd="2" destOrd="0" presId="urn:microsoft.com/office/officeart/2005/8/layout/orgChart1"/>
    <dgm:cxn modelId="{8191C4D1-F448-4EFB-89AF-E45051880637}" type="presParOf" srcId="{D40FD5AA-804E-4158-AE29-D8D54773B1C4}" destId="{61B0D651-7AC9-4F21-86E4-696B8ED82613}" srcOrd="14" destOrd="0" presId="urn:microsoft.com/office/officeart/2005/8/layout/orgChart1"/>
    <dgm:cxn modelId="{80A831A2-36A1-4F98-ABD2-059EA666E8B1}" type="presParOf" srcId="{D40FD5AA-804E-4158-AE29-D8D54773B1C4}" destId="{5C415EA3-5FE1-4438-B19A-5ADE3498A33B}" srcOrd="15" destOrd="0" presId="urn:microsoft.com/office/officeart/2005/8/layout/orgChart1"/>
    <dgm:cxn modelId="{D68111B6-795B-4283-B2E3-0A5BC9F1A443}" type="presParOf" srcId="{5C415EA3-5FE1-4438-B19A-5ADE3498A33B}" destId="{53C64DA3-0ECE-4335-85F7-14C2D724C231}" srcOrd="0" destOrd="0" presId="urn:microsoft.com/office/officeart/2005/8/layout/orgChart1"/>
    <dgm:cxn modelId="{78C2019C-AAD3-47DD-88DB-AA871A7666D6}" type="presParOf" srcId="{53C64DA3-0ECE-4335-85F7-14C2D724C231}" destId="{D388D78C-B596-430F-AB73-9435DA543489}" srcOrd="0" destOrd="0" presId="urn:microsoft.com/office/officeart/2005/8/layout/orgChart1"/>
    <dgm:cxn modelId="{7F89EB03-8422-4BEC-88CC-59B2484819C7}" type="presParOf" srcId="{53C64DA3-0ECE-4335-85F7-14C2D724C231}" destId="{3B55B35D-B747-4773-A537-6C138D8E430F}" srcOrd="1" destOrd="0" presId="urn:microsoft.com/office/officeart/2005/8/layout/orgChart1"/>
    <dgm:cxn modelId="{D466CB2D-3447-4299-9978-7CD363443C21}" type="presParOf" srcId="{5C415EA3-5FE1-4438-B19A-5ADE3498A33B}" destId="{5E233A9B-A71B-4AAB-9A74-301A15A75E57}" srcOrd="1" destOrd="0" presId="urn:microsoft.com/office/officeart/2005/8/layout/orgChart1"/>
    <dgm:cxn modelId="{D97D1EA7-3EC4-4F6A-9DF6-1FD9E0497453}" type="presParOf" srcId="{5E233A9B-A71B-4AAB-9A74-301A15A75E57}" destId="{FD7E4BE1-2887-42F9-A53C-6E8A079E8549}" srcOrd="0" destOrd="0" presId="urn:microsoft.com/office/officeart/2005/8/layout/orgChart1"/>
    <dgm:cxn modelId="{D83007B7-CACF-4B07-A419-300BB187AB46}" type="presParOf" srcId="{5E233A9B-A71B-4AAB-9A74-301A15A75E57}" destId="{ABD07D05-C1A3-456B-8C56-1DEE56F39B6B}" srcOrd="1" destOrd="0" presId="urn:microsoft.com/office/officeart/2005/8/layout/orgChart1"/>
    <dgm:cxn modelId="{784F992C-F652-4807-9C5F-DF4788355763}" type="presParOf" srcId="{ABD07D05-C1A3-456B-8C56-1DEE56F39B6B}" destId="{FB5DCC51-45A3-433E-9F59-5B1CA86EF96E}" srcOrd="0" destOrd="0" presId="urn:microsoft.com/office/officeart/2005/8/layout/orgChart1"/>
    <dgm:cxn modelId="{E8B86C3F-2681-4552-849C-E9BBE6DCE8CB}" type="presParOf" srcId="{FB5DCC51-45A3-433E-9F59-5B1CA86EF96E}" destId="{7D10456C-C450-4B1E-8559-A3454BA1230B}" srcOrd="0" destOrd="0" presId="urn:microsoft.com/office/officeart/2005/8/layout/orgChart1"/>
    <dgm:cxn modelId="{59D2CB28-6AAC-4610-9B41-CB4E444CE70E}" type="presParOf" srcId="{FB5DCC51-45A3-433E-9F59-5B1CA86EF96E}" destId="{5EA0CF75-DCDC-4080-95EB-7BF7DF096AB2}" srcOrd="1" destOrd="0" presId="urn:microsoft.com/office/officeart/2005/8/layout/orgChart1"/>
    <dgm:cxn modelId="{2DF2FDEA-1DB3-41A1-947C-87098E19B0D8}" type="presParOf" srcId="{ABD07D05-C1A3-456B-8C56-1DEE56F39B6B}" destId="{70FDF51E-1E62-41DD-91B6-802159B7A50D}" srcOrd="1" destOrd="0" presId="urn:microsoft.com/office/officeart/2005/8/layout/orgChart1"/>
    <dgm:cxn modelId="{43C04049-44F7-49BD-B782-8BE4DEEB1BA2}" type="presParOf" srcId="{ABD07D05-C1A3-456B-8C56-1DEE56F39B6B}" destId="{51BD3917-F0AA-43E7-B352-61359CA39B79}" srcOrd="2" destOrd="0" presId="urn:microsoft.com/office/officeart/2005/8/layout/orgChart1"/>
    <dgm:cxn modelId="{52877D8D-FD3B-4C2F-8E2E-0411BA2890DD}" type="presParOf" srcId="{5C415EA3-5FE1-4438-B19A-5ADE3498A33B}" destId="{1534B0CD-6B77-4B8C-A7C4-4F134D4A2FE9}" srcOrd="2" destOrd="0" presId="urn:microsoft.com/office/officeart/2005/8/layout/orgChart1"/>
    <dgm:cxn modelId="{B1A8DE26-8FB1-4D56-959F-DF5C5FA3F206}" type="presParOf" srcId="{D40FD5AA-804E-4158-AE29-D8D54773B1C4}" destId="{DA08C592-7C0B-4CA0-93EE-4448AD9562CE}" srcOrd="16" destOrd="0" presId="urn:microsoft.com/office/officeart/2005/8/layout/orgChart1"/>
    <dgm:cxn modelId="{A1F447A2-8775-4966-8312-E92942A0BB80}" type="presParOf" srcId="{D40FD5AA-804E-4158-AE29-D8D54773B1C4}" destId="{037CEF18-E2F4-4529-9066-B7C87DC4916E}" srcOrd="17" destOrd="0" presId="urn:microsoft.com/office/officeart/2005/8/layout/orgChart1"/>
    <dgm:cxn modelId="{466F7ABD-68C4-41AD-94E7-E2076A6FBD67}" type="presParOf" srcId="{037CEF18-E2F4-4529-9066-B7C87DC4916E}" destId="{98168706-52D9-4582-B365-6C7C4C1EEAF1}" srcOrd="0" destOrd="0" presId="urn:microsoft.com/office/officeart/2005/8/layout/orgChart1"/>
    <dgm:cxn modelId="{2C0F0974-80CD-45B1-9A55-7DF40F655C27}" type="presParOf" srcId="{98168706-52D9-4582-B365-6C7C4C1EEAF1}" destId="{60E3D59E-48D4-4ABE-B6AB-80B487F6A02D}" srcOrd="0" destOrd="0" presId="urn:microsoft.com/office/officeart/2005/8/layout/orgChart1"/>
    <dgm:cxn modelId="{22DBDFC1-5FEA-4DB9-B303-94BBCF17E5BB}" type="presParOf" srcId="{98168706-52D9-4582-B365-6C7C4C1EEAF1}" destId="{ECA66718-7F26-4B05-B06E-95CF578A9A32}" srcOrd="1" destOrd="0" presId="urn:microsoft.com/office/officeart/2005/8/layout/orgChart1"/>
    <dgm:cxn modelId="{661DD000-2A7D-491E-82DD-1DAD18E5A0CD}" type="presParOf" srcId="{037CEF18-E2F4-4529-9066-B7C87DC4916E}" destId="{D4F771CE-8838-45BD-8393-8EB3AED7973A}" srcOrd="1" destOrd="0" presId="urn:microsoft.com/office/officeart/2005/8/layout/orgChart1"/>
    <dgm:cxn modelId="{285BC997-5A02-416C-94B3-1AD9E03BD36D}" type="presParOf" srcId="{D4F771CE-8838-45BD-8393-8EB3AED7973A}" destId="{6FEC7F91-2AD4-447D-B945-B1BC5BD02D55}" srcOrd="0" destOrd="0" presId="urn:microsoft.com/office/officeart/2005/8/layout/orgChart1"/>
    <dgm:cxn modelId="{1A57DE87-663A-4671-8C54-E1A785C4DC81}" type="presParOf" srcId="{D4F771CE-8838-45BD-8393-8EB3AED7973A}" destId="{346A9903-5BE5-4B93-9349-8B2033189124}" srcOrd="1" destOrd="0" presId="urn:microsoft.com/office/officeart/2005/8/layout/orgChart1"/>
    <dgm:cxn modelId="{8E2E38DD-319D-4F07-87E0-4E0171D72702}" type="presParOf" srcId="{346A9903-5BE5-4B93-9349-8B2033189124}" destId="{96D1F169-B6C6-4F53-906F-9330058512FF}" srcOrd="0" destOrd="0" presId="urn:microsoft.com/office/officeart/2005/8/layout/orgChart1"/>
    <dgm:cxn modelId="{B36840C3-1BA4-496E-8112-238EF93AD1BA}" type="presParOf" srcId="{96D1F169-B6C6-4F53-906F-9330058512FF}" destId="{90D18FB7-ACBC-49CA-B71C-E2247EE80BB6}" srcOrd="0" destOrd="0" presId="urn:microsoft.com/office/officeart/2005/8/layout/orgChart1"/>
    <dgm:cxn modelId="{B02FDF93-3FEF-4072-AD5A-4084B25357D0}" type="presParOf" srcId="{96D1F169-B6C6-4F53-906F-9330058512FF}" destId="{1EA2D29C-0146-458D-9EA3-B38F5024172E}" srcOrd="1" destOrd="0" presId="urn:microsoft.com/office/officeart/2005/8/layout/orgChart1"/>
    <dgm:cxn modelId="{830E3834-768A-461A-B637-2E00C99613FD}" type="presParOf" srcId="{346A9903-5BE5-4B93-9349-8B2033189124}" destId="{515649D9-57F3-4A03-971A-753896BFA689}" srcOrd="1" destOrd="0" presId="urn:microsoft.com/office/officeart/2005/8/layout/orgChart1"/>
    <dgm:cxn modelId="{251FB857-6E40-4C69-8CE4-62568A430B7B}" type="presParOf" srcId="{346A9903-5BE5-4B93-9349-8B2033189124}" destId="{B76C5511-480D-415C-AECA-384DFC6EBDD9}" srcOrd="2" destOrd="0" presId="urn:microsoft.com/office/officeart/2005/8/layout/orgChart1"/>
    <dgm:cxn modelId="{7DA30817-5255-4CCE-9A30-25E6C270B7CC}" type="presParOf" srcId="{037CEF18-E2F4-4529-9066-B7C87DC4916E}" destId="{7142372A-6B07-433B-AF0C-724807C3BE67}" srcOrd="2" destOrd="0" presId="urn:microsoft.com/office/officeart/2005/8/layout/orgChart1"/>
    <dgm:cxn modelId="{D8CB2B45-0018-433D-8035-FF668275D471}" type="presParOf" srcId="{4DEF9299-3527-44DC-B5B8-8A110DB4C8F3}" destId="{13FEE25D-7359-4A0C-84C3-41BCEAE967D4}" srcOrd="2" destOrd="0" presId="urn:microsoft.com/office/officeart/2005/8/layout/orgChart1"/>
    <dgm:cxn modelId="{AB58B749-65F6-4436-806F-F762C2B45191}" type="presParOf" srcId="{EDBA0D2A-655D-4216-B3CF-A23F1C4C6152}" destId="{8D7B7DE3-CDCF-4E0C-AA22-B85CCF4FEF1E}" srcOrd="1" destOrd="0" presId="urn:microsoft.com/office/officeart/2005/8/layout/orgChart1"/>
    <dgm:cxn modelId="{DB72AA55-C264-4894-A983-4B97F863D223}" type="presParOf" srcId="{8D7B7DE3-CDCF-4E0C-AA22-B85CCF4FEF1E}" destId="{BF7D2A51-BCB1-42F1-ABBC-F2C20C81DBBE}" srcOrd="0" destOrd="0" presId="urn:microsoft.com/office/officeart/2005/8/layout/orgChart1"/>
    <dgm:cxn modelId="{EBA98778-4EED-4514-9FD5-CE70BAF915A2}" type="presParOf" srcId="{BF7D2A51-BCB1-42F1-ABBC-F2C20C81DBBE}" destId="{D1E51121-3BDF-4533-B2C8-DC19FDC64198}" srcOrd="0" destOrd="0" presId="urn:microsoft.com/office/officeart/2005/8/layout/orgChart1"/>
    <dgm:cxn modelId="{19AFBFD9-6F9C-4318-971F-BA1BFEBAE53A}" type="presParOf" srcId="{BF7D2A51-BCB1-42F1-ABBC-F2C20C81DBBE}" destId="{46819A9A-AE3F-4702-A45D-CE816B341AA2}" srcOrd="1" destOrd="0" presId="urn:microsoft.com/office/officeart/2005/8/layout/orgChart1"/>
    <dgm:cxn modelId="{8387797D-17FE-45BA-AB6E-FAF2937F36B4}" type="presParOf" srcId="{8D7B7DE3-CDCF-4E0C-AA22-B85CCF4FEF1E}" destId="{9120A247-1B14-48A0-A5A5-0D91E2AAB5B0}" srcOrd="1" destOrd="0" presId="urn:microsoft.com/office/officeart/2005/8/layout/orgChart1"/>
    <dgm:cxn modelId="{4426BD07-83FF-45CD-ABA5-EF1B70E72D74}" type="presParOf" srcId="{8D7B7DE3-CDCF-4E0C-AA22-B85CCF4FEF1E}" destId="{AD34EF90-398F-4C7F-B647-7E9C19235AF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C7F91-2AD4-447D-B945-B1BC5BD02D55}">
      <dsp:nvSpPr>
        <dsp:cNvPr id="0" name=""/>
        <dsp:cNvSpPr/>
      </dsp:nvSpPr>
      <dsp:spPr>
        <a:xfrm>
          <a:off x="10474042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8C592-7C0B-4CA0-93EE-4448AD9562CE}">
      <dsp:nvSpPr>
        <dsp:cNvPr id="0" name=""/>
        <dsp:cNvSpPr/>
      </dsp:nvSpPr>
      <dsp:spPr>
        <a:xfrm>
          <a:off x="5729054" y="1502460"/>
          <a:ext cx="5173135" cy="1063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0685"/>
              </a:lnTo>
              <a:lnTo>
                <a:pt x="5173135" y="950685"/>
              </a:lnTo>
              <a:lnTo>
                <a:pt x="5173135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E4BE1-2887-42F9-A53C-6E8A079E8549}">
      <dsp:nvSpPr>
        <dsp:cNvPr id="0" name=""/>
        <dsp:cNvSpPr/>
      </dsp:nvSpPr>
      <dsp:spPr>
        <a:xfrm>
          <a:off x="9178896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B0D651-7AC9-4F21-86E4-696B8ED82613}">
      <dsp:nvSpPr>
        <dsp:cNvPr id="0" name=""/>
        <dsp:cNvSpPr/>
      </dsp:nvSpPr>
      <dsp:spPr>
        <a:xfrm>
          <a:off x="5729054" y="1502460"/>
          <a:ext cx="3877989" cy="1063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0685"/>
              </a:lnTo>
              <a:lnTo>
                <a:pt x="3877989" y="950685"/>
              </a:lnTo>
              <a:lnTo>
                <a:pt x="3877989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6297B-39D2-48CB-9BEB-F730F81935FD}">
      <dsp:nvSpPr>
        <dsp:cNvPr id="0" name=""/>
        <dsp:cNvSpPr/>
      </dsp:nvSpPr>
      <dsp:spPr>
        <a:xfrm>
          <a:off x="7883749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46CB-0568-4FB2-958E-505051A7DCF7}">
      <dsp:nvSpPr>
        <dsp:cNvPr id="0" name=""/>
        <dsp:cNvSpPr/>
      </dsp:nvSpPr>
      <dsp:spPr>
        <a:xfrm>
          <a:off x="5729054" y="1502460"/>
          <a:ext cx="2582843" cy="1063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0685"/>
              </a:lnTo>
              <a:lnTo>
                <a:pt x="2582843" y="950685"/>
              </a:lnTo>
              <a:lnTo>
                <a:pt x="2582843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466A8-82A3-44AF-BD7A-B394797EF766}">
      <dsp:nvSpPr>
        <dsp:cNvPr id="0" name=""/>
        <dsp:cNvSpPr/>
      </dsp:nvSpPr>
      <dsp:spPr>
        <a:xfrm>
          <a:off x="6588603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E35E-CE64-4BF4-B081-D7DD2FDB8EB8}">
      <dsp:nvSpPr>
        <dsp:cNvPr id="0" name=""/>
        <dsp:cNvSpPr/>
      </dsp:nvSpPr>
      <dsp:spPr>
        <a:xfrm>
          <a:off x="5729054" y="1502460"/>
          <a:ext cx="1287696" cy="1063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0685"/>
              </a:lnTo>
              <a:lnTo>
                <a:pt x="1287696" y="950685"/>
              </a:lnTo>
              <a:lnTo>
                <a:pt x="1287696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C2A54-3462-44FB-8611-9CA8BA7D8E4C}">
      <dsp:nvSpPr>
        <dsp:cNvPr id="0" name=""/>
        <dsp:cNvSpPr/>
      </dsp:nvSpPr>
      <dsp:spPr>
        <a:xfrm>
          <a:off x="5293456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4F10CE-9D97-4FAE-9359-5B9BBE036709}">
      <dsp:nvSpPr>
        <dsp:cNvPr id="0" name=""/>
        <dsp:cNvSpPr/>
      </dsp:nvSpPr>
      <dsp:spPr>
        <a:xfrm>
          <a:off x="5675884" y="1502460"/>
          <a:ext cx="91440" cy="1063074"/>
        </a:xfrm>
        <a:custGeom>
          <a:avLst/>
          <a:gdLst/>
          <a:ahLst/>
          <a:cxnLst/>
          <a:rect l="0" t="0" r="0" b="0"/>
          <a:pathLst>
            <a:path>
              <a:moveTo>
                <a:pt x="53169" y="0"/>
              </a:moveTo>
              <a:lnTo>
                <a:pt x="53169" y="950685"/>
              </a:lnTo>
              <a:lnTo>
                <a:pt x="45720" y="950685"/>
              </a:lnTo>
              <a:lnTo>
                <a:pt x="45720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D9FF35-8CF8-41B3-AAF9-2DCCBF6579D4}">
      <dsp:nvSpPr>
        <dsp:cNvPr id="0" name=""/>
        <dsp:cNvSpPr/>
      </dsp:nvSpPr>
      <dsp:spPr>
        <a:xfrm>
          <a:off x="3998310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1EA124-7C32-4B96-8708-76BD7D6FE1B9}">
      <dsp:nvSpPr>
        <dsp:cNvPr id="0" name=""/>
        <dsp:cNvSpPr/>
      </dsp:nvSpPr>
      <dsp:spPr>
        <a:xfrm>
          <a:off x="4426457" y="1502460"/>
          <a:ext cx="1302596" cy="1063074"/>
        </a:xfrm>
        <a:custGeom>
          <a:avLst/>
          <a:gdLst/>
          <a:ahLst/>
          <a:cxnLst/>
          <a:rect l="0" t="0" r="0" b="0"/>
          <a:pathLst>
            <a:path>
              <a:moveTo>
                <a:pt x="1302596" y="0"/>
              </a:moveTo>
              <a:lnTo>
                <a:pt x="1302596" y="950685"/>
              </a:lnTo>
              <a:lnTo>
                <a:pt x="0" y="950685"/>
              </a:lnTo>
              <a:lnTo>
                <a:pt x="0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C411C-166B-47CC-AE8C-3BF41D67EA23}">
      <dsp:nvSpPr>
        <dsp:cNvPr id="0" name=""/>
        <dsp:cNvSpPr/>
      </dsp:nvSpPr>
      <dsp:spPr>
        <a:xfrm>
          <a:off x="2703164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FEAAA-22D3-489C-AEB3-1CD62CA74582}">
      <dsp:nvSpPr>
        <dsp:cNvPr id="0" name=""/>
        <dsp:cNvSpPr/>
      </dsp:nvSpPr>
      <dsp:spPr>
        <a:xfrm>
          <a:off x="3131311" y="1502460"/>
          <a:ext cx="2597742" cy="1063074"/>
        </a:xfrm>
        <a:custGeom>
          <a:avLst/>
          <a:gdLst/>
          <a:ahLst/>
          <a:cxnLst/>
          <a:rect l="0" t="0" r="0" b="0"/>
          <a:pathLst>
            <a:path>
              <a:moveTo>
                <a:pt x="2597742" y="0"/>
              </a:moveTo>
              <a:lnTo>
                <a:pt x="2597742" y="950685"/>
              </a:lnTo>
              <a:lnTo>
                <a:pt x="0" y="950685"/>
              </a:lnTo>
              <a:lnTo>
                <a:pt x="0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E4E4E9-1B05-4620-AAA4-237C6A25070F}">
      <dsp:nvSpPr>
        <dsp:cNvPr id="0" name=""/>
        <dsp:cNvSpPr/>
      </dsp:nvSpPr>
      <dsp:spPr>
        <a:xfrm>
          <a:off x="1408017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00C62-3169-4B63-8865-8D61547CAB1C}">
      <dsp:nvSpPr>
        <dsp:cNvPr id="0" name=""/>
        <dsp:cNvSpPr/>
      </dsp:nvSpPr>
      <dsp:spPr>
        <a:xfrm>
          <a:off x="1836165" y="1502460"/>
          <a:ext cx="3892888" cy="1063074"/>
        </a:xfrm>
        <a:custGeom>
          <a:avLst/>
          <a:gdLst/>
          <a:ahLst/>
          <a:cxnLst/>
          <a:rect l="0" t="0" r="0" b="0"/>
          <a:pathLst>
            <a:path>
              <a:moveTo>
                <a:pt x="3892888" y="0"/>
              </a:moveTo>
              <a:lnTo>
                <a:pt x="3892888" y="950685"/>
              </a:lnTo>
              <a:lnTo>
                <a:pt x="0" y="950685"/>
              </a:lnTo>
              <a:lnTo>
                <a:pt x="0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EE863-A799-4017-80B5-FCA5DF5775EC}">
      <dsp:nvSpPr>
        <dsp:cNvPr id="0" name=""/>
        <dsp:cNvSpPr/>
      </dsp:nvSpPr>
      <dsp:spPr>
        <a:xfrm>
          <a:off x="112871" y="3100719"/>
          <a:ext cx="160555" cy="492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369"/>
              </a:lnTo>
              <a:lnTo>
                <a:pt x="160555" y="4923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6329C-2BF3-4901-B048-AFB52FD87BA8}">
      <dsp:nvSpPr>
        <dsp:cNvPr id="0" name=""/>
        <dsp:cNvSpPr/>
      </dsp:nvSpPr>
      <dsp:spPr>
        <a:xfrm>
          <a:off x="541018" y="1502460"/>
          <a:ext cx="5188035" cy="1063074"/>
        </a:xfrm>
        <a:custGeom>
          <a:avLst/>
          <a:gdLst/>
          <a:ahLst/>
          <a:cxnLst/>
          <a:rect l="0" t="0" r="0" b="0"/>
          <a:pathLst>
            <a:path>
              <a:moveTo>
                <a:pt x="5188035" y="0"/>
              </a:moveTo>
              <a:lnTo>
                <a:pt x="5188035" y="950685"/>
              </a:lnTo>
              <a:lnTo>
                <a:pt x="0" y="950685"/>
              </a:lnTo>
              <a:lnTo>
                <a:pt x="0" y="1063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F07C6-0C1C-4E3F-B41F-B4DE2E3B23FB}">
      <dsp:nvSpPr>
        <dsp:cNvPr id="0" name=""/>
        <dsp:cNvSpPr/>
      </dsp:nvSpPr>
      <dsp:spPr>
        <a:xfrm>
          <a:off x="4825357" y="967275"/>
          <a:ext cx="1807392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Superintending </a:t>
          </a:r>
          <a:r>
            <a:rPr lang="en-US" sz="900" b="1" kern="1200"/>
            <a:t>Engineer,PHE</a:t>
          </a:r>
          <a:endParaRPr lang="en-US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cum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Member Secretary ,DWSM</a:t>
          </a:r>
        </a:p>
      </dsp:txBody>
      <dsp:txXfrm>
        <a:off x="4825357" y="967275"/>
        <a:ext cx="1807392" cy="535184"/>
      </dsp:txXfrm>
    </dsp:sp>
    <dsp:sp modelId="{4845EEC3-A312-473F-A0C1-EF08292622C5}">
      <dsp:nvSpPr>
        <dsp:cNvPr id="0" name=""/>
        <dsp:cNvSpPr/>
      </dsp:nvSpPr>
      <dsp:spPr>
        <a:xfrm>
          <a:off x="5834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G.S.W.S I</a:t>
          </a:r>
        </a:p>
      </dsp:txBody>
      <dsp:txXfrm>
        <a:off x="5834" y="2565534"/>
        <a:ext cx="1070368" cy="535184"/>
      </dsp:txXfrm>
    </dsp:sp>
    <dsp:sp modelId="{73027F0F-0970-41DC-859B-F434707178C4}">
      <dsp:nvSpPr>
        <dsp:cNvPr id="0" name=""/>
        <dsp:cNvSpPr/>
      </dsp:nvSpPr>
      <dsp:spPr>
        <a:xfrm>
          <a:off x="273426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VWSCs-3</a:t>
          </a:r>
        </a:p>
      </dsp:txBody>
      <dsp:txXfrm>
        <a:off x="273426" y="3325496"/>
        <a:ext cx="1070368" cy="535184"/>
      </dsp:txXfrm>
    </dsp:sp>
    <dsp:sp modelId="{21BDF84B-6EFC-4B96-93A7-90E6E3CFC709}">
      <dsp:nvSpPr>
        <dsp:cNvPr id="0" name=""/>
        <dsp:cNvSpPr/>
      </dsp:nvSpPr>
      <dsp:spPr>
        <a:xfrm>
          <a:off x="1300980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G.S.W.S II</a:t>
          </a:r>
        </a:p>
      </dsp:txBody>
      <dsp:txXfrm>
        <a:off x="1300980" y="2565534"/>
        <a:ext cx="1070368" cy="535184"/>
      </dsp:txXfrm>
    </dsp:sp>
    <dsp:sp modelId="{74597432-A322-41F1-B3D9-365C7831A86A}">
      <dsp:nvSpPr>
        <dsp:cNvPr id="0" name=""/>
        <dsp:cNvSpPr/>
      </dsp:nvSpPr>
      <dsp:spPr>
        <a:xfrm>
          <a:off x="1568572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 - 71</a:t>
          </a:r>
        </a:p>
      </dsp:txBody>
      <dsp:txXfrm>
        <a:off x="1568572" y="3325496"/>
        <a:ext cx="1070368" cy="535184"/>
      </dsp:txXfrm>
    </dsp:sp>
    <dsp:sp modelId="{679F487C-871C-4290-848A-266888EBB18D}">
      <dsp:nvSpPr>
        <dsp:cNvPr id="0" name=""/>
        <dsp:cNvSpPr/>
      </dsp:nvSpPr>
      <dsp:spPr>
        <a:xfrm>
          <a:off x="2596127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S&amp;D</a:t>
          </a:r>
        </a:p>
      </dsp:txBody>
      <dsp:txXfrm>
        <a:off x="2596127" y="2565534"/>
        <a:ext cx="1070368" cy="535184"/>
      </dsp:txXfrm>
    </dsp:sp>
    <dsp:sp modelId="{33E635C0-B302-44BD-A015-CB3B666970B5}">
      <dsp:nvSpPr>
        <dsp:cNvPr id="0" name=""/>
        <dsp:cNvSpPr/>
      </dsp:nvSpPr>
      <dsp:spPr>
        <a:xfrm>
          <a:off x="2863719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 – 67</a:t>
          </a:r>
        </a:p>
      </dsp:txBody>
      <dsp:txXfrm>
        <a:off x="2863719" y="3325496"/>
        <a:ext cx="1070368" cy="535184"/>
      </dsp:txXfrm>
    </dsp:sp>
    <dsp:sp modelId="{B8623A84-5E45-4C5C-9AAA-CD5BAB6FB919}">
      <dsp:nvSpPr>
        <dsp:cNvPr id="0" name=""/>
        <dsp:cNvSpPr/>
      </dsp:nvSpPr>
      <dsp:spPr>
        <a:xfrm>
          <a:off x="3891273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Electrical Division, Shillong</a:t>
          </a:r>
        </a:p>
      </dsp:txBody>
      <dsp:txXfrm>
        <a:off x="3891273" y="2565534"/>
        <a:ext cx="1070368" cy="535184"/>
      </dsp:txXfrm>
    </dsp:sp>
    <dsp:sp modelId="{3EF4D8DE-4172-4503-B5DD-7DAAAAC8EE66}">
      <dsp:nvSpPr>
        <dsp:cNvPr id="0" name=""/>
        <dsp:cNvSpPr/>
      </dsp:nvSpPr>
      <dsp:spPr>
        <a:xfrm>
          <a:off x="4158865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 - 19</a:t>
          </a:r>
        </a:p>
      </dsp:txBody>
      <dsp:txXfrm>
        <a:off x="4158865" y="3325496"/>
        <a:ext cx="1070368" cy="535184"/>
      </dsp:txXfrm>
    </dsp:sp>
    <dsp:sp modelId="{1FEB6B88-B791-4E25-B6A2-89EC25B83CFD}">
      <dsp:nvSpPr>
        <dsp:cNvPr id="0" name=""/>
        <dsp:cNvSpPr/>
      </dsp:nvSpPr>
      <dsp:spPr>
        <a:xfrm>
          <a:off x="5186419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Electrical Division, </a:t>
          </a:r>
          <a:r>
            <a:rPr lang="en-US" sz="900" b="1" kern="1200" dirty="0" err="1"/>
            <a:t>Mawphlang</a:t>
          </a:r>
          <a:endParaRPr lang="en-US" sz="900" b="1" kern="1200" dirty="0"/>
        </a:p>
      </dsp:txBody>
      <dsp:txXfrm>
        <a:off x="5186419" y="2565534"/>
        <a:ext cx="1070368" cy="535184"/>
      </dsp:txXfrm>
    </dsp:sp>
    <dsp:sp modelId="{8EE08B0E-E872-4FD5-ADEB-DFD55AD0600D}">
      <dsp:nvSpPr>
        <dsp:cNvPr id="0" name=""/>
        <dsp:cNvSpPr/>
      </dsp:nvSpPr>
      <dsp:spPr>
        <a:xfrm>
          <a:off x="5454012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 - 207</a:t>
          </a:r>
        </a:p>
      </dsp:txBody>
      <dsp:txXfrm>
        <a:off x="5454012" y="3325496"/>
        <a:ext cx="1070368" cy="535184"/>
      </dsp:txXfrm>
    </dsp:sp>
    <dsp:sp modelId="{8290C3F4-FE65-460D-A326-949E2F7C177B}">
      <dsp:nvSpPr>
        <dsp:cNvPr id="0" name=""/>
        <dsp:cNvSpPr/>
      </dsp:nvSpPr>
      <dsp:spPr>
        <a:xfrm>
          <a:off x="6481566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/>
            <a:t>Sohra</a:t>
          </a:r>
          <a:r>
            <a:rPr lang="en-US" sz="900" b="1" kern="1200" dirty="0"/>
            <a:t> </a:t>
          </a:r>
          <a:r>
            <a:rPr lang="en-US" sz="900" b="1" kern="1200" dirty="0" err="1"/>
            <a:t>Divsion</a:t>
          </a:r>
          <a:endParaRPr lang="en-US" sz="900" b="1" kern="1200" dirty="0"/>
        </a:p>
      </dsp:txBody>
      <dsp:txXfrm>
        <a:off x="6481566" y="2565534"/>
        <a:ext cx="1070368" cy="535184"/>
      </dsp:txXfrm>
    </dsp:sp>
    <dsp:sp modelId="{BCA3318C-A0CC-4AB0-A660-04A5A70B94D0}">
      <dsp:nvSpPr>
        <dsp:cNvPr id="0" name=""/>
        <dsp:cNvSpPr/>
      </dsp:nvSpPr>
      <dsp:spPr>
        <a:xfrm>
          <a:off x="6749158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 - 150</a:t>
          </a:r>
        </a:p>
      </dsp:txBody>
      <dsp:txXfrm>
        <a:off x="6749158" y="3325496"/>
        <a:ext cx="1070368" cy="535184"/>
      </dsp:txXfrm>
    </dsp:sp>
    <dsp:sp modelId="{C7019F7A-54AE-4BCF-B1AA-1074168385D4}">
      <dsp:nvSpPr>
        <dsp:cNvPr id="0" name=""/>
        <dsp:cNvSpPr/>
      </dsp:nvSpPr>
      <dsp:spPr>
        <a:xfrm>
          <a:off x="7776712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Investigation Division </a:t>
          </a:r>
        </a:p>
      </dsp:txBody>
      <dsp:txXfrm>
        <a:off x="7776712" y="2565534"/>
        <a:ext cx="1070368" cy="535184"/>
      </dsp:txXfrm>
    </dsp:sp>
    <dsp:sp modelId="{E87D314C-F6C8-41F6-B118-AD6EAB370E01}">
      <dsp:nvSpPr>
        <dsp:cNvPr id="0" name=""/>
        <dsp:cNvSpPr/>
      </dsp:nvSpPr>
      <dsp:spPr>
        <a:xfrm>
          <a:off x="8044304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 - 156</a:t>
          </a:r>
        </a:p>
      </dsp:txBody>
      <dsp:txXfrm>
        <a:off x="8044304" y="3325496"/>
        <a:ext cx="1070368" cy="535184"/>
      </dsp:txXfrm>
    </dsp:sp>
    <dsp:sp modelId="{D388D78C-B596-430F-AB73-9435DA543489}">
      <dsp:nvSpPr>
        <dsp:cNvPr id="0" name=""/>
        <dsp:cNvSpPr/>
      </dsp:nvSpPr>
      <dsp:spPr>
        <a:xfrm>
          <a:off x="9071859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Hills Division</a:t>
          </a:r>
        </a:p>
      </dsp:txBody>
      <dsp:txXfrm>
        <a:off x="9071859" y="2565534"/>
        <a:ext cx="1070368" cy="535184"/>
      </dsp:txXfrm>
    </dsp:sp>
    <dsp:sp modelId="{7D10456C-C450-4B1E-8559-A3454BA1230B}">
      <dsp:nvSpPr>
        <dsp:cNvPr id="0" name=""/>
        <dsp:cNvSpPr/>
      </dsp:nvSpPr>
      <dsp:spPr>
        <a:xfrm>
          <a:off x="9339451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 - 246</a:t>
          </a:r>
        </a:p>
      </dsp:txBody>
      <dsp:txXfrm>
        <a:off x="9339451" y="3325496"/>
        <a:ext cx="1070368" cy="535184"/>
      </dsp:txXfrm>
    </dsp:sp>
    <dsp:sp modelId="{60E3D59E-48D4-4ABE-B6AB-80B487F6A02D}">
      <dsp:nvSpPr>
        <dsp:cNvPr id="0" name=""/>
        <dsp:cNvSpPr/>
      </dsp:nvSpPr>
      <dsp:spPr>
        <a:xfrm>
          <a:off x="10367005" y="2565534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 err="1"/>
            <a:t>Mawkyrwat</a:t>
          </a:r>
          <a:r>
            <a:rPr lang="en-US" sz="900" b="1" kern="1200" dirty="0"/>
            <a:t> Division</a:t>
          </a:r>
        </a:p>
      </dsp:txBody>
      <dsp:txXfrm>
        <a:off x="10367005" y="2565534"/>
        <a:ext cx="1070368" cy="535184"/>
      </dsp:txXfrm>
    </dsp:sp>
    <dsp:sp modelId="{90D18FB7-ACBC-49CA-B71C-E2247EE80BB6}">
      <dsp:nvSpPr>
        <dsp:cNvPr id="0" name=""/>
        <dsp:cNvSpPr/>
      </dsp:nvSpPr>
      <dsp:spPr>
        <a:xfrm>
          <a:off x="10634597" y="3325496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VWSCs - 4</a:t>
          </a:r>
        </a:p>
      </dsp:txBody>
      <dsp:txXfrm>
        <a:off x="10634597" y="3325496"/>
        <a:ext cx="1070368" cy="535184"/>
      </dsp:txXfrm>
    </dsp:sp>
    <dsp:sp modelId="{D1E51121-3BDF-4533-B2C8-DC19FDC64198}">
      <dsp:nvSpPr>
        <dsp:cNvPr id="0" name=""/>
        <dsp:cNvSpPr/>
      </dsp:nvSpPr>
      <dsp:spPr>
        <a:xfrm>
          <a:off x="5143353" y="1779562"/>
          <a:ext cx="1070368" cy="53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Divisions</a:t>
          </a:r>
        </a:p>
      </dsp:txBody>
      <dsp:txXfrm>
        <a:off x="5143353" y="1779562"/>
        <a:ext cx="1070368" cy="535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FF7FB-9085-42FF-8D61-48C32EBA35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5869E-FD15-4318-B74B-9B523B672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4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9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6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12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C64D-8BC8-4384-942B-59BC662C4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D1675-C83C-4FE2-A901-5BB04E98A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177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11383-FC95-43CA-AEF6-52C04D71B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A54C-FD5F-4963-B3DD-E19F29CF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AFCFB0-15E0-4CD8-8335-6E80A7AF0FF4}"/>
              </a:ext>
            </a:extLst>
          </p:cNvPr>
          <p:cNvSpPr/>
          <p:nvPr userDrawn="1"/>
        </p:nvSpPr>
        <p:spPr>
          <a:xfrm>
            <a:off x="0" y="3327400"/>
            <a:ext cx="12192000" cy="353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25F84-A3E6-468F-9997-B21254486C61}"/>
              </a:ext>
            </a:extLst>
          </p:cNvPr>
          <p:cNvSpPr/>
          <p:nvPr userDrawn="1"/>
        </p:nvSpPr>
        <p:spPr>
          <a:xfrm>
            <a:off x="11129963" y="0"/>
            <a:ext cx="106203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5642D-E2D9-4C88-9D7F-A6001954351D}"/>
              </a:ext>
            </a:extLst>
          </p:cNvPr>
          <p:cNvSpPr/>
          <p:nvPr userDrawn="1"/>
        </p:nvSpPr>
        <p:spPr>
          <a:xfrm>
            <a:off x="0" y="0"/>
            <a:ext cx="6905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3C877EA-94DC-4844-B2EF-ADA55496A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458777"/>
            <a:ext cx="8094307" cy="8313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0"/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37306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C1336A-EAA4-49AE-9281-07A5E1576148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A54C-FD5F-4963-B3DD-E19F29CF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F0579658-311D-4887-8BF7-974CDEA997A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29643" y="1461977"/>
            <a:ext cx="1305403" cy="1327287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65329630-B210-41DA-BD01-F877891D52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29643" y="2995950"/>
            <a:ext cx="1305403" cy="1327287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37E3FD42-C026-47BD-88B1-3CF1AC16C6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29643" y="4529922"/>
            <a:ext cx="1305403" cy="1327287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1DE1AA-FDC1-4661-9588-33F0BEB2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458777"/>
            <a:ext cx="4595327" cy="8313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077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7" grpId="0" animBg="1"/>
          <p:bldP spid="23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7" grpId="0" animBg="1"/>
          <p:bldP spid="23" grpId="0" animBg="1"/>
          <p:bldP spid="8" grpId="0"/>
        </p:bldLst>
      </p:timing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A54C-FD5F-4963-B3DD-E19F29CF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1074844-7411-4FBD-A66E-A428B26A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458777"/>
            <a:ext cx="4826000" cy="8313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6336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A54C-FD5F-4963-B3DD-E19F29CF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0CE-97F8-418F-A64B-BDA34EEB9F7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53BA86-55CF-4248-BDAA-14D3C71251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3000" y="2650662"/>
            <a:ext cx="1587500" cy="158750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B5F88C-B941-4308-99D9-ECAD2702FE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3000" y="4495254"/>
            <a:ext cx="1587500" cy="158750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6B3A9F6-A5D6-4D80-BA49-D1322CC7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405" y="994026"/>
            <a:ext cx="6581190" cy="9551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2777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1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11383-FC95-43CA-AEF6-52C04D71B24D}"/>
              </a:ext>
            </a:extLst>
          </p:cNvPr>
          <p:cNvSpPr/>
          <p:nvPr userDrawn="1"/>
        </p:nvSpPr>
        <p:spPr>
          <a:xfrm>
            <a:off x="34528" y="-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A54C-FD5F-4963-B3DD-E19F29CF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0CE-97F8-418F-A64B-BDA34EEB9F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7B16509-8F33-4E4A-BDBD-55EF44FAA7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88926" y="1"/>
            <a:ext cx="4403074" cy="6858000"/>
          </a:xfrm>
          <a:solidFill>
            <a:schemeClr val="accent4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368CBF-385E-42E3-B762-E18F935DBC96}"/>
              </a:ext>
            </a:extLst>
          </p:cNvPr>
          <p:cNvSpPr/>
          <p:nvPr userDrawn="1"/>
        </p:nvSpPr>
        <p:spPr>
          <a:xfrm>
            <a:off x="0" y="0"/>
            <a:ext cx="6905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36E4D2D-705F-4E21-A553-75F279DB3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7236" y="2297018"/>
            <a:ext cx="9906002" cy="30406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700"/>
            </a:lvl1pPr>
          </a:lstStyle>
          <a:p>
            <a:r>
              <a:rPr lang="en-US" dirty="0"/>
              <a:t>That Is Why I Decided To Build A Strong USA Software Company.</a:t>
            </a:r>
          </a:p>
        </p:txBody>
      </p:sp>
    </p:spTree>
    <p:extLst>
      <p:ext uri="{BB962C8B-B14F-4D97-AF65-F5344CB8AC3E}">
        <p14:creationId xmlns:p14="http://schemas.microsoft.com/office/powerpoint/2010/main" val="32864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0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3969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461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6387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97343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2139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48127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63315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A54C-FD5F-4963-B3DD-E19F29CF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1336A-EAA4-49AE-9281-07A5E1576148}"/>
              </a:ext>
            </a:extLst>
          </p:cNvPr>
          <p:cNvSpPr/>
          <p:nvPr userDrawn="1"/>
        </p:nvSpPr>
        <p:spPr>
          <a:xfrm>
            <a:off x="0" y="4949372"/>
            <a:ext cx="12192000" cy="19086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31C049C-01DE-4664-9496-5F357E14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83202" y="2940957"/>
            <a:ext cx="2536599" cy="2535919"/>
          </a:xfrm>
          <a:solidFill>
            <a:schemeClr val="accent4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BBE4E42-AEF5-441B-A6AC-9F45EF4606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917" y="2940956"/>
            <a:ext cx="2536599" cy="2535919"/>
          </a:xfrm>
          <a:solidFill>
            <a:schemeClr val="accent4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1AA6AF7-BC42-4E54-AC2B-ACADC03982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7487" y="2940955"/>
            <a:ext cx="2536599" cy="2535919"/>
          </a:xfrm>
          <a:solidFill>
            <a:schemeClr val="accent4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19B8786-1CC3-4D01-93B0-D437A0E07A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1772" y="2940954"/>
            <a:ext cx="2536599" cy="2535919"/>
          </a:xfrm>
          <a:solidFill>
            <a:schemeClr val="accent4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010B60-1F32-47DC-ABC0-B8200C2942EC}"/>
              </a:ext>
            </a:extLst>
          </p:cNvPr>
          <p:cNvSpPr/>
          <p:nvPr userDrawn="1"/>
        </p:nvSpPr>
        <p:spPr>
          <a:xfrm>
            <a:off x="9371808" y="1473257"/>
            <a:ext cx="1959767" cy="82629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8659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6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9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A54C-FD5F-4963-B3DD-E19F29CF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8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2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1412" y="1792586"/>
            <a:ext cx="4751288" cy="593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66"/>
              </a:lnSpc>
            </a:pPr>
            <a:r>
              <a:rPr lang="en-US" sz="5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JAL SAMVAD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1743548" y="3409307"/>
            <a:ext cx="2430661" cy="296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4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East Khasi Hills District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631924" y="2825948"/>
            <a:ext cx="6356152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endParaRPr lang="en-US" sz="1417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6"/>
            <a:ext cx="1162248" cy="1162248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4101"/>
            <a:ext cx="981670" cy="9865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252114-6CEC-42B6-B7D1-ADC7F3D07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011982"/>
              </p:ext>
            </p:extLst>
          </p:nvPr>
        </p:nvGraphicFramePr>
        <p:xfrm>
          <a:off x="564777" y="174339"/>
          <a:ext cx="11250707" cy="65093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16135">
                  <a:extLst>
                    <a:ext uri="{9D8B030D-6E8A-4147-A177-3AD203B41FA5}">
                      <a16:colId xmlns:a16="http://schemas.microsoft.com/office/drawing/2014/main" val="3286252343"/>
                    </a:ext>
                  </a:extLst>
                </a:gridCol>
                <a:gridCol w="3112452">
                  <a:extLst>
                    <a:ext uri="{9D8B030D-6E8A-4147-A177-3AD203B41FA5}">
                      <a16:colId xmlns:a16="http://schemas.microsoft.com/office/drawing/2014/main" val="2923857858"/>
                    </a:ext>
                  </a:extLst>
                </a:gridCol>
                <a:gridCol w="1209529">
                  <a:extLst>
                    <a:ext uri="{9D8B030D-6E8A-4147-A177-3AD203B41FA5}">
                      <a16:colId xmlns:a16="http://schemas.microsoft.com/office/drawing/2014/main" val="1660644749"/>
                    </a:ext>
                  </a:extLst>
                </a:gridCol>
                <a:gridCol w="1167822">
                  <a:extLst>
                    <a:ext uri="{9D8B030D-6E8A-4147-A177-3AD203B41FA5}">
                      <a16:colId xmlns:a16="http://schemas.microsoft.com/office/drawing/2014/main" val="3834993323"/>
                    </a:ext>
                  </a:extLst>
                </a:gridCol>
                <a:gridCol w="1251237">
                  <a:extLst>
                    <a:ext uri="{9D8B030D-6E8A-4147-A177-3AD203B41FA5}">
                      <a16:colId xmlns:a16="http://schemas.microsoft.com/office/drawing/2014/main" val="1700890147"/>
                    </a:ext>
                  </a:extLst>
                </a:gridCol>
                <a:gridCol w="1235598">
                  <a:extLst>
                    <a:ext uri="{9D8B030D-6E8A-4147-A177-3AD203B41FA5}">
                      <a16:colId xmlns:a16="http://schemas.microsoft.com/office/drawing/2014/main" val="2265770788"/>
                    </a:ext>
                  </a:extLst>
                </a:gridCol>
                <a:gridCol w="1360720">
                  <a:extLst>
                    <a:ext uri="{9D8B030D-6E8A-4147-A177-3AD203B41FA5}">
                      <a16:colId xmlns:a16="http://schemas.microsoft.com/office/drawing/2014/main" val="3556775538"/>
                    </a:ext>
                  </a:extLst>
                </a:gridCol>
                <a:gridCol w="1397214">
                  <a:extLst>
                    <a:ext uri="{9D8B030D-6E8A-4147-A177-3AD203B41FA5}">
                      <a16:colId xmlns:a16="http://schemas.microsoft.com/office/drawing/2014/main" val="2891076730"/>
                    </a:ext>
                  </a:extLst>
                </a:gridCol>
              </a:tblGrid>
              <a:tr h="22823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IEC ACTIVITIES UNDERTAKEN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92936"/>
                  </a:ext>
                </a:extLst>
              </a:tr>
              <a:tr h="22823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District Name: East Khasi Hills District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158155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No.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Activity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 2019-20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FY 2020-21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FY 2021-22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FY 2022-23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FY 2023-24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FY 2024-25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641804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Gram Sabha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972469"/>
                  </a:ext>
                </a:extLst>
              </a:tr>
              <a:tr h="480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School competition (Drawing, Essay, Poetry, Exhibition)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788618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Posters at School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856051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Water Resource Mapping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721046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Water Budgeting Exercise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119311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Posters for Anganwadi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Centres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845064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Announcement through vans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980644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Posters at Tourist Location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550052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Posters at PHE Office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979130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Wall painting/Writings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690275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World Environment Day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963273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Water Smart Kids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739438"/>
                  </a:ext>
                </a:extLst>
              </a:tr>
              <a:tr h="480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Video Documentation on Success Stories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 -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879292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Street Play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034159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Self Help Group Involvement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53466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Water Safety Planning Exercise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940413"/>
                  </a:ext>
                </a:extLst>
              </a:tr>
              <a:tr h="240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Rally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309342"/>
                  </a:ext>
                </a:extLst>
              </a:tr>
              <a:tr h="22823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2175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314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347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2" marR="9522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144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97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A32DA-7D02-4A7E-B2DC-07C8B0DE385C}"/>
              </a:ext>
            </a:extLst>
          </p:cNvPr>
          <p:cNvSpPr txBox="1"/>
          <p:nvPr/>
        </p:nvSpPr>
        <p:spPr>
          <a:xfrm>
            <a:off x="365314" y="846036"/>
            <a:ext cx="3290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Capacity Building of VWSC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60321-D4FC-423E-85AE-3E05AEE2D430}"/>
              </a:ext>
            </a:extLst>
          </p:cNvPr>
          <p:cNvSpPr txBox="1"/>
          <p:nvPr/>
        </p:nvSpPr>
        <p:spPr>
          <a:xfrm>
            <a:off x="3572437" y="708212"/>
            <a:ext cx="3590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Skills Development</a:t>
            </a:r>
            <a:endParaRPr lang="en-US" sz="2000" b="1" dirty="0"/>
          </a:p>
          <a:p>
            <a:r>
              <a:rPr lang="en-US" sz="2000" dirty="0">
                <a:solidFill>
                  <a:srgbClr val="384653"/>
                </a:solidFill>
                <a:latin typeface="+mj-lt"/>
                <a:ea typeface="Montserrat" pitchFamily="34" charset="-122"/>
                <a:cs typeface="Montserrat" pitchFamily="34" charset="-120"/>
              </a:rPr>
              <a:t>O&amp;M training, financial literacy, and technical capacity building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4C3D4-B0B8-4A98-956B-91AAADC10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645459"/>
            <a:ext cx="4972071" cy="2276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926C07-BB6C-4735-BD12-1466FF36F325}"/>
              </a:ext>
            </a:extLst>
          </p:cNvPr>
          <p:cNvSpPr txBox="1"/>
          <p:nvPr/>
        </p:nvSpPr>
        <p:spPr>
          <a:xfrm>
            <a:off x="623050" y="2284275"/>
            <a:ext cx="294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Outcomes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17C52-B758-4BF1-94F3-84432F94B968}"/>
              </a:ext>
            </a:extLst>
          </p:cNvPr>
          <p:cNvSpPr txBox="1"/>
          <p:nvPr/>
        </p:nvSpPr>
        <p:spPr>
          <a:xfrm>
            <a:off x="600637" y="2869050"/>
            <a:ext cx="594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j-lt"/>
              </a:rPr>
              <a:t>Skill training and capacity building of VWSC members under the Jal Jeevan Mission enable villages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To independently manage their water supply systems.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With enhanced technical, financial, and managerial skills, VWSCs can plan, operate, and maintain schemes sustainably without external support.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This self-reliance ensures a continuous water supply, transparency, and long-term sustainability while strengthening community ownership and participation.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FC6609-E674-4387-9C7B-ACF5978F996A}"/>
              </a:ext>
            </a:extLst>
          </p:cNvPr>
          <p:cNvCxnSpPr/>
          <p:nvPr/>
        </p:nvCxnSpPr>
        <p:spPr>
          <a:xfrm>
            <a:off x="3572437" y="708212"/>
            <a:ext cx="0" cy="1237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9015FE9F-6462-4D6B-9219-22D8DE65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329" y="3234286"/>
            <a:ext cx="4972071" cy="23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4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C978EF-B84C-4568-A7E7-D43A9A017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7263"/>
              </p:ext>
            </p:extLst>
          </p:nvPr>
        </p:nvGraphicFramePr>
        <p:xfrm>
          <a:off x="448235" y="826994"/>
          <a:ext cx="11537576" cy="50958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29296">
                  <a:extLst>
                    <a:ext uri="{9D8B030D-6E8A-4147-A177-3AD203B41FA5}">
                      <a16:colId xmlns:a16="http://schemas.microsoft.com/office/drawing/2014/main" val="3399451652"/>
                    </a:ext>
                  </a:extLst>
                </a:gridCol>
                <a:gridCol w="3191812">
                  <a:extLst>
                    <a:ext uri="{9D8B030D-6E8A-4147-A177-3AD203B41FA5}">
                      <a16:colId xmlns:a16="http://schemas.microsoft.com/office/drawing/2014/main" val="3989432674"/>
                    </a:ext>
                  </a:extLst>
                </a:gridCol>
                <a:gridCol w="1240369">
                  <a:extLst>
                    <a:ext uri="{9D8B030D-6E8A-4147-A177-3AD203B41FA5}">
                      <a16:colId xmlns:a16="http://schemas.microsoft.com/office/drawing/2014/main" val="3274589489"/>
                    </a:ext>
                  </a:extLst>
                </a:gridCol>
                <a:gridCol w="1197599">
                  <a:extLst>
                    <a:ext uri="{9D8B030D-6E8A-4147-A177-3AD203B41FA5}">
                      <a16:colId xmlns:a16="http://schemas.microsoft.com/office/drawing/2014/main" val="3851608122"/>
                    </a:ext>
                  </a:extLst>
                </a:gridCol>
                <a:gridCol w="1283141">
                  <a:extLst>
                    <a:ext uri="{9D8B030D-6E8A-4147-A177-3AD203B41FA5}">
                      <a16:colId xmlns:a16="http://schemas.microsoft.com/office/drawing/2014/main" val="2589971427"/>
                    </a:ext>
                  </a:extLst>
                </a:gridCol>
                <a:gridCol w="1267103">
                  <a:extLst>
                    <a:ext uri="{9D8B030D-6E8A-4147-A177-3AD203B41FA5}">
                      <a16:colId xmlns:a16="http://schemas.microsoft.com/office/drawing/2014/main" val="2341474386"/>
                    </a:ext>
                  </a:extLst>
                </a:gridCol>
                <a:gridCol w="1395416">
                  <a:extLst>
                    <a:ext uri="{9D8B030D-6E8A-4147-A177-3AD203B41FA5}">
                      <a16:colId xmlns:a16="http://schemas.microsoft.com/office/drawing/2014/main" val="787286817"/>
                    </a:ext>
                  </a:extLst>
                </a:gridCol>
                <a:gridCol w="1432840">
                  <a:extLst>
                    <a:ext uri="{9D8B030D-6E8A-4147-A177-3AD203B41FA5}">
                      <a16:colId xmlns:a16="http://schemas.microsoft.com/office/drawing/2014/main" val="3477102450"/>
                    </a:ext>
                  </a:extLst>
                </a:gridCol>
              </a:tblGrid>
              <a:tr h="439544"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400" u="none" strike="noStrike" dirty="0">
                          <a:effectLst/>
                        </a:rPr>
                        <a:t>Capacity Building &amp; Training Activities under Support Activities, JJM East Khasi Hills District 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978895"/>
                  </a:ext>
                </a:extLst>
              </a:tr>
              <a:tr h="33244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Sl.no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Activity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FY 2019-20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FY 2020-21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FY 2021-22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FY 2022-23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FY 2023-24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FY 2024-25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7534113"/>
                  </a:ext>
                </a:extLst>
              </a:tr>
              <a:tr h="143911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2000" u="none" strike="noStrike" dirty="0">
                          <a:effectLst/>
                        </a:rPr>
                        <a:t>Capacity Building &amp; Training Activities to Key State Holders at Block Level, GP Level and VWSC/ </a:t>
                      </a:r>
                      <a:r>
                        <a:rPr lang="en-US" sz="2000" u="none" strike="noStrike" dirty="0" err="1">
                          <a:effectLst/>
                        </a:rPr>
                        <a:t>Pani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Samities</a:t>
                      </a:r>
                      <a:r>
                        <a:rPr lang="en-US" sz="2000" u="none" strike="noStrike" dirty="0">
                          <a:effectLst/>
                        </a:rPr>
                        <a:t> on JJM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 dirty="0">
                          <a:effectLst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9376551"/>
                  </a:ext>
                </a:extLst>
              </a:tr>
              <a:tr h="3681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Skill Training on Plumbing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6976117"/>
                  </a:ext>
                </a:extLst>
              </a:tr>
              <a:tr h="3681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Skill Training on Masonry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 dirty="0">
                          <a:effectLst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6499400"/>
                  </a:ext>
                </a:extLst>
              </a:tr>
              <a:tr h="7251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Multi- Skilling (Plumbing, Electrician &amp; Mason)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7884972"/>
                  </a:ext>
                </a:extLst>
              </a:tr>
              <a:tr h="332447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b="1" u="none" strike="noStrike" dirty="0"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b="1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b="1" u="none" strike="noStrike" dirty="0">
                          <a:effectLst/>
                        </a:rPr>
                        <a:t>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b="1" u="none" strike="noStrike">
                          <a:effectLst/>
                        </a:rPr>
                        <a:t>16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b="1" u="none" strike="noStrike" dirty="0">
                          <a:effectLst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136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697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76760" y="328721"/>
            <a:ext cx="6692206" cy="348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8"/>
              </a:lnSpc>
            </a:pPr>
            <a:r>
              <a:rPr lang="en-US" sz="2667" b="1" dirty="0">
                <a:solidFill>
                  <a:schemeClr val="accent2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Sustainable Water Management Through User Charges</a:t>
            </a:r>
            <a:endParaRPr lang="en-US" sz="2667" dirty="0">
              <a:solidFill>
                <a:schemeClr val="accent2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67" y="1036638"/>
            <a:ext cx="317798" cy="31779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79" y="1106091"/>
            <a:ext cx="142974" cy="17879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80976" y="1120764"/>
            <a:ext cx="1415753" cy="17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r>
              <a:rPr lang="en-US" sz="1667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Community Awareness</a:t>
            </a:r>
            <a:endParaRPr lang="en-US" sz="1667" dirty="0"/>
          </a:p>
        </p:txBody>
      </p:sp>
      <p:sp>
        <p:nvSpPr>
          <p:cNvPr id="7" name="Text 3"/>
          <p:cNvSpPr/>
          <p:nvPr/>
        </p:nvSpPr>
        <p:spPr>
          <a:xfrm>
            <a:off x="3456302" y="1044021"/>
            <a:ext cx="4850336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333"/>
              </a:lnSpc>
            </a:pPr>
            <a:r>
              <a:rPr lang="en-US" sz="1333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Extensive awareness programs sensitize VWSC members about the critical importance of financial self-reliance after scheme completion, ensuring long-term sustainability of water supply systems.</a:t>
            </a:r>
            <a:endParaRPr lang="en-US" sz="1333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49" y="2775694"/>
            <a:ext cx="317798" cy="31779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79" y="2845197"/>
            <a:ext cx="142974" cy="17879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22747" y="2906711"/>
            <a:ext cx="1394123" cy="17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r>
              <a:rPr lang="en-US" sz="1667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Flexible Pricing</a:t>
            </a:r>
            <a:endParaRPr lang="en-US" sz="1667" dirty="0"/>
          </a:p>
        </p:txBody>
      </p:sp>
      <p:sp>
        <p:nvSpPr>
          <p:cNvPr id="12" name="Text 6"/>
          <p:cNvSpPr/>
          <p:nvPr/>
        </p:nvSpPr>
        <p:spPr>
          <a:xfrm>
            <a:off x="3456303" y="2754559"/>
            <a:ext cx="4850335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333"/>
              </a:lnSpc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VWSCs independently determine user charges based on local economic conditions and operational costs, with rates ranging from </a:t>
            </a: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₹10 to ₹200 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 household monthly, ensuring affordability and adequacy.</a:t>
            </a:r>
            <a:endParaRPr lang="en-US" sz="15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65" y="4729251"/>
            <a:ext cx="317798" cy="317798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661" y="4812282"/>
            <a:ext cx="142974" cy="17879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9458" y="4812282"/>
            <a:ext cx="1394123" cy="17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r>
              <a:rPr lang="en-US" sz="1667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Fund Utilization</a:t>
            </a:r>
            <a:endParaRPr lang="en-US" sz="1667" dirty="0"/>
          </a:p>
        </p:txBody>
      </p:sp>
      <p:sp>
        <p:nvSpPr>
          <p:cNvPr id="17" name="Text 9"/>
          <p:cNvSpPr/>
          <p:nvPr/>
        </p:nvSpPr>
        <p:spPr>
          <a:xfrm>
            <a:off x="3456302" y="4647579"/>
            <a:ext cx="4850335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333"/>
              </a:lnSpc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Collected funds support essential expenses, including pump operator salaries, electricity charges, routine maintenance, minor repair works, and emergency interventions, ensuring an uninterrupted water supply.</a:t>
            </a:r>
            <a:endParaRPr lang="en-US" sz="1500" dirty="0"/>
          </a:p>
        </p:txBody>
      </p:sp>
      <p:sp>
        <p:nvSpPr>
          <p:cNvPr id="22" name="Shape 13"/>
          <p:cNvSpPr/>
          <p:nvPr/>
        </p:nvSpPr>
        <p:spPr>
          <a:xfrm>
            <a:off x="463550" y="6445449"/>
            <a:ext cx="12700" cy="407789"/>
          </a:xfrm>
          <a:prstGeom prst="rect">
            <a:avLst/>
          </a:prstGeom>
          <a:solidFill>
            <a:srgbClr val="75BAE6"/>
          </a:solidFill>
          <a:ln/>
        </p:spPr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DB32BE-D393-4FBB-B2B0-58DE70325ACF}"/>
              </a:ext>
            </a:extLst>
          </p:cNvPr>
          <p:cNvCxnSpPr/>
          <p:nvPr/>
        </p:nvCxnSpPr>
        <p:spPr>
          <a:xfrm>
            <a:off x="3257341" y="1036638"/>
            <a:ext cx="0" cy="4590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A4DF372-59F4-4105-8241-E71BC4F2796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123" y="839008"/>
            <a:ext cx="3327778" cy="225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4B979E-9CDB-41C7-B093-530174B493D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122" y="3432422"/>
            <a:ext cx="3327778" cy="227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52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418563" y="337738"/>
            <a:ext cx="3251795" cy="352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333" b="1" dirty="0">
                <a:solidFill>
                  <a:schemeClr val="accent2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Water Quality Surveillance</a:t>
            </a:r>
            <a:endParaRPr lang="en-US" sz="3333" dirty="0">
              <a:solidFill>
                <a:schemeClr val="accent2"/>
              </a:solidFill>
            </a:endParaRPr>
          </a:p>
        </p:txBody>
      </p:sp>
      <p:sp>
        <p:nvSpPr>
          <p:cNvPr id="9" name="Text 3"/>
          <p:cNvSpPr/>
          <p:nvPr/>
        </p:nvSpPr>
        <p:spPr>
          <a:xfrm>
            <a:off x="328811" y="1272128"/>
            <a:ext cx="1408509" cy="17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Regular Monitoring</a:t>
            </a:r>
            <a:endParaRPr lang="en-US" sz="2000" dirty="0"/>
          </a:p>
        </p:txBody>
      </p:sp>
      <p:sp>
        <p:nvSpPr>
          <p:cNvPr id="10" name="Text 4"/>
          <p:cNvSpPr/>
          <p:nvPr/>
        </p:nvSpPr>
        <p:spPr>
          <a:xfrm>
            <a:off x="689670" y="4524673"/>
            <a:ext cx="2953544" cy="513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3"/>
              </a:lnSpc>
            </a:pPr>
            <a:endParaRPr lang="en-US" sz="833" dirty="0"/>
          </a:p>
        </p:txBody>
      </p:sp>
      <p:sp>
        <p:nvSpPr>
          <p:cNvPr id="14" name="Text 7"/>
          <p:cNvSpPr/>
          <p:nvPr/>
        </p:nvSpPr>
        <p:spPr>
          <a:xfrm>
            <a:off x="328811" y="2913044"/>
            <a:ext cx="1656060" cy="17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Community Empowerment</a:t>
            </a:r>
            <a:endParaRPr lang="en-US" sz="2000" dirty="0"/>
          </a:p>
        </p:txBody>
      </p:sp>
      <p:sp>
        <p:nvSpPr>
          <p:cNvPr id="19" name="Text 11"/>
          <p:cNvSpPr/>
          <p:nvPr/>
        </p:nvSpPr>
        <p:spPr>
          <a:xfrm>
            <a:off x="435248" y="4934584"/>
            <a:ext cx="1408509" cy="17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Real-Time Reporting</a:t>
            </a:r>
            <a:endParaRPr lang="en-US" sz="2000" dirty="0"/>
          </a:p>
        </p:txBody>
      </p:sp>
      <p:sp>
        <p:nvSpPr>
          <p:cNvPr id="20" name="Text 12"/>
          <p:cNvSpPr/>
          <p:nvPr/>
        </p:nvSpPr>
        <p:spPr>
          <a:xfrm>
            <a:off x="924131" y="5774928"/>
            <a:ext cx="6240661" cy="342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3"/>
              </a:lnSpc>
            </a:pPr>
            <a:endParaRPr lang="en-US" sz="833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D212AE-7E07-4AD5-A005-D1B700787DC6}"/>
              </a:ext>
            </a:extLst>
          </p:cNvPr>
          <p:cNvSpPr txBox="1"/>
          <p:nvPr/>
        </p:nvSpPr>
        <p:spPr>
          <a:xfrm>
            <a:off x="3643213" y="1120371"/>
            <a:ext cx="4858345" cy="76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333"/>
              </a:lnSpc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Water quality is strictly monitored by the department through systematic testing protocols to ensure safe drinking water for all villages.</a:t>
            </a:r>
            <a:endParaRPr lang="en-US" sz="15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D87F59C-4F67-410D-811A-FECF58C4E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00" r="23726"/>
          <a:stretch/>
        </p:blipFill>
        <p:spPr>
          <a:xfrm>
            <a:off x="8850923" y="628848"/>
            <a:ext cx="3081494" cy="20842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68A37D-1863-4272-BD81-0A85E39DC904}"/>
              </a:ext>
            </a:extLst>
          </p:cNvPr>
          <p:cNvSpPr txBox="1"/>
          <p:nvPr/>
        </p:nvSpPr>
        <p:spPr>
          <a:xfrm>
            <a:off x="3643214" y="2781284"/>
            <a:ext cx="4913468" cy="600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333"/>
              </a:lnSpc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Five trained women Field Test Kit users empower villages to monitor their own water supply at the local level, building community capacity.</a:t>
            </a:r>
            <a:endParaRPr lang="en-US" sz="1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F22E3C-BA34-4603-95A7-11BC26248841}"/>
              </a:ext>
            </a:extLst>
          </p:cNvPr>
          <p:cNvSpPr txBox="1"/>
          <p:nvPr/>
        </p:nvSpPr>
        <p:spPr>
          <a:xfrm>
            <a:off x="3564171" y="4747184"/>
            <a:ext cx="4984618" cy="76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333"/>
              </a:lnSpc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Any deviations in water quality are immediately reported through mobile apps and examined by lab technicians who carry out necessary treatments.</a:t>
            </a:r>
            <a:endParaRPr lang="en-US" sz="1500" dirty="0"/>
          </a:p>
        </p:txBody>
      </p:sp>
      <p:pic>
        <p:nvPicPr>
          <p:cNvPr id="28" name="Image 1" descr="preencoded.png">
            <a:extLst>
              <a:ext uri="{FF2B5EF4-FFF2-40B4-BE49-F238E27FC236}">
                <a16:creationId xmlns:a16="http://schemas.microsoft.com/office/drawing/2014/main" id="{F2C56557-D987-4B25-B2C9-1FD96018C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922" y="2787334"/>
            <a:ext cx="3081494" cy="1766626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0E3974-E713-42CD-B17C-AD6186F171D9}"/>
              </a:ext>
            </a:extLst>
          </p:cNvPr>
          <p:cNvCxnSpPr/>
          <p:nvPr/>
        </p:nvCxnSpPr>
        <p:spPr>
          <a:xfrm>
            <a:off x="3500176" y="1038330"/>
            <a:ext cx="0" cy="473659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7E2E1FA-FA38-4215-802D-58D22652B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813" y="4642016"/>
            <a:ext cx="3080604" cy="19061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75F4B6-6509-4220-83A9-46ED9EFC5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764076"/>
              </p:ext>
            </p:extLst>
          </p:nvPr>
        </p:nvGraphicFramePr>
        <p:xfrm>
          <a:off x="502023" y="263620"/>
          <a:ext cx="11187953" cy="6156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14780">
                  <a:extLst>
                    <a:ext uri="{9D8B030D-6E8A-4147-A177-3AD203B41FA5}">
                      <a16:colId xmlns:a16="http://schemas.microsoft.com/office/drawing/2014/main" val="1752581441"/>
                    </a:ext>
                  </a:extLst>
                </a:gridCol>
                <a:gridCol w="1349940">
                  <a:extLst>
                    <a:ext uri="{9D8B030D-6E8A-4147-A177-3AD203B41FA5}">
                      <a16:colId xmlns:a16="http://schemas.microsoft.com/office/drawing/2014/main" val="2553003100"/>
                    </a:ext>
                  </a:extLst>
                </a:gridCol>
                <a:gridCol w="2164999">
                  <a:extLst>
                    <a:ext uri="{9D8B030D-6E8A-4147-A177-3AD203B41FA5}">
                      <a16:colId xmlns:a16="http://schemas.microsoft.com/office/drawing/2014/main" val="3002320204"/>
                    </a:ext>
                  </a:extLst>
                </a:gridCol>
                <a:gridCol w="2801764">
                  <a:extLst>
                    <a:ext uri="{9D8B030D-6E8A-4147-A177-3AD203B41FA5}">
                      <a16:colId xmlns:a16="http://schemas.microsoft.com/office/drawing/2014/main" val="3968841336"/>
                    </a:ext>
                  </a:extLst>
                </a:gridCol>
                <a:gridCol w="3056470">
                  <a:extLst>
                    <a:ext uri="{9D8B030D-6E8A-4147-A177-3AD203B41FA5}">
                      <a16:colId xmlns:a16="http://schemas.microsoft.com/office/drawing/2014/main" val="984305840"/>
                    </a:ext>
                  </a:extLst>
                </a:gridCol>
              </a:tblGrid>
              <a:tr h="821457">
                <a:tc gridSpan="5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u="none" strike="noStrike">
                          <a:effectLst/>
                        </a:rPr>
                        <a:t>Water Quality Surveillance – Training of 5 women using FTKs at each GP level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510056"/>
                  </a:ext>
                </a:extLst>
              </a:tr>
              <a:tr h="78038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Block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Total no. of villages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Number of FTK users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No. of villages where 5 women have been trained using FTK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800" u="none" strike="noStrike">
                          <a:effectLst/>
                        </a:rPr>
                        <a:t>No. of women trained using FTKs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350055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12-shnong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337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450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1937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 dirty="0" err="1">
                          <a:effectLst/>
                        </a:rPr>
                        <a:t>Mawkynrew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357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352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559090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MAWLAI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47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42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278127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Mawpat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34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64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73876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Mawphlang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93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299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445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34240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Mawryngkneng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127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345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282040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Mawsynram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216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743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9060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Mylliem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265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298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70179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Pynursla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400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543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731691"/>
                  </a:ext>
                </a:extLst>
              </a:tr>
              <a:tr h="46549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Shella Bholaganj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264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539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867346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SOHIONG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289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u="none" strike="noStrike">
                          <a:effectLst/>
                        </a:rPr>
                        <a:t>115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543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47020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b="1" u="none" strike="noStrike" dirty="0">
                          <a:effectLst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1" u="none" strike="noStrike" dirty="0">
                          <a:effectLst/>
                        </a:rPr>
                        <a:t>922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1" u="none" strike="noStrike">
                          <a:effectLst/>
                        </a:rPr>
                        <a:t>2635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b="1" u="none" strike="noStrike" dirty="0">
                          <a:effectLst/>
                        </a:rPr>
                        <a:t>904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1" u="none" strike="noStrike" dirty="0">
                          <a:effectLst/>
                        </a:rPr>
                        <a:t>4364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1107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F5BD7F-01AD-4217-8069-A26CE97BB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97390"/>
              </p:ext>
            </p:extLst>
          </p:nvPr>
        </p:nvGraphicFramePr>
        <p:xfrm>
          <a:off x="80682" y="71718"/>
          <a:ext cx="11881978" cy="66159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9926">
                  <a:extLst>
                    <a:ext uri="{9D8B030D-6E8A-4147-A177-3AD203B41FA5}">
                      <a16:colId xmlns:a16="http://schemas.microsoft.com/office/drawing/2014/main" val="13484718"/>
                    </a:ext>
                  </a:extLst>
                </a:gridCol>
                <a:gridCol w="550400">
                  <a:extLst>
                    <a:ext uri="{9D8B030D-6E8A-4147-A177-3AD203B41FA5}">
                      <a16:colId xmlns:a16="http://schemas.microsoft.com/office/drawing/2014/main" val="964619961"/>
                    </a:ext>
                  </a:extLst>
                </a:gridCol>
                <a:gridCol w="715597">
                  <a:extLst>
                    <a:ext uri="{9D8B030D-6E8A-4147-A177-3AD203B41FA5}">
                      <a16:colId xmlns:a16="http://schemas.microsoft.com/office/drawing/2014/main" val="2175858896"/>
                    </a:ext>
                  </a:extLst>
                </a:gridCol>
                <a:gridCol w="747713">
                  <a:extLst>
                    <a:ext uri="{9D8B030D-6E8A-4147-A177-3AD203B41FA5}">
                      <a16:colId xmlns:a16="http://schemas.microsoft.com/office/drawing/2014/main" val="3732395832"/>
                    </a:ext>
                  </a:extLst>
                </a:gridCol>
                <a:gridCol w="739926">
                  <a:extLst>
                    <a:ext uri="{9D8B030D-6E8A-4147-A177-3AD203B41FA5}">
                      <a16:colId xmlns:a16="http://schemas.microsoft.com/office/drawing/2014/main" val="2205050474"/>
                    </a:ext>
                  </a:extLst>
                </a:gridCol>
                <a:gridCol w="739926">
                  <a:extLst>
                    <a:ext uri="{9D8B030D-6E8A-4147-A177-3AD203B41FA5}">
                      <a16:colId xmlns:a16="http://schemas.microsoft.com/office/drawing/2014/main" val="630776209"/>
                    </a:ext>
                  </a:extLst>
                </a:gridCol>
                <a:gridCol w="739926">
                  <a:extLst>
                    <a:ext uri="{9D8B030D-6E8A-4147-A177-3AD203B41FA5}">
                      <a16:colId xmlns:a16="http://schemas.microsoft.com/office/drawing/2014/main" val="2408087635"/>
                    </a:ext>
                  </a:extLst>
                </a:gridCol>
                <a:gridCol w="747713">
                  <a:extLst>
                    <a:ext uri="{9D8B030D-6E8A-4147-A177-3AD203B41FA5}">
                      <a16:colId xmlns:a16="http://schemas.microsoft.com/office/drawing/2014/main" val="879939086"/>
                    </a:ext>
                  </a:extLst>
                </a:gridCol>
                <a:gridCol w="747713">
                  <a:extLst>
                    <a:ext uri="{9D8B030D-6E8A-4147-A177-3AD203B41FA5}">
                      <a16:colId xmlns:a16="http://schemas.microsoft.com/office/drawing/2014/main" val="2172547324"/>
                    </a:ext>
                  </a:extLst>
                </a:gridCol>
                <a:gridCol w="664635">
                  <a:extLst>
                    <a:ext uri="{9D8B030D-6E8A-4147-A177-3AD203B41FA5}">
                      <a16:colId xmlns:a16="http://schemas.microsoft.com/office/drawing/2014/main" val="123722894"/>
                    </a:ext>
                  </a:extLst>
                </a:gridCol>
                <a:gridCol w="581555">
                  <a:extLst>
                    <a:ext uri="{9D8B030D-6E8A-4147-A177-3AD203B41FA5}">
                      <a16:colId xmlns:a16="http://schemas.microsoft.com/office/drawing/2014/main" val="954433371"/>
                    </a:ext>
                  </a:extLst>
                </a:gridCol>
                <a:gridCol w="571172">
                  <a:extLst>
                    <a:ext uri="{9D8B030D-6E8A-4147-A177-3AD203B41FA5}">
                      <a16:colId xmlns:a16="http://schemas.microsoft.com/office/drawing/2014/main" val="883320196"/>
                    </a:ext>
                  </a:extLst>
                </a:gridCol>
                <a:gridCol w="550400">
                  <a:extLst>
                    <a:ext uri="{9D8B030D-6E8A-4147-A177-3AD203B41FA5}">
                      <a16:colId xmlns:a16="http://schemas.microsoft.com/office/drawing/2014/main" val="1895540035"/>
                    </a:ext>
                  </a:extLst>
                </a:gridCol>
                <a:gridCol w="552996">
                  <a:extLst>
                    <a:ext uri="{9D8B030D-6E8A-4147-A177-3AD203B41FA5}">
                      <a16:colId xmlns:a16="http://schemas.microsoft.com/office/drawing/2014/main" val="612348973"/>
                    </a:ext>
                  </a:extLst>
                </a:gridCol>
                <a:gridCol w="498476">
                  <a:extLst>
                    <a:ext uri="{9D8B030D-6E8A-4147-A177-3AD203B41FA5}">
                      <a16:colId xmlns:a16="http://schemas.microsoft.com/office/drawing/2014/main" val="3905206061"/>
                    </a:ext>
                  </a:extLst>
                </a:gridCol>
                <a:gridCol w="498476">
                  <a:extLst>
                    <a:ext uri="{9D8B030D-6E8A-4147-A177-3AD203B41FA5}">
                      <a16:colId xmlns:a16="http://schemas.microsoft.com/office/drawing/2014/main" val="2875699132"/>
                    </a:ext>
                  </a:extLst>
                </a:gridCol>
                <a:gridCol w="498476">
                  <a:extLst>
                    <a:ext uri="{9D8B030D-6E8A-4147-A177-3AD203B41FA5}">
                      <a16:colId xmlns:a16="http://schemas.microsoft.com/office/drawing/2014/main" val="2026316881"/>
                    </a:ext>
                  </a:extLst>
                </a:gridCol>
                <a:gridCol w="498476">
                  <a:extLst>
                    <a:ext uri="{9D8B030D-6E8A-4147-A177-3AD203B41FA5}">
                      <a16:colId xmlns:a16="http://schemas.microsoft.com/office/drawing/2014/main" val="2611813459"/>
                    </a:ext>
                  </a:extLst>
                </a:gridCol>
                <a:gridCol w="498476">
                  <a:extLst>
                    <a:ext uri="{9D8B030D-6E8A-4147-A177-3AD203B41FA5}">
                      <a16:colId xmlns:a16="http://schemas.microsoft.com/office/drawing/2014/main" val="2540119706"/>
                    </a:ext>
                  </a:extLst>
                </a:gridCol>
              </a:tblGrid>
              <a:tr h="1483943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Block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Total no. of Villages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No. of samples tested using FTKs/ H2S vials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No. of Samples found contaminated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Remedial measures taken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No of Villages wherein testing done for chemical/ bacteriological parameters using FTK/ H2S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581093"/>
                  </a:ext>
                </a:extLst>
              </a:tr>
              <a:tr h="303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(2025-2026)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(2025-2026)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No.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%age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No.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%age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No.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%age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No.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%age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No.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In %age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941272"/>
                  </a:ext>
                </a:extLst>
              </a:tr>
              <a:tr h="5984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 FY 2021-22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FY 2022-23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FY 2023-24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FY 2024-25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FY 2025-2026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FY 2021-22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FY 2022-23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FY 2023-24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FY 2024-25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FY 2025-26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274886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12-shnong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67.02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40.43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34.04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636596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Mawkynrew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1212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700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42.65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89.71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91.18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91.18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89.71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360020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MAWLAI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11.11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280273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Mawpat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18.18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541894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Mawphlang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5.38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7.53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24.73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16.13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3.23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897793"/>
                  </a:ext>
                </a:extLst>
              </a:tr>
              <a:tr h="59847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Mawryngkneng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23.44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26.56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6.25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862306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Mawsynram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127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16.22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22.97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18.24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25.00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278823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Mylliem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1.59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14.29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28.57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33.33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22.22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001475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Pynursla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7.58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15.91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20.45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43.18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25.00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930726"/>
                  </a:ext>
                </a:extLst>
              </a:tr>
              <a:tr h="59847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Shella Bholaganj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3.33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15.83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38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31.67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21.67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600168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SOHIONG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4.17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 dirty="0">
                          <a:effectLst/>
                        </a:rPr>
                        <a:t>4.17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u="none" strike="noStrike">
                          <a:effectLst/>
                        </a:rPr>
                        <a:t>0.83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654004"/>
                  </a:ext>
                </a:extLst>
              </a:tr>
              <a:tr h="3033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>
                          <a:effectLst/>
                        </a:rPr>
                        <a:t>922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>
                          <a:effectLst/>
                        </a:rPr>
                        <a:t>651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1059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>
                          <a:effectLst/>
                        </a:rPr>
                        <a:t>2169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>
                          <a:effectLst/>
                        </a:rPr>
                        <a:t>3104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1627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>
                          <a:effectLst/>
                        </a:rPr>
                        <a:t>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89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9.65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>
                          <a:effectLst/>
                        </a:rPr>
                        <a:t>156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16.92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260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u="none" strike="noStrike">
                          <a:effectLst/>
                        </a:rPr>
                        <a:t>28.20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61" marR="6961" marT="6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290</a:t>
                      </a: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31.45</a:t>
                      </a: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176</a:t>
                      </a: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19.09</a:t>
                      </a: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1" marR="6961" marT="696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060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75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6FB660-92BA-4153-A37D-2C18174C6CD2}"/>
              </a:ext>
            </a:extLst>
          </p:cNvPr>
          <p:cNvSpPr txBox="1"/>
          <p:nvPr/>
        </p:nvSpPr>
        <p:spPr>
          <a:xfrm>
            <a:off x="3254187" y="304800"/>
            <a:ext cx="517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Accelerating Har </a:t>
            </a:r>
            <a:r>
              <a:rPr lang="en-US" dirty="0" err="1">
                <a:latin typeface="Arial Black" panose="020B0A04020102020204" pitchFamily="34" charset="0"/>
              </a:rPr>
              <a:t>Ghar</a:t>
            </a:r>
            <a:r>
              <a:rPr lang="en-US" dirty="0">
                <a:latin typeface="Arial Black" panose="020B0A04020102020204" pitchFamily="34" charset="0"/>
              </a:rPr>
              <a:t> Jal Certification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F6338B-2F25-4131-91A3-0E61A20C2C28}"/>
              </a:ext>
            </a:extLst>
          </p:cNvPr>
          <p:cNvSpPr txBox="1"/>
          <p:nvPr/>
        </p:nvSpPr>
        <p:spPr>
          <a:xfrm>
            <a:off x="322729" y="674132"/>
            <a:ext cx="8453717" cy="375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DIGITAL MONITORING &amp; REAL-TIME REPORTING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+mj-lt"/>
              </a:rPr>
              <a:t>JJM IMIS portal and Field user app  </a:t>
            </a:r>
            <a:r>
              <a:rPr lang="en-US" dirty="0">
                <a:latin typeface="+mj-lt"/>
              </a:rPr>
              <a:t>	Real-time entry of household connections 					and functionality data.</a:t>
            </a:r>
          </a:p>
          <a:p>
            <a:pPr algn="just">
              <a:lnSpc>
                <a:spcPct val="150000"/>
              </a:lnSpc>
            </a:pPr>
            <a:endParaRPr lang="en-US" b="1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en-US" b="1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j-lt"/>
              </a:rPr>
              <a:t>District Level Monitoring </a:t>
            </a:r>
            <a:r>
              <a:rPr lang="en-US" dirty="0">
                <a:latin typeface="+mj-lt"/>
              </a:rPr>
              <a:t>	  	</a:t>
            </a:r>
          </a:p>
          <a:p>
            <a:pPr>
              <a:lnSpc>
                <a:spcPct val="200000"/>
              </a:lnSpc>
            </a:pPr>
            <a:endParaRPr lang="en-US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4B0581-DB40-45B0-B6BD-6AB7D7945FB7}"/>
              </a:ext>
            </a:extLst>
          </p:cNvPr>
          <p:cNvCxnSpPr>
            <a:cxnSpLocks/>
          </p:cNvCxnSpPr>
          <p:nvPr/>
        </p:nvCxnSpPr>
        <p:spPr>
          <a:xfrm>
            <a:off x="3827930" y="1362635"/>
            <a:ext cx="0" cy="43747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8BE77BFA-AECA-4604-B906-A563992F7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40" y="1043464"/>
            <a:ext cx="3721131" cy="2495073"/>
          </a:xfrm>
          <a:prstGeom prst="rect">
            <a:avLst/>
          </a:prstGeom>
        </p:spPr>
      </p:pic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B30D62D3-1D72-4A29-9986-DE1C092D0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140" y="3801610"/>
            <a:ext cx="3810778" cy="1935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69FB6F-A4D7-4516-9372-282E41EDB924}"/>
              </a:ext>
            </a:extLst>
          </p:cNvPr>
          <p:cNvSpPr txBox="1"/>
          <p:nvPr/>
        </p:nvSpPr>
        <p:spPr>
          <a:xfrm>
            <a:off x="3827930" y="2750878"/>
            <a:ext cx="4239527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+mj-lt"/>
              </a:rPr>
              <a:t>DPMU staffs operating at the district level coordinate with the VWSCs and the Field Engineers in streamlining paperwork, expediting documentation processes, and fast-tracking state-level approvals for certification, reducing processing time significantly.</a:t>
            </a:r>
          </a:p>
        </p:txBody>
      </p:sp>
    </p:spTree>
    <p:extLst>
      <p:ext uri="{BB962C8B-B14F-4D97-AF65-F5344CB8AC3E}">
        <p14:creationId xmlns:p14="http://schemas.microsoft.com/office/powerpoint/2010/main" val="2624327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133047-1436-4608-987C-AE874CD15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739573"/>
              </p:ext>
            </p:extLst>
          </p:nvPr>
        </p:nvGraphicFramePr>
        <p:xfrm>
          <a:off x="189687" y="108858"/>
          <a:ext cx="11410642" cy="6573292"/>
        </p:xfrm>
        <a:graphic>
          <a:graphicData uri="http://schemas.openxmlformats.org/drawingml/2006/table">
            <a:tbl>
              <a:tblPr/>
              <a:tblGrid>
                <a:gridCol w="1247036">
                  <a:extLst>
                    <a:ext uri="{9D8B030D-6E8A-4147-A177-3AD203B41FA5}">
                      <a16:colId xmlns:a16="http://schemas.microsoft.com/office/drawing/2014/main" val="460994732"/>
                    </a:ext>
                  </a:extLst>
                </a:gridCol>
                <a:gridCol w="6229826">
                  <a:extLst>
                    <a:ext uri="{9D8B030D-6E8A-4147-A177-3AD203B41FA5}">
                      <a16:colId xmlns:a16="http://schemas.microsoft.com/office/drawing/2014/main" val="2889545606"/>
                    </a:ext>
                  </a:extLst>
                </a:gridCol>
                <a:gridCol w="3933780">
                  <a:extLst>
                    <a:ext uri="{9D8B030D-6E8A-4147-A177-3AD203B41FA5}">
                      <a16:colId xmlns:a16="http://schemas.microsoft.com/office/drawing/2014/main" val="4234838966"/>
                    </a:ext>
                  </a:extLst>
                </a:gridCol>
              </a:tblGrid>
              <a:tr h="85570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Har </a:t>
                      </a:r>
                      <a:r>
                        <a:rPr lang="en-US" sz="17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Ghar</a:t>
                      </a:r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Jal (100 % FHTC Coverage) panchayats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48101"/>
                  </a:ext>
                </a:extLst>
              </a:tr>
              <a:tr h="596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S.No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Block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Number of Har </a:t>
                      </a:r>
                      <a:r>
                        <a:rPr lang="en-US" sz="17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Ghar</a:t>
                      </a:r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Jal Certified as on 1/10/2025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372558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Khadarshnong-Laitkroh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477066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Mawkynrew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752766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MAWLAI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64552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Mawpat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970912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Mawphlang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86571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Mawryngkneng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320150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Mawsynram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741097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Mylliem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52029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Pynursla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874464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Shella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Bholaganj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724298"/>
                  </a:ext>
                </a:extLst>
              </a:tr>
              <a:tr h="42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SOHIONG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273565"/>
                  </a:ext>
                </a:extLst>
              </a:tr>
              <a:tr h="414593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237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78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228" y="364596"/>
            <a:ext cx="3336925" cy="417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625" b="1" dirty="0">
                <a:solidFill>
                  <a:schemeClr val="accent2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Best Practice</a:t>
            </a:r>
            <a:endParaRPr lang="en-US" sz="2625" dirty="0">
              <a:solidFill>
                <a:schemeClr val="accent2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3916040" y="1043383"/>
            <a:ext cx="4020741" cy="208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2333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CONVERGENCE: JJM and MGNREGA</a:t>
            </a:r>
            <a:endParaRPr lang="en-US" sz="2333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C6CE64-ACC6-42A2-91D8-92E0530C6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69" y="1641231"/>
            <a:ext cx="11086681" cy="38095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3B24BF-D138-42C6-B767-E1412E569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515010"/>
              </p:ext>
            </p:extLst>
          </p:nvPr>
        </p:nvGraphicFramePr>
        <p:xfrm>
          <a:off x="230187" y="896471"/>
          <a:ext cx="11710801" cy="5666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1141F4-9D0A-44E6-8543-D9A800607D93}"/>
              </a:ext>
            </a:extLst>
          </p:cNvPr>
          <p:cNvSpPr txBox="1"/>
          <p:nvPr/>
        </p:nvSpPr>
        <p:spPr>
          <a:xfrm>
            <a:off x="2353164" y="369028"/>
            <a:ext cx="7326923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>
                <a:solidFill>
                  <a:schemeClr val="accent2"/>
                </a:solidFill>
                <a:latin typeface="Arial Black" panose="020B0A04020102020204" pitchFamily="34" charset="0"/>
              </a:rPr>
              <a:t>EAST KHASI HILLS DISTRICT FRAMEWORK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B5D061-205A-4FE6-8683-3E087CDF77CD}"/>
              </a:ext>
            </a:extLst>
          </p:cNvPr>
          <p:cNvSpPr/>
          <p:nvPr/>
        </p:nvSpPr>
        <p:spPr>
          <a:xfrm>
            <a:off x="4676775" y="1007452"/>
            <a:ext cx="2469216" cy="5171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Deputy Commissioner</a:t>
            </a:r>
          </a:p>
          <a:p>
            <a:pPr algn="ctr"/>
            <a:r>
              <a:rPr lang="en-US" sz="1000" b="1" dirty="0"/>
              <a:t>cum</a:t>
            </a:r>
          </a:p>
          <a:p>
            <a:pPr algn="ctr"/>
            <a:r>
              <a:rPr lang="en-US" sz="1000" b="1" dirty="0"/>
              <a:t>Chairman ,DWSM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F83137-777A-4A61-8025-B4FD4AE88FE9}"/>
              </a:ext>
            </a:extLst>
          </p:cNvPr>
          <p:cNvCxnSpPr>
            <a:cxnSpLocks/>
          </p:cNvCxnSpPr>
          <p:nvPr/>
        </p:nvCxnSpPr>
        <p:spPr>
          <a:xfrm>
            <a:off x="5968253" y="1524561"/>
            <a:ext cx="0" cy="5963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15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142ECC-DDCE-4731-B554-BC9DE329E7E5}"/>
              </a:ext>
            </a:extLst>
          </p:cNvPr>
          <p:cNvSpPr txBox="1"/>
          <p:nvPr/>
        </p:nvSpPr>
        <p:spPr>
          <a:xfrm>
            <a:off x="2087594" y="1078880"/>
            <a:ext cx="7795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en-US" sz="6000" b="1" dirty="0">
                <a:solidFill>
                  <a:srgbClr val="524F49"/>
                </a:solidFill>
                <a:latin typeface="Cormorant"/>
              </a:rPr>
              <a:t>Multipurpose mini gravity check-dam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633DC-6EF6-40E2-9584-4B88FDCA62F9}"/>
              </a:ext>
            </a:extLst>
          </p:cNvPr>
          <p:cNvSpPr txBox="1"/>
          <p:nvPr/>
        </p:nvSpPr>
        <p:spPr>
          <a:xfrm>
            <a:off x="9405548" y="1585818"/>
            <a:ext cx="194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en-US" sz="2800" dirty="0" err="1">
                <a:solidFill>
                  <a:srgbClr val="EFEBE3"/>
                </a:solidFill>
                <a:latin typeface="Sacramento" panose="02000507000000020000" pitchFamily="2" charset="0"/>
              </a:rPr>
              <a:t>Mawtawar</a:t>
            </a:r>
            <a:endParaRPr lang="en-US" sz="3600" dirty="0">
              <a:solidFill>
                <a:srgbClr val="EFEBE3"/>
              </a:solidFill>
              <a:latin typeface="Sacramento" panose="02000507000000020000" pitchFamily="2" charset="0"/>
            </a:endParaRPr>
          </a:p>
        </p:txBody>
      </p:sp>
      <p:pic>
        <p:nvPicPr>
          <p:cNvPr id="2" name="Picture Placeholder 1" descr="WhatsApp Image 2025-01-23 at 2.14.13 PM(2)">
            <a:extLst>
              <a:ext uri="{FF2B5EF4-FFF2-40B4-BE49-F238E27FC236}">
                <a16:creationId xmlns:a16="http://schemas.microsoft.com/office/drawing/2014/main" id="{17CCAF7C-E638-1282-0586-6BE887943B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2539" r="12539"/>
          <a:stretch>
            <a:fillRect/>
          </a:stretch>
        </p:blipFill>
        <p:spPr>
          <a:xfrm>
            <a:off x="1682151" y="3408496"/>
            <a:ext cx="4140679" cy="3095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7A72B0A-E1B5-FBCD-3FA7-AB8889E946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r="12359"/>
          <a:stretch>
            <a:fillRect/>
          </a:stretch>
        </p:blipFill>
        <p:spPr>
          <a:xfrm>
            <a:off x="6086100" y="3372872"/>
            <a:ext cx="4417878" cy="31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89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>
            <a:extLst>
              <a:ext uri="{FF2B5EF4-FFF2-40B4-BE49-F238E27FC236}">
                <a16:creationId xmlns:a16="http://schemas.microsoft.com/office/drawing/2014/main" id="{8C0AAC82-0454-4C24-B347-4A41A39D48CB}"/>
              </a:ext>
            </a:extLst>
          </p:cNvPr>
          <p:cNvSpPr txBox="1">
            <a:spLocks/>
          </p:cNvSpPr>
          <p:nvPr/>
        </p:nvSpPr>
        <p:spPr>
          <a:xfrm>
            <a:off x="1143001" y="1289130"/>
            <a:ext cx="6911700" cy="8309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Brief about </a:t>
            </a:r>
            <a:r>
              <a:rPr lang="en-US" sz="6000" dirty="0" err="1"/>
              <a:t>Mawtawar</a:t>
            </a:r>
            <a:endParaRPr lang="en-US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047BE-C007-4206-9788-025A32252028}"/>
              </a:ext>
            </a:extLst>
          </p:cNvPr>
          <p:cNvSpPr txBox="1"/>
          <p:nvPr/>
        </p:nvSpPr>
        <p:spPr>
          <a:xfrm>
            <a:off x="2953760" y="1894268"/>
            <a:ext cx="60835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4"/>
                </a:solidFill>
                <a:latin typeface="Sacramento" panose="02000507000000020000" pitchFamily="2" charset="0"/>
              </a:rPr>
              <a:t>demography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30832D-4185-4F8A-A1E7-8073C057EDA4}"/>
              </a:ext>
            </a:extLst>
          </p:cNvPr>
          <p:cNvGrpSpPr/>
          <p:nvPr/>
        </p:nvGrpSpPr>
        <p:grpSpPr>
          <a:xfrm>
            <a:off x="1143000" y="3999490"/>
            <a:ext cx="9906000" cy="1938992"/>
            <a:chOff x="1143000" y="4637841"/>
            <a:chExt cx="9906000" cy="19389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435227-F4E2-485D-9E40-CE186513FD3A}"/>
                </a:ext>
              </a:extLst>
            </p:cNvPr>
            <p:cNvSpPr txBox="1"/>
            <p:nvPr/>
          </p:nvSpPr>
          <p:spPr>
            <a:xfrm>
              <a:off x="1143000" y="4637841"/>
              <a:ext cx="2862072" cy="1938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dirty="0" err="1"/>
                <a:t>Mawtawar</a:t>
              </a:r>
              <a:r>
                <a:rPr lang="en-US" dirty="0"/>
                <a:t> covers an area of about </a:t>
              </a:r>
              <a:r>
                <a:rPr lang="en-US" b="1" dirty="0"/>
                <a:t>5012 Sqm. </a:t>
              </a:r>
            </a:p>
            <a:p>
              <a:pPr algn="just"/>
              <a:r>
                <a:rPr lang="en-US" dirty="0"/>
                <a:t>It is situated in </a:t>
              </a:r>
              <a:r>
                <a:rPr lang="en-US" dirty="0" err="1"/>
                <a:t>Mawlai</a:t>
              </a:r>
              <a:r>
                <a:rPr lang="en-US" dirty="0"/>
                <a:t> C&amp;RD Block which bifurcated from the erstwhile </a:t>
              </a:r>
              <a:r>
                <a:rPr lang="en-US" dirty="0" err="1"/>
                <a:t>Mylliem</a:t>
              </a:r>
              <a:r>
                <a:rPr lang="en-US" dirty="0"/>
                <a:t> C&amp;RD Block of East Khasi Hills District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0202A9-32E2-4E6C-A78C-C4D57B5289A8}"/>
                </a:ext>
              </a:extLst>
            </p:cNvPr>
            <p:cNvSpPr txBox="1"/>
            <p:nvPr/>
          </p:nvSpPr>
          <p:spPr>
            <a:xfrm>
              <a:off x="4344924" y="4637841"/>
              <a:ext cx="318211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dirty="0"/>
                <a:t>It has </a:t>
              </a:r>
              <a:r>
                <a:rPr lang="en-US" sz="2000" b="1" dirty="0"/>
                <a:t>2,541</a:t>
              </a:r>
              <a:r>
                <a:rPr lang="en-US" dirty="0"/>
                <a:t> households with a population of </a:t>
              </a:r>
              <a:r>
                <a:rPr lang="en-US" sz="2000" b="1" dirty="0"/>
                <a:t>10,180</a:t>
              </a:r>
              <a:r>
                <a:rPr lang="en-US" dirty="0"/>
                <a:t> people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DFEB44-24E6-46BA-B41F-3D768C9387BC}"/>
                </a:ext>
              </a:extLst>
            </p:cNvPr>
            <p:cNvSpPr txBox="1"/>
            <p:nvPr/>
          </p:nvSpPr>
          <p:spPr>
            <a:xfrm>
              <a:off x="7866888" y="4637841"/>
              <a:ext cx="3182112" cy="14157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dirty="0"/>
                <a:t>With the fast-growing population, new emerging households, the village faced </a:t>
              </a:r>
              <a:r>
                <a:rPr lang="en-US" sz="2000" b="1" dirty="0"/>
                <a:t>challenges </a:t>
              </a:r>
              <a:r>
                <a:rPr lang="en-US" dirty="0"/>
                <a:t>which are encountered by any growing population   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A68048-DFD6-4836-847D-64E417503720}"/>
              </a:ext>
            </a:extLst>
          </p:cNvPr>
          <p:cNvCxnSpPr/>
          <p:nvPr/>
        </p:nvCxnSpPr>
        <p:spPr>
          <a:xfrm>
            <a:off x="1143000" y="3500070"/>
            <a:ext cx="9906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17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BA974B3-E5EA-4FC7-818A-501182C4AE90}"/>
              </a:ext>
            </a:extLst>
          </p:cNvPr>
          <p:cNvSpPr/>
          <p:nvPr/>
        </p:nvSpPr>
        <p:spPr>
          <a:xfrm>
            <a:off x="3562709" y="1022940"/>
            <a:ext cx="5106838" cy="4722541"/>
          </a:xfrm>
          <a:prstGeom prst="ellipse">
            <a:avLst/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2000"/>
              </a:spcBef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What is the greatest of these challenges?</a:t>
            </a:r>
          </a:p>
          <a:p>
            <a:pPr algn="ctr">
              <a:spcBef>
                <a:spcPts val="2000"/>
              </a:spcBef>
            </a:pPr>
            <a:r>
              <a:rPr lang="en-US" sz="2200" b="1" i="1" dirty="0">
                <a:solidFill>
                  <a:srgbClr val="524F49"/>
                </a:solidFill>
              </a:rPr>
              <a:t>Water-</a:t>
            </a:r>
            <a:r>
              <a:rPr lang="en-US" sz="2200" dirty="0">
                <a:solidFill>
                  <a:srgbClr val="524F49"/>
                </a:solidFill>
              </a:rPr>
              <a:t> became one of the greatest challenge to cater to the growing need of the households and the community</a:t>
            </a:r>
          </a:p>
        </p:txBody>
      </p:sp>
    </p:spTree>
    <p:extLst>
      <p:ext uri="{BB962C8B-B14F-4D97-AF65-F5344CB8AC3E}">
        <p14:creationId xmlns:p14="http://schemas.microsoft.com/office/powerpoint/2010/main" val="30120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C8E06-3A10-4598-926B-A50A9F186A68}"/>
              </a:ext>
            </a:extLst>
          </p:cNvPr>
          <p:cNvSpPr txBox="1"/>
          <p:nvPr/>
        </p:nvSpPr>
        <p:spPr>
          <a:xfrm>
            <a:off x="4659709" y="1792112"/>
            <a:ext cx="342254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0" dirty="0">
                <a:solidFill>
                  <a:schemeClr val="accent4"/>
                </a:solidFill>
                <a:latin typeface="Sacramento" panose="02000507000000020000" pitchFamily="2" charset="0"/>
              </a:rPr>
              <a:t>Strategy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12DDF0-1B44-4DC4-B0AF-4E999D4A8B54}"/>
              </a:ext>
            </a:extLst>
          </p:cNvPr>
          <p:cNvGrpSpPr/>
          <p:nvPr/>
        </p:nvGrpSpPr>
        <p:grpSpPr>
          <a:xfrm>
            <a:off x="1092200" y="3998774"/>
            <a:ext cx="3750388" cy="1668542"/>
            <a:chOff x="1092200" y="3998774"/>
            <a:chExt cx="3750388" cy="16685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810353-3AB7-41F9-ACCC-17647B960FD2}"/>
                </a:ext>
              </a:extLst>
            </p:cNvPr>
            <p:cNvSpPr txBox="1"/>
            <p:nvPr/>
          </p:nvSpPr>
          <p:spPr>
            <a:xfrm>
              <a:off x="1092200" y="3998774"/>
              <a:ext cx="3099246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000" b="1" dirty="0"/>
                <a:t>01. Existing options</a:t>
              </a:r>
              <a:endParaRPr lang="en-US" sz="3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87576B-4B73-4CE7-A638-9B926CB56371}"/>
                </a:ext>
              </a:extLst>
            </p:cNvPr>
            <p:cNvSpPr txBox="1"/>
            <p:nvPr/>
          </p:nvSpPr>
          <p:spPr>
            <a:xfrm>
              <a:off x="1569661" y="4559320"/>
              <a:ext cx="3272927" cy="1107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dirty="0"/>
                <a:t>The village has an existing water supply Scheme under </a:t>
              </a:r>
              <a:r>
                <a:rPr lang="en-US" b="1" dirty="0"/>
                <a:t>PHE Department </a:t>
              </a:r>
              <a:r>
                <a:rPr lang="en-US" dirty="0"/>
                <a:t>which has been serving the community</a:t>
              </a:r>
              <a:r>
                <a:rPr lang="en-US" b="1" dirty="0"/>
                <a:t>.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206672-5292-4523-8C77-8600E5DBDEE1}"/>
              </a:ext>
            </a:extLst>
          </p:cNvPr>
          <p:cNvGrpSpPr/>
          <p:nvPr/>
        </p:nvGrpSpPr>
        <p:grpSpPr>
          <a:xfrm>
            <a:off x="5305245" y="3986660"/>
            <a:ext cx="5288068" cy="2518200"/>
            <a:chOff x="5944118" y="3986660"/>
            <a:chExt cx="4859372" cy="25182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F0E10F-2E56-48A4-BD7B-387520E4B2C7}"/>
                </a:ext>
              </a:extLst>
            </p:cNvPr>
            <p:cNvSpPr txBox="1"/>
            <p:nvPr/>
          </p:nvSpPr>
          <p:spPr>
            <a:xfrm>
              <a:off x="5944118" y="3986660"/>
              <a:ext cx="4767791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000" b="1" dirty="0"/>
                <a:t>02. Exploring alternative options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6B0960-6940-4212-B106-5368186A92B4}"/>
                </a:ext>
              </a:extLst>
            </p:cNvPr>
            <p:cNvSpPr txBox="1"/>
            <p:nvPr/>
          </p:nvSpPr>
          <p:spPr>
            <a:xfrm>
              <a:off x="6205713" y="4565868"/>
              <a:ext cx="4597777" cy="1938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/>
                <a:t>MGNREGA-</a:t>
              </a:r>
              <a:r>
                <a:rPr lang="en-US" dirty="0"/>
                <a:t> giving an annual definite budget, and with Water Conservation &amp; Water Harvesting being a </a:t>
              </a:r>
              <a:r>
                <a:rPr lang="en-US" b="1" i="1" dirty="0"/>
                <a:t>focus area</a:t>
              </a:r>
              <a:r>
                <a:rPr lang="en-US" dirty="0"/>
                <a:t>, the village decided to take up the projects through MGNREGA  </a:t>
              </a:r>
            </a:p>
            <a:p>
              <a:r>
                <a:rPr lang="en-US" dirty="0"/>
                <a:t>Four Village Employment Councils (VECs) under the </a:t>
              </a:r>
              <a:r>
                <a:rPr lang="en-US" dirty="0" err="1"/>
                <a:t>Mawtawar</a:t>
              </a:r>
              <a:r>
                <a:rPr lang="en-US" dirty="0"/>
                <a:t> Area Employment Council (AEC) took up the task</a:t>
              </a:r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ABBFA5BA-4A22-453A-973A-BA26FF1A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community’s</a:t>
            </a:r>
          </a:p>
        </p:txBody>
      </p:sp>
    </p:spTree>
    <p:extLst>
      <p:ext uri="{BB962C8B-B14F-4D97-AF65-F5344CB8AC3E}">
        <p14:creationId xmlns:p14="http://schemas.microsoft.com/office/powerpoint/2010/main" val="431506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1A32DD-8AD9-4CB1-87EA-15B28D07D32E}"/>
              </a:ext>
            </a:extLst>
          </p:cNvPr>
          <p:cNvSpPr/>
          <p:nvPr/>
        </p:nvSpPr>
        <p:spPr>
          <a:xfrm>
            <a:off x="1739085" y="1710906"/>
            <a:ext cx="8426958" cy="1163358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8000" b="1" dirty="0">
                <a:solidFill>
                  <a:schemeClr val="tx1"/>
                </a:solidFill>
              </a:rPr>
              <a:t>STRATEGY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11B12E-A14F-4571-A797-5445B79FC9A3}"/>
              </a:ext>
            </a:extLst>
          </p:cNvPr>
          <p:cNvSpPr/>
          <p:nvPr/>
        </p:nvSpPr>
        <p:spPr>
          <a:xfrm>
            <a:off x="5144854" y="3113532"/>
            <a:ext cx="1902291" cy="63093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acramento" panose="02000507000000020000" pitchFamily="2" charset="0"/>
              </a:rPr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35580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639B07-A667-40F2-858E-650FFA3D9F80}"/>
              </a:ext>
            </a:extLst>
          </p:cNvPr>
          <p:cNvCxnSpPr/>
          <p:nvPr/>
        </p:nvCxnSpPr>
        <p:spPr>
          <a:xfrm>
            <a:off x="1143000" y="2659316"/>
            <a:ext cx="9906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1AB6B8-41BC-4FFB-82D1-5EB9A16754E0}"/>
              </a:ext>
            </a:extLst>
          </p:cNvPr>
          <p:cNvCxnSpPr/>
          <p:nvPr/>
        </p:nvCxnSpPr>
        <p:spPr>
          <a:xfrm>
            <a:off x="1143000" y="4472114"/>
            <a:ext cx="9906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371E8-D2A0-4B3C-A2FE-4CA8D24DF53A}"/>
              </a:ext>
            </a:extLst>
          </p:cNvPr>
          <p:cNvGrpSpPr/>
          <p:nvPr/>
        </p:nvGrpSpPr>
        <p:grpSpPr>
          <a:xfrm>
            <a:off x="1143000" y="1211166"/>
            <a:ext cx="9906000" cy="1244851"/>
            <a:chOff x="1143000" y="1375060"/>
            <a:chExt cx="9906000" cy="1244851"/>
          </a:xfrm>
        </p:grpSpPr>
        <p:sp>
          <p:nvSpPr>
            <p:cNvPr id="17" name="Title 11">
              <a:extLst>
                <a:ext uri="{FF2B5EF4-FFF2-40B4-BE49-F238E27FC236}">
                  <a16:creationId xmlns:a16="http://schemas.microsoft.com/office/drawing/2014/main" id="{A675D146-E7BE-4E37-89F5-B4D4E442AAF9}"/>
                </a:ext>
              </a:extLst>
            </p:cNvPr>
            <p:cNvSpPr txBox="1">
              <a:spLocks/>
            </p:cNvSpPr>
            <p:nvPr/>
          </p:nvSpPr>
          <p:spPr>
            <a:xfrm>
              <a:off x="2724912" y="1681310"/>
              <a:ext cx="1761701" cy="498598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/>
                <a:t>MEETING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1BA5D8-4D47-4930-84E0-D0319C2DE84B}"/>
                </a:ext>
              </a:extLst>
            </p:cNvPr>
            <p:cNvSpPr txBox="1"/>
            <p:nvPr/>
          </p:nvSpPr>
          <p:spPr>
            <a:xfrm>
              <a:off x="5678424" y="1511915"/>
              <a:ext cx="537057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dirty="0" err="1"/>
                <a:t>Mawtawar</a:t>
              </a:r>
              <a:r>
                <a:rPr lang="en-US" dirty="0"/>
                <a:t> AEC took the lead and met with three VECs</a:t>
              </a:r>
            </a:p>
            <a:p>
              <a:pPr algn="just"/>
              <a:r>
                <a:rPr lang="en-US" b="1" i="1" dirty="0"/>
                <a:t>Collective responsibility </a:t>
              </a:r>
              <a:r>
                <a:rPr lang="en-US" dirty="0"/>
                <a:t>of four VECs- </a:t>
              </a:r>
              <a:r>
                <a:rPr lang="en-US" dirty="0" err="1"/>
                <a:t>Mawtawar</a:t>
              </a:r>
              <a:r>
                <a:rPr lang="en-US" dirty="0"/>
                <a:t> </a:t>
              </a:r>
              <a:r>
                <a:rPr lang="en-US" dirty="0" err="1"/>
                <a:t>Pdengshnong</a:t>
              </a:r>
              <a:r>
                <a:rPr lang="en-US" dirty="0"/>
                <a:t> VEC, </a:t>
              </a:r>
              <a:r>
                <a:rPr lang="en-US" dirty="0" err="1"/>
                <a:t>Lummawsing</a:t>
              </a:r>
              <a:r>
                <a:rPr lang="en-US" dirty="0"/>
                <a:t> VEC, </a:t>
              </a:r>
              <a:r>
                <a:rPr lang="en-US" dirty="0" err="1"/>
                <a:t>Riattamdong</a:t>
              </a:r>
              <a:r>
                <a:rPr lang="en-US" dirty="0"/>
                <a:t> VEC and </a:t>
              </a:r>
              <a:r>
                <a:rPr lang="en-US" dirty="0" err="1"/>
                <a:t>Laitlum</a:t>
              </a:r>
              <a:r>
                <a:rPr lang="en-US" dirty="0"/>
                <a:t> VEC</a:t>
              </a:r>
              <a:endParaRPr lang="en-US" b="1" dirty="0"/>
            </a:p>
          </p:txBody>
        </p:sp>
        <p:sp>
          <p:nvSpPr>
            <p:cNvPr id="26" name="Title 11">
              <a:extLst>
                <a:ext uri="{FF2B5EF4-FFF2-40B4-BE49-F238E27FC236}">
                  <a16:creationId xmlns:a16="http://schemas.microsoft.com/office/drawing/2014/main" id="{39A542DC-6AEE-4DE1-9CB1-737DEC177A6B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1375060"/>
              <a:ext cx="649217" cy="553998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>
                  <a:latin typeface="+mn-lt"/>
                </a:rPr>
                <a:t>01.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BEB10FF-0A9E-46CB-AA80-43B8B32E8217}"/>
              </a:ext>
            </a:extLst>
          </p:cNvPr>
          <p:cNvGrpSpPr/>
          <p:nvPr/>
        </p:nvGrpSpPr>
        <p:grpSpPr>
          <a:xfrm>
            <a:off x="1143000" y="3022874"/>
            <a:ext cx="9906000" cy="1191282"/>
            <a:chOff x="1143000" y="3186766"/>
            <a:chExt cx="9906000" cy="1191280"/>
          </a:xfrm>
        </p:grpSpPr>
        <p:sp>
          <p:nvSpPr>
            <p:cNvPr id="20" name="Title 11">
              <a:extLst>
                <a:ext uri="{FF2B5EF4-FFF2-40B4-BE49-F238E27FC236}">
                  <a16:creationId xmlns:a16="http://schemas.microsoft.com/office/drawing/2014/main" id="{1E7B78E4-1684-497A-A1EE-51291DA8C929}"/>
                </a:ext>
              </a:extLst>
            </p:cNvPr>
            <p:cNvSpPr txBox="1">
              <a:spLocks/>
            </p:cNvSpPr>
            <p:nvPr/>
          </p:nvSpPr>
          <p:spPr>
            <a:xfrm>
              <a:off x="2724912" y="3493015"/>
              <a:ext cx="1777731" cy="498597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/>
                <a:t>FUNDING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B83CFC-CD6A-49DE-8976-F3CF8A9C9AED}"/>
                </a:ext>
              </a:extLst>
            </p:cNvPr>
            <p:cNvSpPr txBox="1"/>
            <p:nvPr/>
          </p:nvSpPr>
          <p:spPr>
            <a:xfrm>
              <a:off x="5678424" y="3270051"/>
              <a:ext cx="5370576" cy="1107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dirty="0"/>
                <a:t>The source of funds was identified through MGNREGA. </a:t>
              </a:r>
              <a:br>
                <a:rPr lang="en-US" dirty="0"/>
              </a:br>
              <a:r>
                <a:rPr lang="en-US" dirty="0"/>
                <a:t>With four VECs working together, maximum </a:t>
              </a:r>
              <a:r>
                <a:rPr lang="en-US" b="1" i="1" dirty="0"/>
                <a:t>persondays </a:t>
              </a:r>
              <a:r>
                <a:rPr lang="en-US" dirty="0"/>
                <a:t>can be drawn for the overall benefit of the community and the villagers</a:t>
              </a:r>
            </a:p>
          </p:txBody>
        </p:sp>
        <p:sp>
          <p:nvSpPr>
            <p:cNvPr id="27" name="Title 11">
              <a:extLst>
                <a:ext uri="{FF2B5EF4-FFF2-40B4-BE49-F238E27FC236}">
                  <a16:creationId xmlns:a16="http://schemas.microsoft.com/office/drawing/2014/main" id="{0811F7FD-F5CB-40A5-9476-4B97DD025126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3186766"/>
              <a:ext cx="649217" cy="553997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>
                  <a:latin typeface="+mn-lt"/>
                </a:rPr>
                <a:t>02.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A5C5E3-C316-4E89-87DE-F7AA13E4EDF6}"/>
              </a:ext>
            </a:extLst>
          </p:cNvPr>
          <p:cNvGrpSpPr/>
          <p:nvPr/>
        </p:nvGrpSpPr>
        <p:grpSpPr>
          <a:xfrm>
            <a:off x="1143000" y="4834573"/>
            <a:ext cx="9906000" cy="1503663"/>
            <a:chOff x="1143000" y="4998470"/>
            <a:chExt cx="9906000" cy="1503663"/>
          </a:xfrm>
        </p:grpSpPr>
        <p:sp>
          <p:nvSpPr>
            <p:cNvPr id="21" name="Title 11">
              <a:extLst>
                <a:ext uri="{FF2B5EF4-FFF2-40B4-BE49-F238E27FC236}">
                  <a16:creationId xmlns:a16="http://schemas.microsoft.com/office/drawing/2014/main" id="{6673BE76-6210-4142-AB6F-26326D8C8204}"/>
                </a:ext>
              </a:extLst>
            </p:cNvPr>
            <p:cNvSpPr txBox="1">
              <a:spLocks/>
            </p:cNvSpPr>
            <p:nvPr/>
          </p:nvSpPr>
          <p:spPr>
            <a:xfrm>
              <a:off x="2353976" y="5305813"/>
              <a:ext cx="2845972" cy="498598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/>
                <a:t>CONVERGENCE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75947A-7616-4AEA-ACCD-85C402C84347}"/>
                </a:ext>
              </a:extLst>
            </p:cNvPr>
            <p:cNvSpPr txBox="1"/>
            <p:nvPr/>
          </p:nvSpPr>
          <p:spPr>
            <a:xfrm>
              <a:off x="5678424" y="5117138"/>
              <a:ext cx="5370576" cy="1384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dirty="0"/>
                <a:t>Technical convergence through plan and estimates prepared in collaboration with line departments viz. </a:t>
              </a:r>
              <a:r>
                <a:rPr lang="en-US" b="1" i="1" dirty="0"/>
                <a:t>Water Resources Department, Public Health Engineering Department and Soil and Water Conservation Department.</a:t>
              </a:r>
              <a:endParaRPr lang="en-US" sz="1100" b="1" i="1" dirty="0"/>
            </a:p>
          </p:txBody>
        </p:sp>
        <p:sp>
          <p:nvSpPr>
            <p:cNvPr id="28" name="Title 11">
              <a:extLst>
                <a:ext uri="{FF2B5EF4-FFF2-40B4-BE49-F238E27FC236}">
                  <a16:creationId xmlns:a16="http://schemas.microsoft.com/office/drawing/2014/main" id="{7AE63485-0D72-4392-AFA0-B5A563F09F17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4998470"/>
              <a:ext cx="649217" cy="553998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>
                  <a:latin typeface="+mn-lt"/>
                </a:rPr>
                <a:t>03.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56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A8316CB-95A1-4C25-BDEF-5F692F65947D}"/>
              </a:ext>
            </a:extLst>
          </p:cNvPr>
          <p:cNvSpPr txBox="1"/>
          <p:nvPr/>
        </p:nvSpPr>
        <p:spPr>
          <a:xfrm>
            <a:off x="4604172" y="1764793"/>
            <a:ext cx="37150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Collective efforts and responsibility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9F1F2A-FB5C-5AE1-30CC-F058AA653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373" y="2938510"/>
            <a:ext cx="5045282" cy="3459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8CC6A3-E3FF-60D3-2377-326D6B2B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8" y="2938510"/>
            <a:ext cx="5773648" cy="3496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08EBBD-B155-4E6D-A6F7-AAFB5E33E442}"/>
              </a:ext>
            </a:extLst>
          </p:cNvPr>
          <p:cNvSpPr txBox="1"/>
          <p:nvPr/>
        </p:nvSpPr>
        <p:spPr>
          <a:xfrm>
            <a:off x="4604172" y="4595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 Black" panose="020B0A04020102020204" pitchFamily="34" charset="0"/>
              </a:rPr>
              <a:t>IMPLEMENTATION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19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B8D3-22E4-4988-BC0F-C5E953CF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98" y="1182392"/>
            <a:ext cx="4390846" cy="831347"/>
          </a:xfrm>
        </p:spPr>
        <p:txBody>
          <a:bodyPr/>
          <a:lstStyle/>
          <a:p>
            <a:r>
              <a:rPr lang="en-US" sz="4000" dirty="0"/>
              <a:t>IMPLEMENTATION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32D8A0-C7D8-4292-B5BD-2DBB92C363D2}"/>
              </a:ext>
            </a:extLst>
          </p:cNvPr>
          <p:cNvSpPr/>
          <p:nvPr/>
        </p:nvSpPr>
        <p:spPr>
          <a:xfrm>
            <a:off x="2221232" y="2887571"/>
            <a:ext cx="3581400" cy="47621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MGNREGA/ Line Departments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A8EAC-A28E-4990-A4F9-3A2F564B2D2A}"/>
              </a:ext>
            </a:extLst>
          </p:cNvPr>
          <p:cNvGrpSpPr/>
          <p:nvPr/>
        </p:nvGrpSpPr>
        <p:grpSpPr>
          <a:xfrm>
            <a:off x="4238389" y="4226944"/>
            <a:ext cx="3715222" cy="1853244"/>
            <a:chOff x="7707086" y="1630611"/>
            <a:chExt cx="3375094" cy="360708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D0A289-B659-4E8B-9C24-15E6E4096E80}"/>
                </a:ext>
              </a:extLst>
            </p:cNvPr>
            <p:cNvSpPr txBox="1"/>
            <p:nvPr/>
          </p:nvSpPr>
          <p:spPr>
            <a:xfrm>
              <a:off x="7707086" y="1630611"/>
              <a:ext cx="3341914" cy="10782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dirty="0">
                  <a:latin typeface="+mj-lt"/>
                </a:rPr>
                <a:t>The project was initiated on 2</a:t>
              </a:r>
              <a:r>
                <a:rPr lang="en-US" baseline="30000" dirty="0">
                  <a:latin typeface="+mj-lt"/>
                </a:rPr>
                <a:t>nd</a:t>
              </a:r>
              <a:r>
                <a:rPr lang="en-US" dirty="0">
                  <a:latin typeface="+mj-lt"/>
                </a:rPr>
                <a:t> December 2019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EB0800-C86F-4FF8-95B3-BADD78F6BDBF}"/>
                </a:ext>
              </a:extLst>
            </p:cNvPr>
            <p:cNvSpPr txBox="1"/>
            <p:nvPr/>
          </p:nvSpPr>
          <p:spPr>
            <a:xfrm>
              <a:off x="7707086" y="3164584"/>
              <a:ext cx="3341914" cy="10782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dirty="0">
                  <a:latin typeface="+mj-lt"/>
                </a:rPr>
                <a:t>Hiccups that delayed the implementation is due to COVID 19</a:t>
              </a:r>
              <a:endParaRPr lang="en-US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1D16CF-E1BD-4753-8E42-361A11188D52}"/>
                </a:ext>
              </a:extLst>
            </p:cNvPr>
            <p:cNvSpPr txBox="1"/>
            <p:nvPr/>
          </p:nvSpPr>
          <p:spPr>
            <a:xfrm>
              <a:off x="7707086" y="4698555"/>
              <a:ext cx="3375094" cy="5391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dirty="0"/>
                <a:t>Completed on 22</a:t>
              </a:r>
              <a:r>
                <a:rPr lang="en-US" baseline="30000" dirty="0"/>
                <a:t>nd</a:t>
              </a:r>
              <a:r>
                <a:rPr lang="en-US" dirty="0"/>
                <a:t> October 2020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A7AF36C-30B5-4F87-AE2A-2FCB344B9E25}"/>
              </a:ext>
            </a:extLst>
          </p:cNvPr>
          <p:cNvSpPr txBox="1"/>
          <p:nvPr/>
        </p:nvSpPr>
        <p:spPr>
          <a:xfrm>
            <a:off x="304902" y="4105599"/>
            <a:ext cx="3581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collective efforts of the four VECs under the AEC along with the constant monitoring and support of all officials made the project a success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01157-3B13-71E9-96AC-712B24C19A7A}"/>
              </a:ext>
            </a:extLst>
          </p:cNvPr>
          <p:cNvSpPr txBox="1"/>
          <p:nvPr/>
        </p:nvSpPr>
        <p:spPr>
          <a:xfrm>
            <a:off x="4631438" y="1884109"/>
            <a:ext cx="2584041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Sacramento" panose="02000507000000020000" pitchFamily="2" charset="0"/>
              </a:rPr>
              <a:t>Solution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C7DD0AE-F639-3A66-5DFE-153C9FF0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5200" y="323974"/>
            <a:ext cx="3553907" cy="31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CD303-3935-EA09-A643-A80876D2A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199" y="3612248"/>
            <a:ext cx="3613408" cy="30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12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2F98781-FF0D-425E-9594-4D289C2A7682}"/>
              </a:ext>
            </a:extLst>
          </p:cNvPr>
          <p:cNvGrpSpPr/>
          <p:nvPr/>
        </p:nvGrpSpPr>
        <p:grpSpPr>
          <a:xfrm>
            <a:off x="1149658" y="1398795"/>
            <a:ext cx="4620933" cy="4656132"/>
            <a:chOff x="1143000" y="1300017"/>
            <a:chExt cx="4620933" cy="49645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D1FBAD-193E-4128-8F96-D03445D2757D}"/>
                </a:ext>
              </a:extLst>
            </p:cNvPr>
            <p:cNvSpPr/>
            <p:nvPr/>
          </p:nvSpPr>
          <p:spPr>
            <a:xfrm>
              <a:off x="1143000" y="1300017"/>
              <a:ext cx="1542473" cy="15424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411FB0-DD06-4895-BB25-72A04770C81F}"/>
                </a:ext>
              </a:extLst>
            </p:cNvPr>
            <p:cNvSpPr/>
            <p:nvPr/>
          </p:nvSpPr>
          <p:spPr>
            <a:xfrm>
              <a:off x="4221460" y="4722061"/>
              <a:ext cx="1542473" cy="154247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A79898-6D7C-4989-8775-6E60EA53926B}"/>
                </a:ext>
              </a:extLst>
            </p:cNvPr>
            <p:cNvSpPr/>
            <p:nvPr/>
          </p:nvSpPr>
          <p:spPr>
            <a:xfrm>
              <a:off x="2678987" y="2949988"/>
              <a:ext cx="1542473" cy="154247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E340FA-1051-4E16-80E9-55F48B4722FB}"/>
              </a:ext>
            </a:extLst>
          </p:cNvPr>
          <p:cNvGrpSpPr/>
          <p:nvPr/>
        </p:nvGrpSpPr>
        <p:grpSpPr>
          <a:xfrm>
            <a:off x="3094811" y="905941"/>
            <a:ext cx="8393804" cy="5202428"/>
            <a:chOff x="3123385" y="1427733"/>
            <a:chExt cx="8393804" cy="41812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2FFDC6-0EE5-4693-ACE3-7739CA1659EE}"/>
                </a:ext>
              </a:extLst>
            </p:cNvPr>
            <p:cNvSpPr txBox="1"/>
            <p:nvPr/>
          </p:nvSpPr>
          <p:spPr>
            <a:xfrm>
              <a:off x="3123385" y="1427733"/>
              <a:ext cx="8393804" cy="1298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1500" b="1" dirty="0">
                  <a:latin typeface="+mj-lt"/>
                </a:rPr>
                <a:t>Sanctioned </a:t>
              </a:r>
            </a:p>
            <a:p>
              <a:pPr defTabSz="1219121">
                <a:spcBef>
                  <a:spcPct val="20000"/>
                </a:spcBef>
                <a:defRPr/>
              </a:pPr>
              <a:r>
                <a:rPr lang="en-US" sz="1500" dirty="0"/>
                <a:t>A total cost of </a:t>
              </a:r>
              <a:r>
                <a:rPr lang="en-US" sz="1500" b="1" dirty="0"/>
                <a:t>₹ 90,57,800/- </a:t>
              </a:r>
              <a:r>
                <a:rPr lang="en-US" sz="1500" dirty="0"/>
                <a:t>was sanctioned fully under MGNREGA </a:t>
              </a:r>
            </a:p>
            <a:p>
              <a:pPr lvl="1" defTabSz="1219121">
                <a:spcBef>
                  <a:spcPct val="20000"/>
                </a:spcBef>
                <a:defRPr/>
              </a:pPr>
              <a:r>
                <a:rPr lang="en-US" sz="1500" dirty="0"/>
                <a:t>Material Expenditure - </a:t>
              </a:r>
              <a:r>
                <a:rPr lang="en-US" sz="1500" b="1" dirty="0"/>
                <a:t>₹ 45,32,400 </a:t>
              </a:r>
            </a:p>
            <a:p>
              <a:pPr lvl="1" defTabSz="1219121">
                <a:spcBef>
                  <a:spcPct val="20000"/>
                </a:spcBef>
                <a:defRPr/>
              </a:pPr>
              <a:r>
                <a:rPr lang="en-US" sz="1500" dirty="0"/>
                <a:t>Wage Expenditure - </a:t>
              </a:r>
              <a:r>
                <a:rPr lang="en-US" sz="1500" b="1" dirty="0"/>
                <a:t>₹ 45,12,400</a:t>
              </a:r>
            </a:p>
            <a:p>
              <a:pPr lvl="1" defTabSz="1219121">
                <a:spcBef>
                  <a:spcPct val="20000"/>
                </a:spcBef>
                <a:defRPr/>
              </a:pPr>
              <a:r>
                <a:rPr lang="en-US" sz="1500" dirty="0"/>
                <a:t>Persondays Generated – </a:t>
              </a:r>
              <a:r>
                <a:rPr lang="en-US" sz="1500" b="1" dirty="0"/>
                <a:t>24,200</a:t>
              </a:r>
            </a:p>
            <a:p>
              <a:pPr lvl="1" defTabSz="1219121">
                <a:spcBef>
                  <a:spcPct val="20000"/>
                </a:spcBef>
                <a:defRPr/>
              </a:pPr>
              <a:r>
                <a:rPr lang="en-US" sz="1500" b="1" dirty="0"/>
                <a:t>Augmentation of </a:t>
              </a:r>
              <a:r>
                <a:rPr lang="en-US" sz="1500" b="1" dirty="0" err="1"/>
                <a:t>Mawtawar</a:t>
              </a:r>
              <a:r>
                <a:rPr lang="en-US" sz="1500" b="1" dirty="0"/>
                <a:t> WSS - ₹ 21,64,98,282.00 (</a:t>
              </a:r>
              <a:r>
                <a:rPr lang="en-US" sz="1500" dirty="0"/>
                <a:t>was sanctioned fully by PHE)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040373-910E-4E95-90E6-942D4F9D18C8}"/>
                </a:ext>
              </a:extLst>
            </p:cNvPr>
            <p:cNvSpPr txBox="1"/>
            <p:nvPr/>
          </p:nvSpPr>
          <p:spPr>
            <a:xfrm>
              <a:off x="4637283" y="2912292"/>
              <a:ext cx="6607258" cy="13605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sz="2000" b="1" dirty="0">
                  <a:latin typeface="+mj-lt"/>
                </a:rPr>
                <a:t>Output</a:t>
              </a:r>
              <a:r>
                <a:rPr lang="en-US" sz="2000" dirty="0">
                  <a:latin typeface="+mj-lt"/>
                </a:rPr>
                <a:t> </a:t>
              </a:r>
            </a:p>
            <a:p>
              <a:pPr algn="just"/>
              <a:r>
                <a:rPr lang="en-US" dirty="0"/>
                <a:t>The storage capacity is about 3,925 cubic </a:t>
              </a:r>
              <a:r>
                <a:rPr lang="en-US" dirty="0" err="1"/>
                <a:t>metre</a:t>
              </a:r>
              <a:r>
                <a:rPr lang="en-US" dirty="0"/>
                <a:t> or </a:t>
              </a:r>
              <a:r>
                <a:rPr lang="en-US" dirty="0" err="1"/>
                <a:t>approx</a:t>
              </a:r>
              <a:r>
                <a:rPr lang="en-US" dirty="0"/>
                <a:t> 40 lakh </a:t>
              </a:r>
              <a:r>
                <a:rPr lang="en-US" dirty="0" err="1"/>
                <a:t>litres</a:t>
              </a:r>
              <a:r>
                <a:rPr lang="en-US" dirty="0"/>
                <a:t>.</a:t>
              </a:r>
            </a:p>
            <a:p>
              <a:pPr algn="just"/>
              <a:r>
                <a:rPr lang="en-US" dirty="0"/>
                <a:t>The dam is comprised of 6 Blocks (A, B, C, D, E and F). The spillway is through Block B. The spillway is designed as Ski jump bucket structure to dissipate the velocity from 11.17 m/sec to 2.58 m/sec.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9DB9AA-C8F6-485E-BFE5-71054924C0B1}"/>
                </a:ext>
              </a:extLst>
            </p:cNvPr>
            <p:cNvSpPr txBox="1"/>
            <p:nvPr/>
          </p:nvSpPr>
          <p:spPr>
            <a:xfrm>
              <a:off x="6186414" y="4590686"/>
              <a:ext cx="5058127" cy="1018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en-US" sz="2000" b="1" dirty="0">
                  <a:latin typeface="+mj-lt"/>
                </a:rPr>
                <a:t>Value addition </a:t>
              </a:r>
            </a:p>
            <a:p>
              <a:pPr algn="just">
                <a:spcBef>
                  <a:spcPts val="1000"/>
                </a:spcBef>
              </a:pPr>
              <a:r>
                <a:rPr lang="en-US" dirty="0"/>
                <a:t>Through convergence with JJM under </a:t>
              </a:r>
              <a:r>
                <a:rPr lang="en-US" dirty="0" err="1"/>
                <a:t>MoJS</a:t>
              </a:r>
              <a:r>
                <a:rPr lang="en-US" dirty="0"/>
                <a:t>, a pump house was set-up near the Storage Dam and the project was properly fenced and beautified. 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D59FFB-3863-493D-9939-600504678719}"/>
              </a:ext>
            </a:extLst>
          </p:cNvPr>
          <p:cNvGrpSpPr/>
          <p:nvPr/>
        </p:nvGrpSpPr>
        <p:grpSpPr>
          <a:xfrm>
            <a:off x="1142999" y="2763693"/>
            <a:ext cx="9520240" cy="1776445"/>
            <a:chOff x="1142999" y="2842490"/>
            <a:chExt cx="9520240" cy="154247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F0CB47-B662-439E-A3BE-A6C6541ADFF9}"/>
                </a:ext>
              </a:extLst>
            </p:cNvPr>
            <p:cNvCxnSpPr>
              <a:cxnSpLocks/>
            </p:cNvCxnSpPr>
            <p:nvPr/>
          </p:nvCxnSpPr>
          <p:spPr>
            <a:xfrm>
              <a:off x="2678986" y="4384963"/>
              <a:ext cx="7984253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D23AC3-A9A6-4CCD-BF8D-3BEEEE7D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999" y="2842490"/>
              <a:ext cx="7896226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B22D60-869A-4924-916E-058858D7944E}"/>
              </a:ext>
            </a:extLst>
          </p:cNvPr>
          <p:cNvGrpSpPr/>
          <p:nvPr/>
        </p:nvGrpSpPr>
        <p:grpSpPr>
          <a:xfrm>
            <a:off x="1706715" y="1733657"/>
            <a:ext cx="3634737" cy="3725549"/>
            <a:chOff x="1706714" y="1733656"/>
            <a:chExt cx="3634737" cy="3725549"/>
          </a:xfrm>
        </p:grpSpPr>
        <p:sp>
          <p:nvSpPr>
            <p:cNvPr id="9" name="Graphic 7">
              <a:extLst>
                <a:ext uri="{FF2B5EF4-FFF2-40B4-BE49-F238E27FC236}">
                  <a16:creationId xmlns:a16="http://schemas.microsoft.com/office/drawing/2014/main" id="{0042DB6B-2BA3-40B8-8F12-24327468DA8D}"/>
                </a:ext>
              </a:extLst>
            </p:cNvPr>
            <p:cNvSpPr/>
            <p:nvPr/>
          </p:nvSpPr>
          <p:spPr>
            <a:xfrm>
              <a:off x="3094810" y="3258314"/>
              <a:ext cx="710825" cy="710825"/>
            </a:xfrm>
            <a:custGeom>
              <a:avLst/>
              <a:gdLst>
                <a:gd name="connsiteX0" fmla="*/ 5153157 w 5852160"/>
                <a:gd name="connsiteY0" fmla="*/ 4665472 h 5852160"/>
                <a:gd name="connsiteX1" fmla="*/ 5056108 w 5852160"/>
                <a:gd name="connsiteY1" fmla="*/ 4665472 h 5852160"/>
                <a:gd name="connsiteX2" fmla="*/ 3157976 w 5852160"/>
                <a:gd name="connsiteY2" fmla="*/ 2004284 h 5852160"/>
                <a:gd name="connsiteX3" fmla="*/ 3039877 w 5852160"/>
                <a:gd name="connsiteY3" fmla="*/ 1917558 h 5852160"/>
                <a:gd name="connsiteX4" fmla="*/ 3039877 w 5852160"/>
                <a:gd name="connsiteY4" fmla="*/ 1658112 h 5852160"/>
                <a:gd name="connsiteX5" fmla="*/ 4115130 w 5852160"/>
                <a:gd name="connsiteY5" fmla="*/ 1658112 h 5852160"/>
                <a:gd name="connsiteX6" fmla="*/ 4258901 w 5852160"/>
                <a:gd name="connsiteY6" fmla="*/ 1514152 h 5852160"/>
                <a:gd name="connsiteX7" fmla="*/ 4216811 w 5852160"/>
                <a:gd name="connsiteY7" fmla="*/ 1412565 h 5852160"/>
                <a:gd name="connsiteX8" fmla="*/ 3974597 w 5852160"/>
                <a:gd name="connsiteY8" fmla="*/ 1170432 h 5852160"/>
                <a:gd name="connsiteX9" fmla="*/ 4216730 w 5852160"/>
                <a:gd name="connsiteY9" fmla="*/ 928299 h 5852160"/>
                <a:gd name="connsiteX10" fmla="*/ 4216636 w 5852160"/>
                <a:gd name="connsiteY10" fmla="*/ 724842 h 5852160"/>
                <a:gd name="connsiteX11" fmla="*/ 4115130 w 5852160"/>
                <a:gd name="connsiteY11" fmla="*/ 682752 h 5852160"/>
                <a:gd name="connsiteX12" fmla="*/ 3039877 w 5852160"/>
                <a:gd name="connsiteY12" fmla="*/ 682752 h 5852160"/>
                <a:gd name="connsiteX13" fmla="*/ 3039877 w 5852160"/>
                <a:gd name="connsiteY13" fmla="*/ 601472 h 5852160"/>
                <a:gd name="connsiteX14" fmla="*/ 2958597 w 5852160"/>
                <a:gd name="connsiteY14" fmla="*/ 520192 h 5852160"/>
                <a:gd name="connsiteX15" fmla="*/ 2877317 w 5852160"/>
                <a:gd name="connsiteY15" fmla="*/ 601472 h 5852160"/>
                <a:gd name="connsiteX16" fmla="*/ 2877317 w 5852160"/>
                <a:gd name="connsiteY16" fmla="*/ 1917558 h 5852160"/>
                <a:gd name="connsiteX17" fmla="*/ 2759135 w 5852160"/>
                <a:gd name="connsiteY17" fmla="*/ 2004284 h 5852160"/>
                <a:gd name="connsiteX18" fmla="*/ 861085 w 5852160"/>
                <a:gd name="connsiteY18" fmla="*/ 4665472 h 5852160"/>
                <a:gd name="connsiteX19" fmla="*/ 764037 w 5852160"/>
                <a:gd name="connsiteY19" fmla="*/ 4665472 h 5852160"/>
                <a:gd name="connsiteX20" fmla="*/ 592780 w 5852160"/>
                <a:gd name="connsiteY20" fmla="*/ 4736430 h 5852160"/>
                <a:gd name="connsiteX21" fmla="*/ 520197 w 5852160"/>
                <a:gd name="connsiteY21" fmla="*/ 4909312 h 5852160"/>
                <a:gd name="connsiteX22" fmla="*/ 764037 w 5852160"/>
                <a:gd name="connsiteY22" fmla="*/ 5153152 h 5852160"/>
                <a:gd name="connsiteX23" fmla="*/ 2536916 w 5852160"/>
                <a:gd name="connsiteY23" fmla="*/ 5153152 h 5852160"/>
                <a:gd name="connsiteX24" fmla="*/ 3201308 w 5852160"/>
                <a:gd name="connsiteY24" fmla="*/ 5332122 h 5852160"/>
                <a:gd name="connsiteX25" fmla="*/ 3380277 w 5852160"/>
                <a:gd name="connsiteY25" fmla="*/ 5153152 h 5852160"/>
                <a:gd name="connsiteX26" fmla="*/ 5153157 w 5852160"/>
                <a:gd name="connsiteY26" fmla="*/ 5153152 h 5852160"/>
                <a:gd name="connsiteX27" fmla="*/ 5396997 w 5852160"/>
                <a:gd name="connsiteY27" fmla="*/ 4909312 h 5852160"/>
                <a:gd name="connsiteX28" fmla="*/ 5153157 w 5852160"/>
                <a:gd name="connsiteY28" fmla="*/ 4665472 h 5852160"/>
                <a:gd name="connsiteX29" fmla="*/ 4070019 w 5852160"/>
                <a:gd name="connsiteY29" fmla="*/ 845312 h 5852160"/>
                <a:gd name="connsiteX30" fmla="*/ 3846662 w 5852160"/>
                <a:gd name="connsiteY30" fmla="*/ 1068670 h 5852160"/>
                <a:gd name="connsiteX31" fmla="*/ 3846574 w 5852160"/>
                <a:gd name="connsiteY31" fmla="*/ 1271781 h 5852160"/>
                <a:gd name="connsiteX32" fmla="*/ 3846662 w 5852160"/>
                <a:gd name="connsiteY32" fmla="*/ 1271870 h 5852160"/>
                <a:gd name="connsiteX33" fmla="*/ 4070019 w 5852160"/>
                <a:gd name="connsiteY33" fmla="*/ 1495552 h 5852160"/>
                <a:gd name="connsiteX34" fmla="*/ 3039877 w 5852160"/>
                <a:gd name="connsiteY34" fmla="*/ 1495552 h 5852160"/>
                <a:gd name="connsiteX35" fmla="*/ 3039877 w 5852160"/>
                <a:gd name="connsiteY35" fmla="*/ 845312 h 5852160"/>
                <a:gd name="connsiteX36" fmla="*/ 2891459 w 5852160"/>
                <a:gd name="connsiteY36" fmla="*/ 2098731 h 5852160"/>
                <a:gd name="connsiteX37" fmla="*/ 3011297 w 5852160"/>
                <a:gd name="connsiteY37" fmla="*/ 2084376 h 5852160"/>
                <a:gd name="connsiteX38" fmla="*/ 3025653 w 5852160"/>
                <a:gd name="connsiteY38" fmla="*/ 2098731 h 5852160"/>
                <a:gd name="connsiteX39" fmla="*/ 3457168 w 5852160"/>
                <a:gd name="connsiteY39" fmla="*/ 2703698 h 5852160"/>
                <a:gd name="connsiteX40" fmla="*/ 3202437 w 5852160"/>
                <a:gd name="connsiteY40" fmla="*/ 2958999 h 5852160"/>
                <a:gd name="connsiteX41" fmla="*/ 3073852 w 5852160"/>
                <a:gd name="connsiteY41" fmla="*/ 2829601 h 5852160"/>
                <a:gd name="connsiteX42" fmla="*/ 2843423 w 5852160"/>
                <a:gd name="connsiteY42" fmla="*/ 2829601 h 5852160"/>
                <a:gd name="connsiteX43" fmla="*/ 2552197 w 5852160"/>
                <a:gd name="connsiteY43" fmla="*/ 3121152 h 5852160"/>
                <a:gd name="connsiteX44" fmla="*/ 2324613 w 5852160"/>
                <a:gd name="connsiteY44" fmla="*/ 2893568 h 5852160"/>
                <a:gd name="connsiteX45" fmla="*/ 2228946 w 5852160"/>
                <a:gd name="connsiteY45" fmla="*/ 3027599 h 5852160"/>
                <a:gd name="connsiteX46" fmla="*/ 2437023 w 5852160"/>
                <a:gd name="connsiteY46" fmla="*/ 3236326 h 5852160"/>
                <a:gd name="connsiteX47" fmla="*/ 2667452 w 5852160"/>
                <a:gd name="connsiteY47" fmla="*/ 3236326 h 5852160"/>
                <a:gd name="connsiteX48" fmla="*/ 2958597 w 5852160"/>
                <a:gd name="connsiteY48" fmla="*/ 2944368 h 5852160"/>
                <a:gd name="connsiteX49" fmla="*/ 3087182 w 5852160"/>
                <a:gd name="connsiteY49" fmla="*/ 3073766 h 5852160"/>
                <a:gd name="connsiteX50" fmla="*/ 3317610 w 5852160"/>
                <a:gd name="connsiteY50" fmla="*/ 3073766 h 5852160"/>
                <a:gd name="connsiteX51" fmla="*/ 3552754 w 5852160"/>
                <a:gd name="connsiteY51" fmla="*/ 2838054 h 5852160"/>
                <a:gd name="connsiteX52" fmla="*/ 4856322 w 5852160"/>
                <a:gd name="connsiteY52" fmla="*/ 4665472 h 5852160"/>
                <a:gd name="connsiteX53" fmla="*/ 3380277 w 5852160"/>
                <a:gd name="connsiteY53" fmla="*/ 4665472 h 5852160"/>
                <a:gd name="connsiteX54" fmla="*/ 2715886 w 5852160"/>
                <a:gd name="connsiteY54" fmla="*/ 4486503 h 5852160"/>
                <a:gd name="connsiteX55" fmla="*/ 2536916 w 5852160"/>
                <a:gd name="connsiteY55" fmla="*/ 4665472 h 5852160"/>
                <a:gd name="connsiteX56" fmla="*/ 1060871 w 5852160"/>
                <a:gd name="connsiteY56" fmla="*/ 4665472 h 5852160"/>
                <a:gd name="connsiteX57" fmla="*/ 764037 w 5852160"/>
                <a:gd name="connsiteY57" fmla="*/ 4990592 h 5852160"/>
                <a:gd name="connsiteX58" fmla="*/ 682757 w 5852160"/>
                <a:gd name="connsiteY58" fmla="*/ 4909312 h 5852160"/>
                <a:gd name="connsiteX59" fmla="*/ 707709 w 5852160"/>
                <a:gd name="connsiteY59" fmla="*/ 4851360 h 5852160"/>
                <a:gd name="connsiteX60" fmla="*/ 764037 w 5852160"/>
                <a:gd name="connsiteY60" fmla="*/ 4828032 h 5852160"/>
                <a:gd name="connsiteX61" fmla="*/ 2478232 w 5852160"/>
                <a:gd name="connsiteY61" fmla="*/ 4828032 h 5852160"/>
                <a:gd name="connsiteX62" fmla="*/ 2478232 w 5852160"/>
                <a:gd name="connsiteY62" fmla="*/ 4990592 h 5852160"/>
                <a:gd name="connsiteX63" fmla="*/ 2958597 w 5852160"/>
                <a:gd name="connsiteY63" fmla="*/ 5234432 h 5852160"/>
                <a:gd name="connsiteX64" fmla="*/ 2633477 w 5852160"/>
                <a:gd name="connsiteY64" fmla="*/ 4909312 h 5852160"/>
                <a:gd name="connsiteX65" fmla="*/ 2958597 w 5852160"/>
                <a:gd name="connsiteY65" fmla="*/ 4584192 h 5852160"/>
                <a:gd name="connsiteX66" fmla="*/ 3283717 w 5852160"/>
                <a:gd name="connsiteY66" fmla="*/ 4909312 h 5852160"/>
                <a:gd name="connsiteX67" fmla="*/ 2958597 w 5852160"/>
                <a:gd name="connsiteY67" fmla="*/ 5234432 h 5852160"/>
                <a:gd name="connsiteX68" fmla="*/ 5209484 w 5852160"/>
                <a:gd name="connsiteY68" fmla="*/ 4967265 h 5852160"/>
                <a:gd name="connsiteX69" fmla="*/ 5153157 w 5852160"/>
                <a:gd name="connsiteY69" fmla="*/ 4990592 h 5852160"/>
                <a:gd name="connsiteX70" fmla="*/ 3438961 w 5852160"/>
                <a:gd name="connsiteY70" fmla="*/ 4990592 h 5852160"/>
                <a:gd name="connsiteX71" fmla="*/ 3438961 w 5852160"/>
                <a:gd name="connsiteY71" fmla="*/ 4828032 h 5852160"/>
                <a:gd name="connsiteX72" fmla="*/ 5153157 w 5852160"/>
                <a:gd name="connsiteY72" fmla="*/ 4828032 h 5852160"/>
                <a:gd name="connsiteX73" fmla="*/ 5234437 w 5852160"/>
                <a:gd name="connsiteY73" fmla="*/ 4909312 h 5852160"/>
                <a:gd name="connsiteX74" fmla="*/ 5209484 w 5852160"/>
                <a:gd name="connsiteY74" fmla="*/ 4967265 h 585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852160" h="5852160">
                  <a:moveTo>
                    <a:pt x="5153157" y="4665472"/>
                  </a:moveTo>
                  <a:lnTo>
                    <a:pt x="5056108" y="4665472"/>
                  </a:lnTo>
                  <a:lnTo>
                    <a:pt x="3157976" y="2004284"/>
                  </a:lnTo>
                  <a:cubicBezTo>
                    <a:pt x="3128469" y="1963914"/>
                    <a:pt x="3087228" y="1933628"/>
                    <a:pt x="3039877" y="1917558"/>
                  </a:cubicBezTo>
                  <a:lnTo>
                    <a:pt x="3039877" y="1658112"/>
                  </a:lnTo>
                  <a:lnTo>
                    <a:pt x="4115130" y="1658112"/>
                  </a:lnTo>
                  <a:cubicBezTo>
                    <a:pt x="4194585" y="1658060"/>
                    <a:pt x="4258953" y="1593607"/>
                    <a:pt x="4258901" y="1514152"/>
                  </a:cubicBezTo>
                  <a:cubicBezTo>
                    <a:pt x="4258876" y="1476053"/>
                    <a:pt x="4243739" y="1439518"/>
                    <a:pt x="4216811" y="1412565"/>
                  </a:cubicBezTo>
                  <a:lnTo>
                    <a:pt x="3974597" y="1170432"/>
                  </a:lnTo>
                  <a:lnTo>
                    <a:pt x="4216730" y="928299"/>
                  </a:lnTo>
                  <a:cubicBezTo>
                    <a:pt x="4272887" y="872090"/>
                    <a:pt x="4272845" y="780999"/>
                    <a:pt x="4216636" y="724842"/>
                  </a:cubicBezTo>
                  <a:cubicBezTo>
                    <a:pt x="4189703" y="697934"/>
                    <a:pt x="4153202" y="682798"/>
                    <a:pt x="4115130" y="682752"/>
                  </a:cubicBezTo>
                  <a:lnTo>
                    <a:pt x="3039877" y="682752"/>
                  </a:lnTo>
                  <a:lnTo>
                    <a:pt x="3039877" y="601472"/>
                  </a:lnTo>
                  <a:cubicBezTo>
                    <a:pt x="3039877" y="556582"/>
                    <a:pt x="3003486" y="520192"/>
                    <a:pt x="2958597" y="520192"/>
                  </a:cubicBezTo>
                  <a:cubicBezTo>
                    <a:pt x="2913707" y="520192"/>
                    <a:pt x="2877317" y="556582"/>
                    <a:pt x="2877317" y="601472"/>
                  </a:cubicBezTo>
                  <a:lnTo>
                    <a:pt x="2877317" y="1917558"/>
                  </a:lnTo>
                  <a:cubicBezTo>
                    <a:pt x="2829943" y="1933628"/>
                    <a:pt x="2788675" y="1963912"/>
                    <a:pt x="2759135" y="2004284"/>
                  </a:cubicBezTo>
                  <a:lnTo>
                    <a:pt x="861085" y="4665472"/>
                  </a:lnTo>
                  <a:lnTo>
                    <a:pt x="764037" y="4665472"/>
                  </a:lnTo>
                  <a:cubicBezTo>
                    <a:pt x="699692" y="4664931"/>
                    <a:pt x="637886" y="4690540"/>
                    <a:pt x="592780" y="4736430"/>
                  </a:cubicBezTo>
                  <a:cubicBezTo>
                    <a:pt x="546019" y="4781746"/>
                    <a:pt x="519799" y="4844198"/>
                    <a:pt x="520197" y="4909312"/>
                  </a:cubicBezTo>
                  <a:cubicBezTo>
                    <a:pt x="520197" y="5043981"/>
                    <a:pt x="629367" y="5153152"/>
                    <a:pt x="764037" y="5153152"/>
                  </a:cubicBezTo>
                  <a:lnTo>
                    <a:pt x="2536916" y="5153152"/>
                  </a:lnTo>
                  <a:cubicBezTo>
                    <a:pt x="2670962" y="5386040"/>
                    <a:pt x="2968420" y="5466168"/>
                    <a:pt x="3201308" y="5332122"/>
                  </a:cubicBezTo>
                  <a:cubicBezTo>
                    <a:pt x="3275708" y="5289298"/>
                    <a:pt x="3337454" y="5227553"/>
                    <a:pt x="3380277" y="5153152"/>
                  </a:cubicBezTo>
                  <a:lnTo>
                    <a:pt x="5153157" y="5153152"/>
                  </a:lnTo>
                  <a:cubicBezTo>
                    <a:pt x="5287549" y="5152485"/>
                    <a:pt x="5396330" y="5043704"/>
                    <a:pt x="5396997" y="4909312"/>
                  </a:cubicBezTo>
                  <a:cubicBezTo>
                    <a:pt x="5396997" y="4774643"/>
                    <a:pt x="5287826" y="4665472"/>
                    <a:pt x="5153157" y="4665472"/>
                  </a:cubicBezTo>
                  <a:close/>
                  <a:moveTo>
                    <a:pt x="4070019" y="845312"/>
                  </a:moveTo>
                  <a:lnTo>
                    <a:pt x="3846662" y="1068670"/>
                  </a:lnTo>
                  <a:cubicBezTo>
                    <a:pt x="3790550" y="1124733"/>
                    <a:pt x="3790510" y="1215669"/>
                    <a:pt x="3846574" y="1271781"/>
                  </a:cubicBezTo>
                  <a:cubicBezTo>
                    <a:pt x="3846603" y="1271811"/>
                    <a:pt x="3846633" y="1271840"/>
                    <a:pt x="3846662" y="1271870"/>
                  </a:cubicBezTo>
                  <a:lnTo>
                    <a:pt x="4070019" y="1495552"/>
                  </a:lnTo>
                  <a:lnTo>
                    <a:pt x="3039877" y="1495552"/>
                  </a:lnTo>
                  <a:lnTo>
                    <a:pt x="3039877" y="845312"/>
                  </a:lnTo>
                  <a:close/>
                  <a:moveTo>
                    <a:pt x="2891459" y="2098731"/>
                  </a:moveTo>
                  <a:cubicBezTo>
                    <a:pt x="2920587" y="2061674"/>
                    <a:pt x="2974241" y="2055247"/>
                    <a:pt x="3011297" y="2084376"/>
                  </a:cubicBezTo>
                  <a:cubicBezTo>
                    <a:pt x="3016636" y="2088573"/>
                    <a:pt x="3021456" y="2093392"/>
                    <a:pt x="3025653" y="2098731"/>
                  </a:cubicBezTo>
                  <a:lnTo>
                    <a:pt x="3457168" y="2703698"/>
                  </a:lnTo>
                  <a:lnTo>
                    <a:pt x="3202437" y="2958999"/>
                  </a:lnTo>
                  <a:lnTo>
                    <a:pt x="3073852" y="2829601"/>
                  </a:lnTo>
                  <a:cubicBezTo>
                    <a:pt x="3010195" y="2766030"/>
                    <a:pt x="2907079" y="2766030"/>
                    <a:pt x="2843423" y="2829601"/>
                  </a:cubicBezTo>
                  <a:lnTo>
                    <a:pt x="2552197" y="3121152"/>
                  </a:lnTo>
                  <a:lnTo>
                    <a:pt x="2324613" y="2893568"/>
                  </a:lnTo>
                  <a:close/>
                  <a:moveTo>
                    <a:pt x="2228946" y="3027599"/>
                  </a:moveTo>
                  <a:lnTo>
                    <a:pt x="2437023" y="3236326"/>
                  </a:lnTo>
                  <a:cubicBezTo>
                    <a:pt x="2500679" y="3299896"/>
                    <a:pt x="2603795" y="3299896"/>
                    <a:pt x="2667452" y="3236326"/>
                  </a:cubicBezTo>
                  <a:lnTo>
                    <a:pt x="2958597" y="2944368"/>
                  </a:lnTo>
                  <a:lnTo>
                    <a:pt x="3087182" y="3073766"/>
                  </a:lnTo>
                  <a:cubicBezTo>
                    <a:pt x="3150857" y="3137292"/>
                    <a:pt x="3253936" y="3137292"/>
                    <a:pt x="3317610" y="3073766"/>
                  </a:cubicBezTo>
                  <a:lnTo>
                    <a:pt x="3552754" y="2838054"/>
                  </a:lnTo>
                  <a:lnTo>
                    <a:pt x="4856322" y="4665472"/>
                  </a:lnTo>
                  <a:lnTo>
                    <a:pt x="3380277" y="4665472"/>
                  </a:lnTo>
                  <a:cubicBezTo>
                    <a:pt x="3246232" y="4432584"/>
                    <a:pt x="2948773" y="4352457"/>
                    <a:pt x="2715886" y="4486503"/>
                  </a:cubicBezTo>
                  <a:cubicBezTo>
                    <a:pt x="2641485" y="4529326"/>
                    <a:pt x="2579739" y="4591072"/>
                    <a:pt x="2536916" y="4665472"/>
                  </a:cubicBezTo>
                  <a:lnTo>
                    <a:pt x="1060871" y="4665472"/>
                  </a:lnTo>
                  <a:close/>
                  <a:moveTo>
                    <a:pt x="764037" y="4990592"/>
                  </a:moveTo>
                  <a:cubicBezTo>
                    <a:pt x="719147" y="4990592"/>
                    <a:pt x="682757" y="4954202"/>
                    <a:pt x="682757" y="4909312"/>
                  </a:cubicBezTo>
                  <a:cubicBezTo>
                    <a:pt x="682713" y="4887378"/>
                    <a:pt x="691745" y="4866402"/>
                    <a:pt x="707709" y="4851360"/>
                  </a:cubicBezTo>
                  <a:cubicBezTo>
                    <a:pt x="722539" y="4836259"/>
                    <a:pt x="742872" y="4827838"/>
                    <a:pt x="764037" y="4828032"/>
                  </a:cubicBezTo>
                  <a:lnTo>
                    <a:pt x="2478232" y="4828032"/>
                  </a:lnTo>
                  <a:cubicBezTo>
                    <a:pt x="2468477" y="4881780"/>
                    <a:pt x="2468477" y="4936845"/>
                    <a:pt x="2478232" y="4990592"/>
                  </a:cubicBezTo>
                  <a:close/>
                  <a:moveTo>
                    <a:pt x="2958597" y="5234432"/>
                  </a:moveTo>
                  <a:cubicBezTo>
                    <a:pt x="2779038" y="5234432"/>
                    <a:pt x="2633477" y="5088871"/>
                    <a:pt x="2633477" y="4909312"/>
                  </a:cubicBezTo>
                  <a:cubicBezTo>
                    <a:pt x="2633477" y="4729753"/>
                    <a:pt x="2779038" y="4584192"/>
                    <a:pt x="2958597" y="4584192"/>
                  </a:cubicBezTo>
                  <a:cubicBezTo>
                    <a:pt x="3138156" y="4584192"/>
                    <a:pt x="3283717" y="4729753"/>
                    <a:pt x="3283717" y="4909312"/>
                  </a:cubicBezTo>
                  <a:cubicBezTo>
                    <a:pt x="3283717" y="5088871"/>
                    <a:pt x="3138156" y="5234432"/>
                    <a:pt x="2958597" y="5234432"/>
                  </a:cubicBezTo>
                  <a:close/>
                  <a:moveTo>
                    <a:pt x="5209484" y="4967265"/>
                  </a:moveTo>
                  <a:cubicBezTo>
                    <a:pt x="5194654" y="4982366"/>
                    <a:pt x="5174321" y="4990786"/>
                    <a:pt x="5153157" y="4990592"/>
                  </a:cubicBezTo>
                  <a:lnTo>
                    <a:pt x="3438961" y="4990592"/>
                  </a:lnTo>
                  <a:cubicBezTo>
                    <a:pt x="3448716" y="4936845"/>
                    <a:pt x="3448716" y="4881780"/>
                    <a:pt x="3438961" y="4828032"/>
                  </a:cubicBezTo>
                  <a:lnTo>
                    <a:pt x="5153157" y="4828032"/>
                  </a:lnTo>
                  <a:cubicBezTo>
                    <a:pt x="5198046" y="4828032"/>
                    <a:pt x="5234437" y="4864423"/>
                    <a:pt x="5234437" y="4909312"/>
                  </a:cubicBezTo>
                  <a:cubicBezTo>
                    <a:pt x="5234480" y="4931247"/>
                    <a:pt x="5225448" y="4952223"/>
                    <a:pt x="5209484" y="4967265"/>
                  </a:cubicBezTo>
                  <a:close/>
                </a:path>
              </a:pathLst>
            </a:custGeom>
            <a:solidFill>
              <a:schemeClr val="accent5"/>
            </a:solidFill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857B837-9094-4B65-BFBF-99FEB9386DAC}"/>
                </a:ext>
              </a:extLst>
            </p:cNvPr>
            <p:cNvGrpSpPr/>
            <p:nvPr/>
          </p:nvGrpSpPr>
          <p:grpSpPr>
            <a:xfrm>
              <a:off x="1706714" y="1733656"/>
              <a:ext cx="415044" cy="675194"/>
              <a:chOff x="4591066" y="1009631"/>
              <a:chExt cx="2971800" cy="4834528"/>
            </a:xfrm>
            <a:solidFill>
              <a:schemeClr val="accent5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41AE15-DE63-4144-9D58-7FD9D6D09ADC}"/>
                  </a:ext>
                </a:extLst>
              </p:cNvPr>
              <p:cNvSpPr/>
              <p:nvPr/>
            </p:nvSpPr>
            <p:spPr>
              <a:xfrm>
                <a:off x="4591066" y="1009631"/>
                <a:ext cx="2971800" cy="3886200"/>
              </a:xfrm>
              <a:custGeom>
                <a:avLst/>
                <a:gdLst>
                  <a:gd name="connsiteX0" fmla="*/ 2896879 w 2971800"/>
                  <a:gd name="connsiteY0" fmla="*/ 3138392 h 3886200"/>
                  <a:gd name="connsiteX1" fmla="*/ 2190734 w 2971800"/>
                  <a:gd name="connsiteY1" fmla="*/ 1924450 h 3886200"/>
                  <a:gd name="connsiteX2" fmla="*/ 2190734 w 2971800"/>
                  <a:gd name="connsiteY2" fmla="*/ 1595190 h 3886200"/>
                  <a:gd name="connsiteX3" fmla="*/ 1565818 w 2971800"/>
                  <a:gd name="connsiteY3" fmla="*/ 86506 h 3886200"/>
                  <a:gd name="connsiteX4" fmla="*/ 1558808 w 2971800"/>
                  <a:gd name="connsiteY4" fmla="*/ 79496 h 3886200"/>
                  <a:gd name="connsiteX5" fmla="*/ 1451061 w 2971800"/>
                  <a:gd name="connsiteY5" fmla="*/ 79496 h 3886200"/>
                  <a:gd name="connsiteX6" fmla="*/ 1444050 w 2971800"/>
                  <a:gd name="connsiteY6" fmla="*/ 86506 h 3886200"/>
                  <a:gd name="connsiteX7" fmla="*/ 819134 w 2971800"/>
                  <a:gd name="connsiteY7" fmla="*/ 1595190 h 3886200"/>
                  <a:gd name="connsiteX8" fmla="*/ 819134 w 2971800"/>
                  <a:gd name="connsiteY8" fmla="*/ 1924450 h 3886200"/>
                  <a:gd name="connsiteX9" fmla="*/ 112989 w 2971800"/>
                  <a:gd name="connsiteY9" fmla="*/ 3138392 h 3886200"/>
                  <a:gd name="connsiteX10" fmla="*/ 57820 w 2971800"/>
                  <a:gd name="connsiteY10" fmla="*/ 3552311 h 3886200"/>
                  <a:gd name="connsiteX11" fmla="*/ 108950 w 2971800"/>
                  <a:gd name="connsiteY11" fmla="*/ 3634607 h 3886200"/>
                  <a:gd name="connsiteX12" fmla="*/ 133334 w 2971800"/>
                  <a:gd name="connsiteY12" fmla="*/ 3638569 h 3886200"/>
                  <a:gd name="connsiteX13" fmla="*/ 199476 w 2971800"/>
                  <a:gd name="connsiteY13" fmla="*/ 3600164 h 3886200"/>
                  <a:gd name="connsiteX14" fmla="*/ 277428 w 2971800"/>
                  <a:gd name="connsiteY14" fmla="*/ 3463690 h 3886200"/>
                  <a:gd name="connsiteX15" fmla="*/ 819134 w 2971800"/>
                  <a:gd name="connsiteY15" fmla="*/ 3110199 h 3886200"/>
                  <a:gd name="connsiteX16" fmla="*/ 819134 w 2971800"/>
                  <a:gd name="connsiteY16" fmla="*/ 3181369 h 3886200"/>
                  <a:gd name="connsiteX17" fmla="*/ 895334 w 2971800"/>
                  <a:gd name="connsiteY17" fmla="*/ 3257569 h 3886200"/>
                  <a:gd name="connsiteX18" fmla="*/ 971534 w 2971800"/>
                  <a:gd name="connsiteY18" fmla="*/ 3257569 h 3886200"/>
                  <a:gd name="connsiteX19" fmla="*/ 971534 w 2971800"/>
                  <a:gd name="connsiteY19" fmla="*/ 3486169 h 3886200"/>
                  <a:gd name="connsiteX20" fmla="*/ 1047734 w 2971800"/>
                  <a:gd name="connsiteY20" fmla="*/ 3562369 h 3886200"/>
                  <a:gd name="connsiteX21" fmla="*/ 1428734 w 2971800"/>
                  <a:gd name="connsiteY21" fmla="*/ 3562369 h 3886200"/>
                  <a:gd name="connsiteX22" fmla="*/ 1428734 w 2971800"/>
                  <a:gd name="connsiteY22" fmla="*/ 3867169 h 3886200"/>
                  <a:gd name="connsiteX23" fmla="*/ 1581134 w 2971800"/>
                  <a:gd name="connsiteY23" fmla="*/ 3867169 h 3886200"/>
                  <a:gd name="connsiteX24" fmla="*/ 1581134 w 2971800"/>
                  <a:gd name="connsiteY24" fmla="*/ 3562369 h 3886200"/>
                  <a:gd name="connsiteX25" fmla="*/ 1962134 w 2971800"/>
                  <a:gd name="connsiteY25" fmla="*/ 3562369 h 3886200"/>
                  <a:gd name="connsiteX26" fmla="*/ 2038334 w 2971800"/>
                  <a:gd name="connsiteY26" fmla="*/ 3486169 h 3886200"/>
                  <a:gd name="connsiteX27" fmla="*/ 2038334 w 2971800"/>
                  <a:gd name="connsiteY27" fmla="*/ 3257569 h 3886200"/>
                  <a:gd name="connsiteX28" fmla="*/ 2114534 w 2971800"/>
                  <a:gd name="connsiteY28" fmla="*/ 3257569 h 3886200"/>
                  <a:gd name="connsiteX29" fmla="*/ 2190734 w 2971800"/>
                  <a:gd name="connsiteY29" fmla="*/ 3181369 h 3886200"/>
                  <a:gd name="connsiteX30" fmla="*/ 2190734 w 2971800"/>
                  <a:gd name="connsiteY30" fmla="*/ 3110275 h 3886200"/>
                  <a:gd name="connsiteX31" fmla="*/ 2732440 w 2971800"/>
                  <a:gd name="connsiteY31" fmla="*/ 3463766 h 3886200"/>
                  <a:gd name="connsiteX32" fmla="*/ 2810393 w 2971800"/>
                  <a:gd name="connsiteY32" fmla="*/ 3600241 h 3886200"/>
                  <a:gd name="connsiteX33" fmla="*/ 2876534 w 2971800"/>
                  <a:gd name="connsiteY33" fmla="*/ 3638569 h 3886200"/>
                  <a:gd name="connsiteX34" fmla="*/ 2900918 w 2971800"/>
                  <a:gd name="connsiteY34" fmla="*/ 3634530 h 3886200"/>
                  <a:gd name="connsiteX35" fmla="*/ 2952048 w 2971800"/>
                  <a:gd name="connsiteY35" fmla="*/ 3552235 h 3886200"/>
                  <a:gd name="connsiteX36" fmla="*/ 1504934 w 2971800"/>
                  <a:gd name="connsiteY36" fmla="*/ 242716 h 3886200"/>
                  <a:gd name="connsiteX37" fmla="*/ 1880600 w 2971800"/>
                  <a:gd name="connsiteY37" fmla="*/ 819169 h 3886200"/>
                  <a:gd name="connsiteX38" fmla="*/ 1129268 w 2971800"/>
                  <a:gd name="connsiteY38" fmla="*/ 819169 h 3886200"/>
                  <a:gd name="connsiteX39" fmla="*/ 1504934 w 2971800"/>
                  <a:gd name="connsiteY39" fmla="*/ 242716 h 3886200"/>
                  <a:gd name="connsiteX40" fmla="*/ 253349 w 2971800"/>
                  <a:gd name="connsiteY40" fmla="*/ 3238595 h 3886200"/>
                  <a:gd name="connsiteX41" fmla="*/ 264017 w 2971800"/>
                  <a:gd name="connsiteY41" fmla="*/ 3158509 h 3886200"/>
                  <a:gd name="connsiteX42" fmla="*/ 819134 w 2971800"/>
                  <a:gd name="connsiteY42" fmla="*/ 2122875 h 3886200"/>
                  <a:gd name="connsiteX43" fmla="*/ 819134 w 2971800"/>
                  <a:gd name="connsiteY43" fmla="*/ 2956808 h 3886200"/>
                  <a:gd name="connsiteX44" fmla="*/ 253349 w 2971800"/>
                  <a:gd name="connsiteY44" fmla="*/ 3238595 h 3886200"/>
                  <a:gd name="connsiteX45" fmla="*/ 1885934 w 2971800"/>
                  <a:gd name="connsiteY45" fmla="*/ 3409969 h 3886200"/>
                  <a:gd name="connsiteX46" fmla="*/ 1123934 w 2971800"/>
                  <a:gd name="connsiteY46" fmla="*/ 3409969 h 3886200"/>
                  <a:gd name="connsiteX47" fmla="*/ 1123934 w 2971800"/>
                  <a:gd name="connsiteY47" fmla="*/ 3257569 h 3886200"/>
                  <a:gd name="connsiteX48" fmla="*/ 1885934 w 2971800"/>
                  <a:gd name="connsiteY48" fmla="*/ 3257569 h 3886200"/>
                  <a:gd name="connsiteX49" fmla="*/ 2038334 w 2971800"/>
                  <a:gd name="connsiteY49" fmla="*/ 3105169 h 3886200"/>
                  <a:gd name="connsiteX50" fmla="*/ 971534 w 2971800"/>
                  <a:gd name="connsiteY50" fmla="*/ 3105169 h 3886200"/>
                  <a:gd name="connsiteX51" fmla="*/ 971534 w 2971800"/>
                  <a:gd name="connsiteY51" fmla="*/ 1595190 h 3886200"/>
                  <a:gd name="connsiteX52" fmla="*/ 1071585 w 2971800"/>
                  <a:gd name="connsiteY52" fmla="*/ 971569 h 3886200"/>
                  <a:gd name="connsiteX53" fmla="*/ 1938360 w 2971800"/>
                  <a:gd name="connsiteY53" fmla="*/ 971569 h 3886200"/>
                  <a:gd name="connsiteX54" fmla="*/ 2038334 w 2971800"/>
                  <a:gd name="connsiteY54" fmla="*/ 1595190 h 3886200"/>
                  <a:gd name="connsiteX55" fmla="*/ 2190734 w 2971800"/>
                  <a:gd name="connsiteY55" fmla="*/ 2956884 h 3886200"/>
                  <a:gd name="connsiteX56" fmla="*/ 2190734 w 2971800"/>
                  <a:gd name="connsiteY56" fmla="*/ 2122875 h 3886200"/>
                  <a:gd name="connsiteX57" fmla="*/ 2745851 w 2971800"/>
                  <a:gd name="connsiteY57" fmla="*/ 3158509 h 3886200"/>
                  <a:gd name="connsiteX58" fmla="*/ 2756519 w 2971800"/>
                  <a:gd name="connsiteY58" fmla="*/ 3238595 h 3886200"/>
                  <a:gd name="connsiteX59" fmla="*/ 2190734 w 2971800"/>
                  <a:gd name="connsiteY59" fmla="*/ 2956884 h 388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971800" h="3886200">
                    <a:moveTo>
                      <a:pt x="2896879" y="3138392"/>
                    </a:moveTo>
                    <a:cubicBezTo>
                      <a:pt x="2832948" y="2658866"/>
                      <a:pt x="2575696" y="2217211"/>
                      <a:pt x="2190734" y="1924450"/>
                    </a:cubicBezTo>
                    <a:lnTo>
                      <a:pt x="2190734" y="1595190"/>
                    </a:lnTo>
                    <a:cubicBezTo>
                      <a:pt x="2190734" y="1025290"/>
                      <a:pt x="1968764" y="489528"/>
                      <a:pt x="1565818" y="86506"/>
                    </a:cubicBezTo>
                    <a:lnTo>
                      <a:pt x="1558808" y="79496"/>
                    </a:lnTo>
                    <a:cubicBezTo>
                      <a:pt x="1529013" y="49701"/>
                      <a:pt x="1480855" y="49701"/>
                      <a:pt x="1451061" y="79496"/>
                    </a:cubicBezTo>
                    <a:lnTo>
                      <a:pt x="1444050" y="86506"/>
                    </a:lnTo>
                    <a:cubicBezTo>
                      <a:pt x="1041105" y="489452"/>
                      <a:pt x="819134" y="1025290"/>
                      <a:pt x="819134" y="1595190"/>
                    </a:cubicBezTo>
                    <a:lnTo>
                      <a:pt x="819134" y="1924450"/>
                    </a:lnTo>
                    <a:cubicBezTo>
                      <a:pt x="434172" y="2217211"/>
                      <a:pt x="176920" y="2658866"/>
                      <a:pt x="112989" y="3138392"/>
                    </a:cubicBezTo>
                    <a:lnTo>
                      <a:pt x="57820" y="3552311"/>
                    </a:lnTo>
                    <a:cubicBezTo>
                      <a:pt x="53019" y="3588430"/>
                      <a:pt x="74431" y="3622948"/>
                      <a:pt x="108950" y="3634607"/>
                    </a:cubicBezTo>
                    <a:cubicBezTo>
                      <a:pt x="117027" y="3637274"/>
                      <a:pt x="125257" y="3638569"/>
                      <a:pt x="133334" y="3638569"/>
                    </a:cubicBezTo>
                    <a:cubicBezTo>
                      <a:pt x="160080" y="3638569"/>
                      <a:pt x="185683" y="3624396"/>
                      <a:pt x="199476" y="3600164"/>
                    </a:cubicBezTo>
                    <a:lnTo>
                      <a:pt x="277428" y="3463690"/>
                    </a:lnTo>
                    <a:cubicBezTo>
                      <a:pt x="391119" y="3264808"/>
                      <a:pt x="594192" y="3134659"/>
                      <a:pt x="819134" y="3110199"/>
                    </a:cubicBezTo>
                    <a:lnTo>
                      <a:pt x="819134" y="3181369"/>
                    </a:lnTo>
                    <a:cubicBezTo>
                      <a:pt x="819134" y="3223431"/>
                      <a:pt x="853272" y="3257569"/>
                      <a:pt x="895334" y="3257569"/>
                    </a:cubicBezTo>
                    <a:lnTo>
                      <a:pt x="971534" y="3257569"/>
                    </a:lnTo>
                    <a:lnTo>
                      <a:pt x="971534" y="3486169"/>
                    </a:lnTo>
                    <a:cubicBezTo>
                      <a:pt x="971534" y="3528231"/>
                      <a:pt x="1005672" y="3562369"/>
                      <a:pt x="1047734" y="3562369"/>
                    </a:cubicBezTo>
                    <a:lnTo>
                      <a:pt x="1428734" y="3562369"/>
                    </a:lnTo>
                    <a:lnTo>
                      <a:pt x="1428734" y="3867169"/>
                    </a:lnTo>
                    <a:lnTo>
                      <a:pt x="1581134" y="3867169"/>
                    </a:lnTo>
                    <a:lnTo>
                      <a:pt x="1581134" y="3562369"/>
                    </a:lnTo>
                    <a:lnTo>
                      <a:pt x="1962134" y="3562369"/>
                    </a:lnTo>
                    <a:cubicBezTo>
                      <a:pt x="2004196" y="3562369"/>
                      <a:pt x="2038334" y="3528231"/>
                      <a:pt x="2038334" y="3486169"/>
                    </a:cubicBezTo>
                    <a:lnTo>
                      <a:pt x="2038334" y="3257569"/>
                    </a:lnTo>
                    <a:lnTo>
                      <a:pt x="2114534" y="3257569"/>
                    </a:lnTo>
                    <a:cubicBezTo>
                      <a:pt x="2156596" y="3257569"/>
                      <a:pt x="2190734" y="3223431"/>
                      <a:pt x="2190734" y="3181369"/>
                    </a:cubicBezTo>
                    <a:lnTo>
                      <a:pt x="2190734" y="3110275"/>
                    </a:lnTo>
                    <a:cubicBezTo>
                      <a:pt x="2415677" y="3134659"/>
                      <a:pt x="2618750" y="3264884"/>
                      <a:pt x="2732440" y="3463766"/>
                    </a:cubicBezTo>
                    <a:lnTo>
                      <a:pt x="2810393" y="3600241"/>
                    </a:lnTo>
                    <a:cubicBezTo>
                      <a:pt x="2824261" y="3624396"/>
                      <a:pt x="2849788" y="3638569"/>
                      <a:pt x="2876534" y="3638569"/>
                    </a:cubicBezTo>
                    <a:cubicBezTo>
                      <a:pt x="2884611" y="3638569"/>
                      <a:pt x="2892841" y="3637274"/>
                      <a:pt x="2900918" y="3634530"/>
                    </a:cubicBezTo>
                    <a:cubicBezTo>
                      <a:pt x="2935437" y="3622872"/>
                      <a:pt x="2956849" y="3588430"/>
                      <a:pt x="2952048" y="3552235"/>
                    </a:cubicBezTo>
                    <a:close/>
                    <a:moveTo>
                      <a:pt x="1504934" y="242716"/>
                    </a:moveTo>
                    <a:cubicBezTo>
                      <a:pt x="1665030" y="413861"/>
                      <a:pt x="1791065" y="608857"/>
                      <a:pt x="1880600" y="819169"/>
                    </a:cubicBezTo>
                    <a:lnTo>
                      <a:pt x="1129268" y="819169"/>
                    </a:lnTo>
                    <a:cubicBezTo>
                      <a:pt x="1218803" y="608857"/>
                      <a:pt x="1344838" y="413861"/>
                      <a:pt x="1504934" y="242716"/>
                    </a:cubicBezTo>
                    <a:close/>
                    <a:moveTo>
                      <a:pt x="253349" y="3238595"/>
                    </a:moveTo>
                    <a:lnTo>
                      <a:pt x="264017" y="3158509"/>
                    </a:lnTo>
                    <a:cubicBezTo>
                      <a:pt x="317281" y="2758764"/>
                      <a:pt x="517992" y="2388661"/>
                      <a:pt x="819134" y="2122875"/>
                    </a:cubicBezTo>
                    <a:lnTo>
                      <a:pt x="819134" y="2956808"/>
                    </a:lnTo>
                    <a:cubicBezTo>
                      <a:pt x="600973" y="2976315"/>
                      <a:pt x="398586" y="3077737"/>
                      <a:pt x="253349" y="3238595"/>
                    </a:cubicBezTo>
                    <a:close/>
                    <a:moveTo>
                      <a:pt x="1885934" y="3409969"/>
                    </a:moveTo>
                    <a:lnTo>
                      <a:pt x="1123934" y="3409969"/>
                    </a:lnTo>
                    <a:lnTo>
                      <a:pt x="1123934" y="3257569"/>
                    </a:lnTo>
                    <a:lnTo>
                      <a:pt x="1885934" y="3257569"/>
                    </a:lnTo>
                    <a:close/>
                    <a:moveTo>
                      <a:pt x="2038334" y="3105169"/>
                    </a:moveTo>
                    <a:lnTo>
                      <a:pt x="971534" y="3105169"/>
                    </a:lnTo>
                    <a:lnTo>
                      <a:pt x="971534" y="1595190"/>
                    </a:lnTo>
                    <a:cubicBezTo>
                      <a:pt x="971534" y="1380001"/>
                      <a:pt x="1005976" y="1170146"/>
                      <a:pt x="1071585" y="971569"/>
                    </a:cubicBezTo>
                    <a:lnTo>
                      <a:pt x="1938360" y="971569"/>
                    </a:lnTo>
                    <a:cubicBezTo>
                      <a:pt x="2003892" y="1170146"/>
                      <a:pt x="2038334" y="1380001"/>
                      <a:pt x="2038334" y="1595190"/>
                    </a:cubicBezTo>
                    <a:close/>
                    <a:moveTo>
                      <a:pt x="2190734" y="2956884"/>
                    </a:moveTo>
                    <a:lnTo>
                      <a:pt x="2190734" y="2122875"/>
                    </a:lnTo>
                    <a:cubicBezTo>
                      <a:pt x="2491877" y="2388737"/>
                      <a:pt x="2692511" y="2758840"/>
                      <a:pt x="2745851" y="3158509"/>
                    </a:cubicBezTo>
                    <a:lnTo>
                      <a:pt x="2756519" y="3238595"/>
                    </a:lnTo>
                    <a:cubicBezTo>
                      <a:pt x="2611282" y="3077737"/>
                      <a:pt x="2408895" y="2976315"/>
                      <a:pt x="2190734" y="29568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445E0C-08F6-4EDD-AB48-F14BD1F9BAAF}"/>
                  </a:ext>
                </a:extLst>
              </p:cNvPr>
              <p:cNvSpPr/>
              <p:nvPr/>
            </p:nvSpPr>
            <p:spPr>
              <a:xfrm>
                <a:off x="5581650" y="2381250"/>
                <a:ext cx="990600" cy="990600"/>
              </a:xfrm>
              <a:custGeom>
                <a:avLst/>
                <a:gdLst>
                  <a:gd name="connsiteX0" fmla="*/ 514350 w 990600"/>
                  <a:gd name="connsiteY0" fmla="*/ 57150 h 990600"/>
                  <a:gd name="connsiteX1" fmla="*/ 57150 w 990600"/>
                  <a:gd name="connsiteY1" fmla="*/ 514350 h 990600"/>
                  <a:gd name="connsiteX2" fmla="*/ 514350 w 990600"/>
                  <a:gd name="connsiteY2" fmla="*/ 971550 h 990600"/>
                  <a:gd name="connsiteX3" fmla="*/ 971550 w 990600"/>
                  <a:gd name="connsiteY3" fmla="*/ 514350 h 990600"/>
                  <a:gd name="connsiteX4" fmla="*/ 514350 w 990600"/>
                  <a:gd name="connsiteY4" fmla="*/ 57150 h 990600"/>
                  <a:gd name="connsiteX5" fmla="*/ 514350 w 990600"/>
                  <a:gd name="connsiteY5" fmla="*/ 819150 h 990600"/>
                  <a:gd name="connsiteX6" fmla="*/ 209550 w 990600"/>
                  <a:gd name="connsiteY6" fmla="*/ 514350 h 990600"/>
                  <a:gd name="connsiteX7" fmla="*/ 514350 w 990600"/>
                  <a:gd name="connsiteY7" fmla="*/ 209550 h 990600"/>
                  <a:gd name="connsiteX8" fmla="*/ 819150 w 990600"/>
                  <a:gd name="connsiteY8" fmla="*/ 514350 h 990600"/>
                  <a:gd name="connsiteX9" fmla="*/ 514350 w 990600"/>
                  <a:gd name="connsiteY9" fmla="*/ 819150 h 99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0600" h="990600">
                    <a:moveTo>
                      <a:pt x="514350" y="57150"/>
                    </a:moveTo>
                    <a:cubicBezTo>
                      <a:pt x="262204" y="57150"/>
                      <a:pt x="57150" y="262204"/>
                      <a:pt x="57150" y="514350"/>
                    </a:cubicBezTo>
                    <a:cubicBezTo>
                      <a:pt x="57150" y="766496"/>
                      <a:pt x="262204" y="971550"/>
                      <a:pt x="514350" y="971550"/>
                    </a:cubicBezTo>
                    <a:cubicBezTo>
                      <a:pt x="766496" y="971550"/>
                      <a:pt x="971550" y="766496"/>
                      <a:pt x="971550" y="514350"/>
                    </a:cubicBezTo>
                    <a:cubicBezTo>
                      <a:pt x="971550" y="262204"/>
                      <a:pt x="766496" y="57150"/>
                      <a:pt x="514350" y="57150"/>
                    </a:cubicBezTo>
                    <a:close/>
                    <a:moveTo>
                      <a:pt x="514350" y="819150"/>
                    </a:moveTo>
                    <a:cubicBezTo>
                      <a:pt x="346253" y="819150"/>
                      <a:pt x="209550" y="682447"/>
                      <a:pt x="209550" y="514350"/>
                    </a:cubicBezTo>
                    <a:cubicBezTo>
                      <a:pt x="209550" y="346253"/>
                      <a:pt x="346253" y="209550"/>
                      <a:pt x="514350" y="209550"/>
                    </a:cubicBezTo>
                    <a:cubicBezTo>
                      <a:pt x="682447" y="209550"/>
                      <a:pt x="819150" y="346253"/>
                      <a:pt x="819150" y="514350"/>
                    </a:cubicBezTo>
                    <a:cubicBezTo>
                      <a:pt x="819150" y="682447"/>
                      <a:pt x="682447" y="819150"/>
                      <a:pt x="514350" y="8191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83334D-FE2C-440E-BA82-B9B3678BBA48}"/>
                  </a:ext>
                </a:extLst>
              </p:cNvPr>
              <p:cNvSpPr/>
              <p:nvPr/>
            </p:nvSpPr>
            <p:spPr>
              <a:xfrm>
                <a:off x="5505450" y="4624959"/>
                <a:ext cx="1143000" cy="1219200"/>
              </a:xfrm>
              <a:custGeom>
                <a:avLst/>
                <a:gdLst>
                  <a:gd name="connsiteX0" fmla="*/ 958748 w 1143000"/>
                  <a:gd name="connsiteY0" fmla="*/ 57150 h 1219200"/>
                  <a:gd name="connsiteX1" fmla="*/ 831952 w 1143000"/>
                  <a:gd name="connsiteY1" fmla="*/ 141656 h 1219200"/>
                  <a:gd name="connsiteX2" fmla="*/ 912952 w 1143000"/>
                  <a:gd name="connsiteY2" fmla="*/ 263195 h 1219200"/>
                  <a:gd name="connsiteX3" fmla="*/ 971550 w 1143000"/>
                  <a:gd name="connsiteY3" fmla="*/ 456743 h 1219200"/>
                  <a:gd name="connsiteX4" fmla="*/ 869366 w 1143000"/>
                  <a:gd name="connsiteY4" fmla="*/ 703478 h 1219200"/>
                  <a:gd name="connsiteX5" fmla="*/ 590550 w 1143000"/>
                  <a:gd name="connsiteY5" fmla="*/ 982294 h 1219200"/>
                  <a:gd name="connsiteX6" fmla="*/ 311734 w 1143000"/>
                  <a:gd name="connsiteY6" fmla="*/ 703478 h 1219200"/>
                  <a:gd name="connsiteX7" fmla="*/ 209550 w 1143000"/>
                  <a:gd name="connsiteY7" fmla="*/ 456743 h 1219200"/>
                  <a:gd name="connsiteX8" fmla="*/ 268148 w 1143000"/>
                  <a:gd name="connsiteY8" fmla="*/ 263195 h 1219200"/>
                  <a:gd name="connsiteX9" fmla="*/ 349148 w 1143000"/>
                  <a:gd name="connsiteY9" fmla="*/ 141656 h 1219200"/>
                  <a:gd name="connsiteX10" fmla="*/ 222352 w 1143000"/>
                  <a:gd name="connsiteY10" fmla="*/ 57150 h 1219200"/>
                  <a:gd name="connsiteX11" fmla="*/ 141351 w 1143000"/>
                  <a:gd name="connsiteY11" fmla="*/ 178689 h 1219200"/>
                  <a:gd name="connsiteX12" fmla="*/ 57150 w 1143000"/>
                  <a:gd name="connsiteY12" fmla="*/ 456743 h 1219200"/>
                  <a:gd name="connsiteX13" fmla="*/ 203987 w 1143000"/>
                  <a:gd name="connsiteY13" fmla="*/ 811225 h 1219200"/>
                  <a:gd name="connsiteX14" fmla="*/ 536677 w 1143000"/>
                  <a:gd name="connsiteY14" fmla="*/ 1143915 h 1219200"/>
                  <a:gd name="connsiteX15" fmla="*/ 590550 w 1143000"/>
                  <a:gd name="connsiteY15" fmla="*/ 1166241 h 1219200"/>
                  <a:gd name="connsiteX16" fmla="*/ 644423 w 1143000"/>
                  <a:gd name="connsiteY16" fmla="*/ 1143915 h 1219200"/>
                  <a:gd name="connsiteX17" fmla="*/ 977113 w 1143000"/>
                  <a:gd name="connsiteY17" fmla="*/ 811225 h 1219200"/>
                  <a:gd name="connsiteX18" fmla="*/ 1123950 w 1143000"/>
                  <a:gd name="connsiteY18" fmla="*/ 456743 h 1219200"/>
                  <a:gd name="connsiteX19" fmla="*/ 1039749 w 1143000"/>
                  <a:gd name="connsiteY19" fmla="*/ 178689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43000" h="1219200">
                    <a:moveTo>
                      <a:pt x="958748" y="57150"/>
                    </a:moveTo>
                    <a:lnTo>
                      <a:pt x="831952" y="141656"/>
                    </a:lnTo>
                    <a:lnTo>
                      <a:pt x="912952" y="263195"/>
                    </a:lnTo>
                    <a:cubicBezTo>
                      <a:pt x="951281" y="320726"/>
                      <a:pt x="971550" y="387630"/>
                      <a:pt x="971550" y="456743"/>
                    </a:cubicBezTo>
                    <a:cubicBezTo>
                      <a:pt x="971550" y="549935"/>
                      <a:pt x="935279" y="637565"/>
                      <a:pt x="869366" y="703478"/>
                    </a:cubicBezTo>
                    <a:lnTo>
                      <a:pt x="590550" y="982294"/>
                    </a:lnTo>
                    <a:lnTo>
                      <a:pt x="311734" y="703478"/>
                    </a:lnTo>
                    <a:cubicBezTo>
                      <a:pt x="245821" y="637565"/>
                      <a:pt x="209550" y="549935"/>
                      <a:pt x="209550" y="456743"/>
                    </a:cubicBezTo>
                    <a:cubicBezTo>
                      <a:pt x="209550" y="387630"/>
                      <a:pt x="229819" y="320726"/>
                      <a:pt x="268148" y="263195"/>
                    </a:cubicBezTo>
                    <a:lnTo>
                      <a:pt x="349148" y="141656"/>
                    </a:lnTo>
                    <a:lnTo>
                      <a:pt x="222352" y="57150"/>
                    </a:lnTo>
                    <a:lnTo>
                      <a:pt x="141351" y="178689"/>
                    </a:lnTo>
                    <a:cubicBezTo>
                      <a:pt x="86258" y="261290"/>
                      <a:pt x="57150" y="357454"/>
                      <a:pt x="57150" y="456743"/>
                    </a:cubicBezTo>
                    <a:cubicBezTo>
                      <a:pt x="57150" y="590626"/>
                      <a:pt x="109271" y="716585"/>
                      <a:pt x="203987" y="811225"/>
                    </a:cubicBezTo>
                    <a:lnTo>
                      <a:pt x="536677" y="1143915"/>
                    </a:lnTo>
                    <a:cubicBezTo>
                      <a:pt x="551536" y="1158774"/>
                      <a:pt x="571043" y="1166241"/>
                      <a:pt x="590550" y="1166241"/>
                    </a:cubicBezTo>
                    <a:cubicBezTo>
                      <a:pt x="610057" y="1166241"/>
                      <a:pt x="629565" y="1158774"/>
                      <a:pt x="644423" y="1143915"/>
                    </a:cubicBezTo>
                    <a:lnTo>
                      <a:pt x="977113" y="811225"/>
                    </a:lnTo>
                    <a:cubicBezTo>
                      <a:pt x="1071829" y="716585"/>
                      <a:pt x="1123950" y="590626"/>
                      <a:pt x="1123950" y="456743"/>
                    </a:cubicBezTo>
                    <a:cubicBezTo>
                      <a:pt x="1123950" y="357454"/>
                      <a:pt x="1094842" y="261290"/>
                      <a:pt x="1039749" y="1786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1547C6C-5178-4BB7-8055-17C2F4B33A8D}"/>
                </a:ext>
              </a:extLst>
            </p:cNvPr>
            <p:cNvGrpSpPr/>
            <p:nvPr/>
          </p:nvGrpSpPr>
          <p:grpSpPr>
            <a:xfrm>
              <a:off x="4643942" y="4853194"/>
              <a:ext cx="697509" cy="606011"/>
              <a:chOff x="3752687" y="1390197"/>
              <a:chExt cx="4648363" cy="4038600"/>
            </a:xfrm>
            <a:solidFill>
              <a:schemeClr val="accent5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A986E1B-E045-4705-801C-FD146B3BEF77}"/>
                  </a:ext>
                </a:extLst>
              </p:cNvPr>
              <p:cNvSpPr/>
              <p:nvPr/>
            </p:nvSpPr>
            <p:spPr>
              <a:xfrm>
                <a:off x="4057459" y="1694930"/>
                <a:ext cx="3429000" cy="3429000"/>
              </a:xfrm>
              <a:custGeom>
                <a:avLst/>
                <a:gdLst>
                  <a:gd name="connsiteX0" fmla="*/ 3328661 w 3429000"/>
                  <a:gd name="connsiteY0" fmla="*/ 1581670 h 3429000"/>
                  <a:gd name="connsiteX1" fmla="*/ 3393431 w 3429000"/>
                  <a:gd name="connsiteY1" fmla="*/ 1495495 h 3429000"/>
                  <a:gd name="connsiteX2" fmla="*/ 1495495 w 3429000"/>
                  <a:gd name="connsiteY2" fmla="*/ 74405 h 3429000"/>
                  <a:gd name="connsiteX3" fmla="*/ 74405 w 3429000"/>
                  <a:gd name="connsiteY3" fmla="*/ 1972340 h 3429000"/>
                  <a:gd name="connsiteX4" fmla="*/ 1733741 w 3429000"/>
                  <a:gd name="connsiteY4" fmla="*/ 3410470 h 3429000"/>
                  <a:gd name="connsiteX5" fmla="*/ 2370011 w 3429000"/>
                  <a:gd name="connsiteY5" fmla="*/ 3285083 h 3429000"/>
                  <a:gd name="connsiteX6" fmla="*/ 2411540 w 3429000"/>
                  <a:gd name="connsiteY6" fmla="*/ 3185642 h 3429000"/>
                  <a:gd name="connsiteX7" fmla="*/ 2312099 w 3429000"/>
                  <a:gd name="connsiteY7" fmla="*/ 3144113 h 3429000"/>
                  <a:gd name="connsiteX8" fmla="*/ 323822 w 3429000"/>
                  <a:gd name="connsiteY8" fmla="*/ 2312305 h 3429000"/>
                  <a:gd name="connsiteX9" fmla="*/ 1155630 w 3429000"/>
                  <a:gd name="connsiteY9" fmla="*/ 324027 h 3429000"/>
                  <a:gd name="connsiteX10" fmla="*/ 1733741 w 3429000"/>
                  <a:gd name="connsiteY10" fmla="*/ 210070 h 3429000"/>
                  <a:gd name="connsiteX11" fmla="*/ 3242501 w 3429000"/>
                  <a:gd name="connsiteY11" fmla="*/ 1516900 h 3429000"/>
                  <a:gd name="connsiteX12" fmla="*/ 3328623 w 3429000"/>
                  <a:gd name="connsiteY12" fmla="*/ 1581675 h 3429000"/>
                  <a:gd name="connsiteX13" fmla="*/ 3328660 w 3429000"/>
                  <a:gd name="connsiteY13" fmla="*/ 1581670 h 34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29000" h="3429000">
                    <a:moveTo>
                      <a:pt x="3328661" y="1581670"/>
                    </a:moveTo>
                    <a:cubicBezTo>
                      <a:pt x="3370335" y="1575746"/>
                      <a:pt x="3399326" y="1537174"/>
                      <a:pt x="3393431" y="1495495"/>
                    </a:cubicBezTo>
                    <a:cubicBezTo>
                      <a:pt x="3261754" y="578972"/>
                      <a:pt x="2412019" y="-57272"/>
                      <a:pt x="1495495" y="74405"/>
                    </a:cubicBezTo>
                    <a:cubicBezTo>
                      <a:pt x="578972" y="206082"/>
                      <a:pt x="-57272" y="1055816"/>
                      <a:pt x="74405" y="1972340"/>
                    </a:cubicBezTo>
                    <a:cubicBezTo>
                      <a:pt x="192974" y="2797629"/>
                      <a:pt x="899978" y="3410382"/>
                      <a:pt x="1733741" y="3410470"/>
                    </a:cubicBezTo>
                    <a:cubicBezTo>
                      <a:pt x="1951997" y="3410758"/>
                      <a:pt x="2168183" y="3368156"/>
                      <a:pt x="2370011" y="3285083"/>
                    </a:cubicBezTo>
                    <a:cubicBezTo>
                      <a:pt x="2408939" y="3269091"/>
                      <a:pt x="2427532" y="3224570"/>
                      <a:pt x="2411540" y="3185642"/>
                    </a:cubicBezTo>
                    <a:cubicBezTo>
                      <a:pt x="2395548" y="3146714"/>
                      <a:pt x="2351027" y="3128121"/>
                      <a:pt x="2312099" y="3144113"/>
                    </a:cubicBezTo>
                    <a:cubicBezTo>
                      <a:pt x="1533354" y="3463463"/>
                      <a:pt x="643172" y="3091050"/>
                      <a:pt x="323822" y="2312305"/>
                    </a:cubicBezTo>
                    <a:cubicBezTo>
                      <a:pt x="4471" y="1533559"/>
                      <a:pt x="376885" y="643377"/>
                      <a:pt x="1155630" y="324027"/>
                    </a:cubicBezTo>
                    <a:cubicBezTo>
                      <a:pt x="1339085" y="248795"/>
                      <a:pt x="1535459" y="210086"/>
                      <a:pt x="1733741" y="210070"/>
                    </a:cubicBezTo>
                    <a:cubicBezTo>
                      <a:pt x="2490648" y="212592"/>
                      <a:pt x="3131992" y="768100"/>
                      <a:pt x="3242501" y="1516900"/>
                    </a:cubicBezTo>
                    <a:cubicBezTo>
                      <a:pt x="3248396" y="1558569"/>
                      <a:pt x="3286954" y="1587570"/>
                      <a:pt x="3328623" y="1581675"/>
                    </a:cubicBezTo>
                    <a:cubicBezTo>
                      <a:pt x="3328636" y="1581674"/>
                      <a:pt x="3328648" y="1581672"/>
                      <a:pt x="3328660" y="15816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9BA5274-3FEC-40BA-9FAD-9B6B75E85DCF}"/>
                  </a:ext>
                </a:extLst>
              </p:cNvPr>
              <p:cNvSpPr/>
              <p:nvPr/>
            </p:nvSpPr>
            <p:spPr>
              <a:xfrm>
                <a:off x="3752687" y="1390197"/>
                <a:ext cx="4038600" cy="4038600"/>
              </a:xfrm>
              <a:custGeom>
                <a:avLst/>
                <a:gdLst>
                  <a:gd name="connsiteX0" fmla="*/ 2805649 w 4038600"/>
                  <a:gd name="connsiteY0" fmla="*/ 3698759 h 4038600"/>
                  <a:gd name="connsiteX1" fmla="*/ 2038513 w 4038600"/>
                  <a:gd name="connsiteY1" fmla="*/ 3867603 h 4038600"/>
                  <a:gd name="connsiteX2" fmla="*/ 210038 w 4038600"/>
                  <a:gd name="connsiteY2" fmla="*/ 2038479 h 4038600"/>
                  <a:gd name="connsiteX3" fmla="*/ 2039162 w 4038600"/>
                  <a:gd name="connsiteY3" fmla="*/ 210003 h 4038600"/>
                  <a:gd name="connsiteX4" fmla="*/ 3858535 w 4038600"/>
                  <a:gd name="connsiteY4" fmla="*/ 1856563 h 4038600"/>
                  <a:gd name="connsiteX5" fmla="*/ 3940806 w 4038600"/>
                  <a:gd name="connsiteY5" fmla="*/ 1926165 h 4038600"/>
                  <a:gd name="connsiteX6" fmla="*/ 4010408 w 4038600"/>
                  <a:gd name="connsiteY6" fmla="*/ 1843894 h 4038600"/>
                  <a:gd name="connsiteX7" fmla="*/ 4010173 w 4038600"/>
                  <a:gd name="connsiteY7" fmla="*/ 1841529 h 4038600"/>
                  <a:gd name="connsiteX8" fmla="*/ 1841529 w 4038600"/>
                  <a:gd name="connsiteY8" fmla="*/ 67128 h 4038600"/>
                  <a:gd name="connsiteX9" fmla="*/ 67128 w 4038600"/>
                  <a:gd name="connsiteY9" fmla="*/ 2235773 h 4038600"/>
                  <a:gd name="connsiteX10" fmla="*/ 2038513 w 4038600"/>
                  <a:gd name="connsiteY10" fmla="*/ 4020003 h 4038600"/>
                  <a:gd name="connsiteX11" fmla="*/ 2870091 w 4038600"/>
                  <a:gd name="connsiteY11" fmla="*/ 3836872 h 4038600"/>
                  <a:gd name="connsiteX12" fmla="*/ 2906926 w 4038600"/>
                  <a:gd name="connsiteY12" fmla="*/ 3735594 h 4038600"/>
                  <a:gd name="connsiteX13" fmla="*/ 2805649 w 4038600"/>
                  <a:gd name="connsiteY13" fmla="*/ 3698759 h 403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38600" h="4038600">
                    <a:moveTo>
                      <a:pt x="2805649" y="3698759"/>
                    </a:moveTo>
                    <a:cubicBezTo>
                      <a:pt x="2565491" y="3810846"/>
                      <a:pt x="2303539" y="3868501"/>
                      <a:pt x="2038513" y="3867603"/>
                    </a:cubicBezTo>
                    <a:cubicBezTo>
                      <a:pt x="1028495" y="3867424"/>
                      <a:pt x="209858" y="3048497"/>
                      <a:pt x="210038" y="2038479"/>
                    </a:cubicBezTo>
                    <a:cubicBezTo>
                      <a:pt x="210217" y="1028460"/>
                      <a:pt x="1029144" y="209824"/>
                      <a:pt x="2039162" y="210003"/>
                    </a:cubicBezTo>
                    <a:cubicBezTo>
                      <a:pt x="2978484" y="210170"/>
                      <a:pt x="3764932" y="921917"/>
                      <a:pt x="3858535" y="1856563"/>
                    </a:cubicBezTo>
                    <a:cubicBezTo>
                      <a:pt x="3862034" y="1898502"/>
                      <a:pt x="3898868" y="1929663"/>
                      <a:pt x="3940806" y="1926165"/>
                    </a:cubicBezTo>
                    <a:cubicBezTo>
                      <a:pt x="3982744" y="1922666"/>
                      <a:pt x="4013906" y="1885832"/>
                      <a:pt x="4010408" y="1843894"/>
                    </a:cubicBezTo>
                    <a:cubicBezTo>
                      <a:pt x="4010342" y="1843104"/>
                      <a:pt x="4010264" y="1842316"/>
                      <a:pt x="4010173" y="1841529"/>
                    </a:cubicBezTo>
                    <a:cubicBezTo>
                      <a:pt x="3901305" y="752687"/>
                      <a:pt x="2930371" y="-41739"/>
                      <a:pt x="1841529" y="67128"/>
                    </a:cubicBezTo>
                    <a:cubicBezTo>
                      <a:pt x="752687" y="175996"/>
                      <a:pt x="-41739" y="1146931"/>
                      <a:pt x="67128" y="2235773"/>
                    </a:cubicBezTo>
                    <a:cubicBezTo>
                      <a:pt x="168396" y="3248604"/>
                      <a:pt x="1020632" y="4019933"/>
                      <a:pt x="2038513" y="4020003"/>
                    </a:cubicBezTo>
                    <a:cubicBezTo>
                      <a:pt x="2325808" y="4020923"/>
                      <a:pt x="2609760" y="3958390"/>
                      <a:pt x="2870091" y="3836872"/>
                    </a:cubicBezTo>
                    <a:cubicBezTo>
                      <a:pt x="2908230" y="3819077"/>
                      <a:pt x="2924722" y="3773733"/>
                      <a:pt x="2906926" y="3735594"/>
                    </a:cubicBezTo>
                    <a:cubicBezTo>
                      <a:pt x="2889131" y="3697455"/>
                      <a:pt x="2843788" y="3680964"/>
                      <a:pt x="2805649" y="36987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26E84B9-C074-4476-9E9B-F95921CF4409}"/>
                  </a:ext>
                </a:extLst>
              </p:cNvPr>
              <p:cNvSpPr/>
              <p:nvPr/>
            </p:nvSpPr>
            <p:spPr>
              <a:xfrm>
                <a:off x="5657850" y="2000250"/>
                <a:ext cx="228600" cy="381000"/>
              </a:xfrm>
              <a:custGeom>
                <a:avLst/>
                <a:gdLst>
                  <a:gd name="connsiteX0" fmla="*/ 209550 w 228600"/>
                  <a:gd name="connsiteY0" fmla="*/ 133350 h 381000"/>
                  <a:gd name="connsiteX1" fmla="*/ 133350 w 228600"/>
                  <a:gd name="connsiteY1" fmla="*/ 57150 h 381000"/>
                  <a:gd name="connsiteX2" fmla="*/ 57150 w 228600"/>
                  <a:gd name="connsiteY2" fmla="*/ 133350 h 381000"/>
                  <a:gd name="connsiteX3" fmla="*/ 57150 w 228600"/>
                  <a:gd name="connsiteY3" fmla="*/ 285750 h 381000"/>
                  <a:gd name="connsiteX4" fmla="*/ 133350 w 228600"/>
                  <a:gd name="connsiteY4" fmla="*/ 361950 h 381000"/>
                  <a:gd name="connsiteX5" fmla="*/ 209550 w 228600"/>
                  <a:gd name="connsiteY5" fmla="*/ 28575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600" h="381000">
                    <a:moveTo>
                      <a:pt x="209550" y="133350"/>
                    </a:moveTo>
                    <a:cubicBezTo>
                      <a:pt x="209550" y="91266"/>
                      <a:pt x="175434" y="57150"/>
                      <a:pt x="133350" y="57150"/>
                    </a:cubicBezTo>
                    <a:cubicBezTo>
                      <a:pt x="91266" y="57150"/>
                      <a:pt x="57150" y="91266"/>
                      <a:pt x="57150" y="133350"/>
                    </a:cubicBezTo>
                    <a:lnTo>
                      <a:pt x="57150" y="285750"/>
                    </a:lnTo>
                    <a:cubicBezTo>
                      <a:pt x="57150" y="327834"/>
                      <a:pt x="91266" y="361950"/>
                      <a:pt x="133350" y="361950"/>
                    </a:cubicBezTo>
                    <a:cubicBezTo>
                      <a:pt x="175434" y="361950"/>
                      <a:pt x="209550" y="327834"/>
                      <a:pt x="209550" y="2857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57E5491-E967-45F4-A4C0-E476B364DA55}"/>
                  </a:ext>
                </a:extLst>
              </p:cNvPr>
              <p:cNvSpPr/>
              <p:nvPr/>
            </p:nvSpPr>
            <p:spPr>
              <a:xfrm>
                <a:off x="6229326" y="2173756"/>
                <a:ext cx="304800" cy="381000"/>
              </a:xfrm>
              <a:custGeom>
                <a:avLst/>
                <a:gdLst>
                  <a:gd name="connsiteX0" fmla="*/ 143570 w 304800"/>
                  <a:gd name="connsiteY0" fmla="*/ 95274 h 381000"/>
                  <a:gd name="connsiteX1" fmla="*/ 67370 w 304800"/>
                  <a:gd name="connsiteY1" fmla="*/ 227291 h 381000"/>
                  <a:gd name="connsiteX2" fmla="*/ 95274 w 304800"/>
                  <a:gd name="connsiteY2" fmla="*/ 331395 h 381000"/>
                  <a:gd name="connsiteX3" fmla="*/ 199379 w 304800"/>
                  <a:gd name="connsiteY3" fmla="*/ 303491 h 381000"/>
                  <a:gd name="connsiteX4" fmla="*/ 275579 w 304800"/>
                  <a:gd name="connsiteY4" fmla="*/ 171474 h 381000"/>
                  <a:gd name="connsiteX5" fmla="*/ 247674 w 304800"/>
                  <a:gd name="connsiteY5" fmla="*/ 67370 h 381000"/>
                  <a:gd name="connsiteX6" fmla="*/ 143570 w 304800"/>
                  <a:gd name="connsiteY6" fmla="*/ 9527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800" h="381000">
                    <a:moveTo>
                      <a:pt x="143570" y="95274"/>
                    </a:moveTo>
                    <a:lnTo>
                      <a:pt x="67370" y="227291"/>
                    </a:lnTo>
                    <a:cubicBezTo>
                      <a:pt x="46328" y="263744"/>
                      <a:pt x="58821" y="310353"/>
                      <a:pt x="95274" y="331395"/>
                    </a:cubicBezTo>
                    <a:cubicBezTo>
                      <a:pt x="131728" y="352437"/>
                      <a:pt x="178337" y="339944"/>
                      <a:pt x="199379" y="303491"/>
                    </a:cubicBezTo>
                    <a:lnTo>
                      <a:pt x="275579" y="171474"/>
                    </a:lnTo>
                    <a:cubicBezTo>
                      <a:pt x="296621" y="135021"/>
                      <a:pt x="284128" y="88412"/>
                      <a:pt x="247674" y="67370"/>
                    </a:cubicBezTo>
                    <a:cubicBezTo>
                      <a:pt x="211221" y="46328"/>
                      <a:pt x="164612" y="58821"/>
                      <a:pt x="143570" y="952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6CAD3BE-64F7-40E3-8786-475B6E3F0639}"/>
                  </a:ext>
                </a:extLst>
              </p:cNvPr>
              <p:cNvSpPr/>
              <p:nvPr/>
            </p:nvSpPr>
            <p:spPr>
              <a:xfrm>
                <a:off x="6647679" y="2647926"/>
                <a:ext cx="381000" cy="304800"/>
              </a:xfrm>
              <a:custGeom>
                <a:avLst/>
                <a:gdLst>
                  <a:gd name="connsiteX0" fmla="*/ 227291 w 381000"/>
                  <a:gd name="connsiteY0" fmla="*/ 67370 h 304800"/>
                  <a:gd name="connsiteX1" fmla="*/ 95274 w 381000"/>
                  <a:gd name="connsiteY1" fmla="*/ 143570 h 304800"/>
                  <a:gd name="connsiteX2" fmla="*/ 67370 w 381000"/>
                  <a:gd name="connsiteY2" fmla="*/ 247674 h 304800"/>
                  <a:gd name="connsiteX3" fmla="*/ 171474 w 381000"/>
                  <a:gd name="connsiteY3" fmla="*/ 275579 h 304800"/>
                  <a:gd name="connsiteX4" fmla="*/ 303491 w 381000"/>
                  <a:gd name="connsiteY4" fmla="*/ 199379 h 304800"/>
                  <a:gd name="connsiteX5" fmla="*/ 331395 w 381000"/>
                  <a:gd name="connsiteY5" fmla="*/ 95274 h 304800"/>
                  <a:gd name="connsiteX6" fmla="*/ 227291 w 381000"/>
                  <a:gd name="connsiteY6" fmla="*/ 6737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04800">
                    <a:moveTo>
                      <a:pt x="227291" y="67370"/>
                    </a:moveTo>
                    <a:lnTo>
                      <a:pt x="95274" y="143570"/>
                    </a:lnTo>
                    <a:cubicBezTo>
                      <a:pt x="58821" y="164612"/>
                      <a:pt x="46328" y="211221"/>
                      <a:pt x="67370" y="247674"/>
                    </a:cubicBezTo>
                    <a:cubicBezTo>
                      <a:pt x="88412" y="284128"/>
                      <a:pt x="135021" y="296621"/>
                      <a:pt x="171474" y="275579"/>
                    </a:cubicBezTo>
                    <a:lnTo>
                      <a:pt x="303491" y="199379"/>
                    </a:lnTo>
                    <a:cubicBezTo>
                      <a:pt x="339944" y="178337"/>
                      <a:pt x="352437" y="131727"/>
                      <a:pt x="331395" y="95274"/>
                    </a:cubicBezTo>
                    <a:cubicBezTo>
                      <a:pt x="310353" y="58821"/>
                      <a:pt x="263744" y="46328"/>
                      <a:pt x="227291" y="673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93CE62B-5E50-47A0-B255-8A28CF25AE5E}"/>
                  </a:ext>
                </a:extLst>
              </p:cNvPr>
              <p:cNvSpPr/>
              <p:nvPr/>
            </p:nvSpPr>
            <p:spPr>
              <a:xfrm>
                <a:off x="5657850" y="4438650"/>
                <a:ext cx="228600" cy="381000"/>
              </a:xfrm>
              <a:custGeom>
                <a:avLst/>
                <a:gdLst>
                  <a:gd name="connsiteX0" fmla="*/ 133350 w 228600"/>
                  <a:gd name="connsiteY0" fmla="*/ 57150 h 381000"/>
                  <a:gd name="connsiteX1" fmla="*/ 57150 w 228600"/>
                  <a:gd name="connsiteY1" fmla="*/ 133350 h 381000"/>
                  <a:gd name="connsiteX2" fmla="*/ 57150 w 228600"/>
                  <a:gd name="connsiteY2" fmla="*/ 285750 h 381000"/>
                  <a:gd name="connsiteX3" fmla="*/ 133350 w 228600"/>
                  <a:gd name="connsiteY3" fmla="*/ 361950 h 381000"/>
                  <a:gd name="connsiteX4" fmla="*/ 209550 w 228600"/>
                  <a:gd name="connsiteY4" fmla="*/ 285750 h 381000"/>
                  <a:gd name="connsiteX5" fmla="*/ 209550 w 228600"/>
                  <a:gd name="connsiteY5" fmla="*/ 133350 h 381000"/>
                  <a:gd name="connsiteX6" fmla="*/ 133350 w 228600"/>
                  <a:gd name="connsiteY6" fmla="*/ 5715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381000">
                    <a:moveTo>
                      <a:pt x="133350" y="57150"/>
                    </a:moveTo>
                    <a:cubicBezTo>
                      <a:pt x="91266" y="57150"/>
                      <a:pt x="57150" y="91266"/>
                      <a:pt x="57150" y="133350"/>
                    </a:cubicBezTo>
                    <a:lnTo>
                      <a:pt x="57150" y="285750"/>
                    </a:lnTo>
                    <a:cubicBezTo>
                      <a:pt x="57150" y="327834"/>
                      <a:pt x="91266" y="361950"/>
                      <a:pt x="133350" y="361950"/>
                    </a:cubicBezTo>
                    <a:cubicBezTo>
                      <a:pt x="175434" y="361950"/>
                      <a:pt x="209550" y="327834"/>
                      <a:pt x="209550" y="285750"/>
                    </a:cubicBezTo>
                    <a:lnTo>
                      <a:pt x="209550" y="133350"/>
                    </a:lnTo>
                    <a:cubicBezTo>
                      <a:pt x="209550" y="91266"/>
                      <a:pt x="175434" y="57150"/>
                      <a:pt x="133350" y="571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D39BD83-6B29-422B-9ADA-9688F42DA718}"/>
                  </a:ext>
                </a:extLst>
              </p:cNvPr>
              <p:cNvSpPr/>
              <p:nvPr/>
            </p:nvSpPr>
            <p:spPr>
              <a:xfrm>
                <a:off x="5010126" y="4285475"/>
                <a:ext cx="304800" cy="381000"/>
              </a:xfrm>
              <a:custGeom>
                <a:avLst/>
                <a:gdLst>
                  <a:gd name="connsiteX0" fmla="*/ 247674 w 304800"/>
                  <a:gd name="connsiteY0" fmla="*/ 67374 h 381000"/>
                  <a:gd name="connsiteX1" fmla="*/ 143581 w 304800"/>
                  <a:gd name="connsiteY1" fmla="*/ 95258 h 381000"/>
                  <a:gd name="connsiteX2" fmla="*/ 143570 w 304800"/>
                  <a:gd name="connsiteY2" fmla="*/ 95278 h 381000"/>
                  <a:gd name="connsiteX3" fmla="*/ 67370 w 304800"/>
                  <a:gd name="connsiteY3" fmla="*/ 227295 h 381000"/>
                  <a:gd name="connsiteX4" fmla="*/ 95274 w 304800"/>
                  <a:gd name="connsiteY4" fmla="*/ 331399 h 381000"/>
                  <a:gd name="connsiteX5" fmla="*/ 199379 w 304800"/>
                  <a:gd name="connsiteY5" fmla="*/ 303495 h 381000"/>
                  <a:gd name="connsiteX6" fmla="*/ 275579 w 304800"/>
                  <a:gd name="connsiteY6" fmla="*/ 171478 h 381000"/>
                  <a:gd name="connsiteX7" fmla="*/ 247674 w 304800"/>
                  <a:gd name="connsiteY7" fmla="*/ 6737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81000">
                    <a:moveTo>
                      <a:pt x="247674" y="67374"/>
                    </a:moveTo>
                    <a:cubicBezTo>
                      <a:pt x="211230" y="46330"/>
                      <a:pt x="164626" y="58814"/>
                      <a:pt x="143581" y="95258"/>
                    </a:cubicBezTo>
                    <a:cubicBezTo>
                      <a:pt x="143578" y="95265"/>
                      <a:pt x="143574" y="95272"/>
                      <a:pt x="143570" y="95278"/>
                    </a:cubicBezTo>
                    <a:lnTo>
                      <a:pt x="67370" y="227295"/>
                    </a:lnTo>
                    <a:cubicBezTo>
                      <a:pt x="46328" y="263748"/>
                      <a:pt x="58821" y="310357"/>
                      <a:pt x="95274" y="331399"/>
                    </a:cubicBezTo>
                    <a:cubicBezTo>
                      <a:pt x="131728" y="352441"/>
                      <a:pt x="178337" y="339948"/>
                      <a:pt x="199379" y="303495"/>
                    </a:cubicBezTo>
                    <a:lnTo>
                      <a:pt x="275579" y="171478"/>
                    </a:lnTo>
                    <a:cubicBezTo>
                      <a:pt x="296596" y="135022"/>
                      <a:pt x="284108" y="88431"/>
                      <a:pt x="247674" y="673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4F9EE93-292B-4EE4-B903-E31F491935A4}"/>
                  </a:ext>
                </a:extLst>
              </p:cNvPr>
              <p:cNvSpPr/>
              <p:nvPr/>
            </p:nvSpPr>
            <p:spPr>
              <a:xfrm>
                <a:off x="4535956" y="3867126"/>
                <a:ext cx="381000" cy="304800"/>
              </a:xfrm>
              <a:custGeom>
                <a:avLst/>
                <a:gdLst>
                  <a:gd name="connsiteX0" fmla="*/ 171474 w 381000"/>
                  <a:gd name="connsiteY0" fmla="*/ 275579 h 304800"/>
                  <a:gd name="connsiteX1" fmla="*/ 303491 w 381000"/>
                  <a:gd name="connsiteY1" fmla="*/ 199379 h 304800"/>
                  <a:gd name="connsiteX2" fmla="*/ 331395 w 381000"/>
                  <a:gd name="connsiteY2" fmla="*/ 95274 h 304800"/>
                  <a:gd name="connsiteX3" fmla="*/ 227291 w 381000"/>
                  <a:gd name="connsiteY3" fmla="*/ 67370 h 304800"/>
                  <a:gd name="connsiteX4" fmla="*/ 95274 w 381000"/>
                  <a:gd name="connsiteY4" fmla="*/ 143570 h 304800"/>
                  <a:gd name="connsiteX5" fmla="*/ 67370 w 381000"/>
                  <a:gd name="connsiteY5" fmla="*/ 247674 h 304800"/>
                  <a:gd name="connsiteX6" fmla="*/ 171474 w 381000"/>
                  <a:gd name="connsiteY6" fmla="*/ 27557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04800">
                    <a:moveTo>
                      <a:pt x="171474" y="275579"/>
                    </a:moveTo>
                    <a:lnTo>
                      <a:pt x="303491" y="199379"/>
                    </a:lnTo>
                    <a:cubicBezTo>
                      <a:pt x="339944" y="178337"/>
                      <a:pt x="352437" y="131728"/>
                      <a:pt x="331395" y="95274"/>
                    </a:cubicBezTo>
                    <a:cubicBezTo>
                      <a:pt x="310353" y="58821"/>
                      <a:pt x="263744" y="46328"/>
                      <a:pt x="227291" y="67370"/>
                    </a:cubicBezTo>
                    <a:lnTo>
                      <a:pt x="95274" y="143570"/>
                    </a:lnTo>
                    <a:cubicBezTo>
                      <a:pt x="58821" y="164612"/>
                      <a:pt x="46328" y="211221"/>
                      <a:pt x="67370" y="247674"/>
                    </a:cubicBezTo>
                    <a:cubicBezTo>
                      <a:pt x="88412" y="284128"/>
                      <a:pt x="135021" y="296621"/>
                      <a:pt x="171474" y="2755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16BE54F-246F-4AFB-BB03-E81FEC559D27}"/>
                  </a:ext>
                </a:extLst>
              </p:cNvPr>
              <p:cNvSpPr/>
              <p:nvPr/>
            </p:nvSpPr>
            <p:spPr>
              <a:xfrm>
                <a:off x="4362450" y="3295650"/>
                <a:ext cx="381000" cy="228600"/>
              </a:xfrm>
              <a:custGeom>
                <a:avLst/>
                <a:gdLst>
                  <a:gd name="connsiteX0" fmla="*/ 361950 w 381000"/>
                  <a:gd name="connsiteY0" fmla="*/ 133350 h 228600"/>
                  <a:gd name="connsiteX1" fmla="*/ 285750 w 381000"/>
                  <a:gd name="connsiteY1" fmla="*/ 57150 h 228600"/>
                  <a:gd name="connsiteX2" fmla="*/ 133350 w 381000"/>
                  <a:gd name="connsiteY2" fmla="*/ 57150 h 228600"/>
                  <a:gd name="connsiteX3" fmla="*/ 57150 w 381000"/>
                  <a:gd name="connsiteY3" fmla="*/ 133350 h 228600"/>
                  <a:gd name="connsiteX4" fmla="*/ 133350 w 381000"/>
                  <a:gd name="connsiteY4" fmla="*/ 209550 h 228600"/>
                  <a:gd name="connsiteX5" fmla="*/ 285750 w 381000"/>
                  <a:gd name="connsiteY5" fmla="*/ 209550 h 228600"/>
                  <a:gd name="connsiteX6" fmla="*/ 361950 w 381000"/>
                  <a:gd name="connsiteY6" fmla="*/ 13335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228600">
                    <a:moveTo>
                      <a:pt x="361950" y="133350"/>
                    </a:moveTo>
                    <a:cubicBezTo>
                      <a:pt x="361950" y="91266"/>
                      <a:pt x="327834" y="57150"/>
                      <a:pt x="285750" y="57150"/>
                    </a:cubicBezTo>
                    <a:lnTo>
                      <a:pt x="133350" y="57150"/>
                    </a:lnTo>
                    <a:cubicBezTo>
                      <a:pt x="91266" y="57150"/>
                      <a:pt x="57150" y="91266"/>
                      <a:pt x="57150" y="133350"/>
                    </a:cubicBezTo>
                    <a:cubicBezTo>
                      <a:pt x="57150" y="175434"/>
                      <a:pt x="91266" y="209550"/>
                      <a:pt x="133350" y="209550"/>
                    </a:cubicBezTo>
                    <a:lnTo>
                      <a:pt x="285750" y="209550"/>
                    </a:lnTo>
                    <a:cubicBezTo>
                      <a:pt x="327834" y="209550"/>
                      <a:pt x="361950" y="175434"/>
                      <a:pt x="361950" y="1333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6C57F8-9F4F-41BD-9B5A-F09FAF32DB75}"/>
                  </a:ext>
                </a:extLst>
              </p:cNvPr>
              <p:cNvSpPr/>
              <p:nvPr/>
            </p:nvSpPr>
            <p:spPr>
              <a:xfrm>
                <a:off x="4535971" y="2647926"/>
                <a:ext cx="381000" cy="304800"/>
              </a:xfrm>
              <a:custGeom>
                <a:avLst/>
                <a:gdLst>
                  <a:gd name="connsiteX0" fmla="*/ 303491 w 381000"/>
                  <a:gd name="connsiteY0" fmla="*/ 143570 h 304800"/>
                  <a:gd name="connsiteX1" fmla="*/ 171474 w 381000"/>
                  <a:gd name="connsiteY1" fmla="*/ 67370 h 304800"/>
                  <a:gd name="connsiteX2" fmla="*/ 67370 w 381000"/>
                  <a:gd name="connsiteY2" fmla="*/ 95274 h 304800"/>
                  <a:gd name="connsiteX3" fmla="*/ 95274 w 381000"/>
                  <a:gd name="connsiteY3" fmla="*/ 199379 h 304800"/>
                  <a:gd name="connsiteX4" fmla="*/ 227291 w 381000"/>
                  <a:gd name="connsiteY4" fmla="*/ 275579 h 304800"/>
                  <a:gd name="connsiteX5" fmla="*/ 331395 w 381000"/>
                  <a:gd name="connsiteY5" fmla="*/ 247674 h 304800"/>
                  <a:gd name="connsiteX6" fmla="*/ 303491 w 381000"/>
                  <a:gd name="connsiteY6" fmla="*/ 14357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04800">
                    <a:moveTo>
                      <a:pt x="303491" y="143570"/>
                    </a:moveTo>
                    <a:lnTo>
                      <a:pt x="171474" y="67370"/>
                    </a:lnTo>
                    <a:cubicBezTo>
                      <a:pt x="135021" y="46328"/>
                      <a:pt x="88412" y="58821"/>
                      <a:pt x="67370" y="95274"/>
                    </a:cubicBezTo>
                    <a:cubicBezTo>
                      <a:pt x="46328" y="131728"/>
                      <a:pt x="58821" y="178337"/>
                      <a:pt x="95274" y="199379"/>
                    </a:cubicBezTo>
                    <a:lnTo>
                      <a:pt x="227291" y="275579"/>
                    </a:lnTo>
                    <a:cubicBezTo>
                      <a:pt x="263744" y="296621"/>
                      <a:pt x="310353" y="284127"/>
                      <a:pt x="331395" y="247674"/>
                    </a:cubicBezTo>
                    <a:cubicBezTo>
                      <a:pt x="352437" y="211221"/>
                      <a:pt x="339944" y="164612"/>
                      <a:pt x="303491" y="1435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087D0FF-107F-48A7-AEF6-45B3880C5F73}"/>
                  </a:ext>
                </a:extLst>
              </p:cNvPr>
              <p:cNvSpPr/>
              <p:nvPr/>
            </p:nvSpPr>
            <p:spPr>
              <a:xfrm>
                <a:off x="5010126" y="2173771"/>
                <a:ext cx="304800" cy="381000"/>
              </a:xfrm>
              <a:custGeom>
                <a:avLst/>
                <a:gdLst>
                  <a:gd name="connsiteX0" fmla="*/ 275579 w 304800"/>
                  <a:gd name="connsiteY0" fmla="*/ 227291 h 381000"/>
                  <a:gd name="connsiteX1" fmla="*/ 199379 w 304800"/>
                  <a:gd name="connsiteY1" fmla="*/ 95274 h 381000"/>
                  <a:gd name="connsiteX2" fmla="*/ 95274 w 304800"/>
                  <a:gd name="connsiteY2" fmla="*/ 67370 h 381000"/>
                  <a:gd name="connsiteX3" fmla="*/ 67370 w 304800"/>
                  <a:gd name="connsiteY3" fmla="*/ 171474 h 381000"/>
                  <a:gd name="connsiteX4" fmla="*/ 143570 w 304800"/>
                  <a:gd name="connsiteY4" fmla="*/ 303491 h 381000"/>
                  <a:gd name="connsiteX5" fmla="*/ 247674 w 304800"/>
                  <a:gd name="connsiteY5" fmla="*/ 331395 h 381000"/>
                  <a:gd name="connsiteX6" fmla="*/ 275579 w 304800"/>
                  <a:gd name="connsiteY6" fmla="*/ 227291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800" h="381000">
                    <a:moveTo>
                      <a:pt x="275579" y="227291"/>
                    </a:moveTo>
                    <a:lnTo>
                      <a:pt x="199379" y="95274"/>
                    </a:lnTo>
                    <a:cubicBezTo>
                      <a:pt x="178337" y="58821"/>
                      <a:pt x="131727" y="46328"/>
                      <a:pt x="95274" y="67370"/>
                    </a:cubicBezTo>
                    <a:cubicBezTo>
                      <a:pt x="58821" y="88412"/>
                      <a:pt x="46328" y="135021"/>
                      <a:pt x="67370" y="171474"/>
                    </a:cubicBezTo>
                    <a:lnTo>
                      <a:pt x="143570" y="303491"/>
                    </a:lnTo>
                    <a:cubicBezTo>
                      <a:pt x="164612" y="339944"/>
                      <a:pt x="211221" y="352437"/>
                      <a:pt x="247674" y="331395"/>
                    </a:cubicBezTo>
                    <a:cubicBezTo>
                      <a:pt x="284128" y="310353"/>
                      <a:pt x="296621" y="263744"/>
                      <a:pt x="275579" y="227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2C4E3D9-449F-4F7B-8212-79D10C1BA4F6}"/>
                  </a:ext>
                </a:extLst>
              </p:cNvPr>
              <p:cNvSpPr/>
              <p:nvPr/>
            </p:nvSpPr>
            <p:spPr>
              <a:xfrm>
                <a:off x="5275914" y="2762250"/>
                <a:ext cx="609600" cy="1143000"/>
              </a:xfrm>
              <a:custGeom>
                <a:avLst/>
                <a:gdLst>
                  <a:gd name="connsiteX0" fmla="*/ 591486 w 609600"/>
                  <a:gd name="connsiteY0" fmla="*/ 133350 h 1143000"/>
                  <a:gd name="connsiteX1" fmla="*/ 515286 w 609600"/>
                  <a:gd name="connsiteY1" fmla="*/ 57150 h 1143000"/>
                  <a:gd name="connsiteX2" fmla="*/ 439086 w 609600"/>
                  <a:gd name="connsiteY2" fmla="*/ 133350 h 1143000"/>
                  <a:gd name="connsiteX3" fmla="*/ 439086 w 609600"/>
                  <a:gd name="connsiteY3" fmla="*/ 635196 h 1143000"/>
                  <a:gd name="connsiteX4" fmla="*/ 80413 w 609600"/>
                  <a:gd name="connsiteY4" fmla="*/ 993877 h 1143000"/>
                  <a:gd name="connsiteX5" fmla="*/ 78540 w 609600"/>
                  <a:gd name="connsiteY5" fmla="*/ 1101624 h 1143000"/>
                  <a:gd name="connsiteX6" fmla="*/ 186287 w 609600"/>
                  <a:gd name="connsiteY6" fmla="*/ 1103496 h 1143000"/>
                  <a:gd name="connsiteX7" fmla="*/ 188160 w 609600"/>
                  <a:gd name="connsiteY7" fmla="*/ 1101624 h 1143000"/>
                  <a:gd name="connsiteX8" fmla="*/ 569099 w 609600"/>
                  <a:gd name="connsiteY8" fmla="*/ 720692 h 1143000"/>
                  <a:gd name="connsiteX9" fmla="*/ 591486 w 609600"/>
                  <a:gd name="connsiteY9" fmla="*/ 66675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9600" h="1143000">
                    <a:moveTo>
                      <a:pt x="591486" y="133350"/>
                    </a:moveTo>
                    <a:cubicBezTo>
                      <a:pt x="591486" y="91266"/>
                      <a:pt x="557371" y="57150"/>
                      <a:pt x="515286" y="57150"/>
                    </a:cubicBezTo>
                    <a:cubicBezTo>
                      <a:pt x="473202" y="57150"/>
                      <a:pt x="439086" y="91266"/>
                      <a:pt x="439086" y="133350"/>
                    </a:cubicBezTo>
                    <a:lnTo>
                      <a:pt x="439086" y="635196"/>
                    </a:lnTo>
                    <a:lnTo>
                      <a:pt x="80413" y="993877"/>
                    </a:lnTo>
                    <a:cubicBezTo>
                      <a:pt x="50142" y="1023113"/>
                      <a:pt x="49304" y="1071353"/>
                      <a:pt x="78540" y="1101624"/>
                    </a:cubicBezTo>
                    <a:cubicBezTo>
                      <a:pt x="107777" y="1131894"/>
                      <a:pt x="156017" y="1132733"/>
                      <a:pt x="186287" y="1103496"/>
                    </a:cubicBezTo>
                    <a:cubicBezTo>
                      <a:pt x="186922" y="1102883"/>
                      <a:pt x="187546" y="1102259"/>
                      <a:pt x="188160" y="1101624"/>
                    </a:cubicBezTo>
                    <a:lnTo>
                      <a:pt x="569099" y="720692"/>
                    </a:lnTo>
                    <a:cubicBezTo>
                      <a:pt x="583340" y="706339"/>
                      <a:pt x="591379" y="686969"/>
                      <a:pt x="591486" y="6667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6F4C37C-5A2D-4D50-9FAA-DCB8BBA6349B}"/>
                  </a:ext>
                </a:extLst>
              </p:cNvPr>
              <p:cNvSpPr/>
              <p:nvPr/>
            </p:nvSpPr>
            <p:spPr>
              <a:xfrm>
                <a:off x="6343650" y="3295650"/>
                <a:ext cx="2057400" cy="2057400"/>
              </a:xfrm>
              <a:custGeom>
                <a:avLst/>
                <a:gdLst>
                  <a:gd name="connsiteX0" fmla="*/ 1047750 w 2057400"/>
                  <a:gd name="connsiteY0" fmla="*/ 57150 h 2057400"/>
                  <a:gd name="connsiteX1" fmla="*/ 57150 w 2057400"/>
                  <a:gd name="connsiteY1" fmla="*/ 1047750 h 2057400"/>
                  <a:gd name="connsiteX2" fmla="*/ 1047750 w 2057400"/>
                  <a:gd name="connsiteY2" fmla="*/ 2038350 h 2057400"/>
                  <a:gd name="connsiteX3" fmla="*/ 2038350 w 2057400"/>
                  <a:gd name="connsiteY3" fmla="*/ 1047750 h 2057400"/>
                  <a:gd name="connsiteX4" fmla="*/ 1047750 w 2057400"/>
                  <a:gd name="connsiteY4" fmla="*/ 57150 h 2057400"/>
                  <a:gd name="connsiteX5" fmla="*/ 1047750 w 2057400"/>
                  <a:gd name="connsiteY5" fmla="*/ 1885950 h 2057400"/>
                  <a:gd name="connsiteX6" fmla="*/ 209550 w 2057400"/>
                  <a:gd name="connsiteY6" fmla="*/ 1047750 h 2057400"/>
                  <a:gd name="connsiteX7" fmla="*/ 1047750 w 2057400"/>
                  <a:gd name="connsiteY7" fmla="*/ 209550 h 2057400"/>
                  <a:gd name="connsiteX8" fmla="*/ 1885950 w 2057400"/>
                  <a:gd name="connsiteY8" fmla="*/ 1047750 h 2057400"/>
                  <a:gd name="connsiteX9" fmla="*/ 1047750 w 2057400"/>
                  <a:gd name="connsiteY9" fmla="*/ 188595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57400" h="2057400">
                    <a:moveTo>
                      <a:pt x="1047750" y="57150"/>
                    </a:moveTo>
                    <a:cubicBezTo>
                      <a:pt x="500657" y="57150"/>
                      <a:pt x="57150" y="500657"/>
                      <a:pt x="57150" y="1047750"/>
                    </a:cubicBezTo>
                    <a:cubicBezTo>
                      <a:pt x="57150" y="1594843"/>
                      <a:pt x="500657" y="2038350"/>
                      <a:pt x="1047750" y="2038350"/>
                    </a:cubicBezTo>
                    <a:cubicBezTo>
                      <a:pt x="1594843" y="2038350"/>
                      <a:pt x="2038350" y="1594843"/>
                      <a:pt x="2038350" y="1047750"/>
                    </a:cubicBezTo>
                    <a:cubicBezTo>
                      <a:pt x="2037720" y="500918"/>
                      <a:pt x="1594582" y="57780"/>
                      <a:pt x="1047750" y="57150"/>
                    </a:cubicBezTo>
                    <a:close/>
                    <a:moveTo>
                      <a:pt x="1047750" y="1885950"/>
                    </a:moveTo>
                    <a:cubicBezTo>
                      <a:pt x="584825" y="1885950"/>
                      <a:pt x="209550" y="1510675"/>
                      <a:pt x="209550" y="1047750"/>
                    </a:cubicBezTo>
                    <a:cubicBezTo>
                      <a:pt x="209550" y="584825"/>
                      <a:pt x="584825" y="209550"/>
                      <a:pt x="1047750" y="209550"/>
                    </a:cubicBezTo>
                    <a:cubicBezTo>
                      <a:pt x="1510675" y="209550"/>
                      <a:pt x="1885950" y="584825"/>
                      <a:pt x="1885950" y="1047750"/>
                    </a:cubicBezTo>
                    <a:cubicBezTo>
                      <a:pt x="1885425" y="1510458"/>
                      <a:pt x="1510458" y="1885425"/>
                      <a:pt x="1047750" y="18859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AF232C9-EF18-4B16-BF58-DD5375589C78}"/>
                  </a:ext>
                </a:extLst>
              </p:cNvPr>
              <p:cNvSpPr/>
              <p:nvPr/>
            </p:nvSpPr>
            <p:spPr>
              <a:xfrm>
                <a:off x="6572250" y="3524250"/>
                <a:ext cx="1600200" cy="1600200"/>
              </a:xfrm>
              <a:custGeom>
                <a:avLst/>
                <a:gdLst>
                  <a:gd name="connsiteX0" fmla="*/ 819150 w 1600200"/>
                  <a:gd name="connsiteY0" fmla="*/ 57150 h 1600200"/>
                  <a:gd name="connsiteX1" fmla="*/ 57150 w 1600200"/>
                  <a:gd name="connsiteY1" fmla="*/ 819150 h 1600200"/>
                  <a:gd name="connsiteX2" fmla="*/ 819150 w 1600200"/>
                  <a:gd name="connsiteY2" fmla="*/ 1581150 h 1600200"/>
                  <a:gd name="connsiteX3" fmla="*/ 1581150 w 1600200"/>
                  <a:gd name="connsiteY3" fmla="*/ 819150 h 1600200"/>
                  <a:gd name="connsiteX4" fmla="*/ 819150 w 1600200"/>
                  <a:gd name="connsiteY4" fmla="*/ 57150 h 1600200"/>
                  <a:gd name="connsiteX5" fmla="*/ 819150 w 1600200"/>
                  <a:gd name="connsiteY5" fmla="*/ 1428750 h 1600200"/>
                  <a:gd name="connsiteX6" fmla="*/ 209550 w 1600200"/>
                  <a:gd name="connsiteY6" fmla="*/ 819150 h 1600200"/>
                  <a:gd name="connsiteX7" fmla="*/ 819150 w 1600200"/>
                  <a:gd name="connsiteY7" fmla="*/ 209550 h 1600200"/>
                  <a:gd name="connsiteX8" fmla="*/ 1428750 w 1600200"/>
                  <a:gd name="connsiteY8" fmla="*/ 819150 h 1600200"/>
                  <a:gd name="connsiteX9" fmla="*/ 819150 w 1600200"/>
                  <a:gd name="connsiteY9" fmla="*/ 1428750 h 16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200" h="1600200">
                    <a:moveTo>
                      <a:pt x="819150" y="57150"/>
                    </a:moveTo>
                    <a:cubicBezTo>
                      <a:pt x="398309" y="57150"/>
                      <a:pt x="57150" y="398309"/>
                      <a:pt x="57150" y="819150"/>
                    </a:cubicBezTo>
                    <a:cubicBezTo>
                      <a:pt x="57150" y="1239991"/>
                      <a:pt x="398309" y="1581150"/>
                      <a:pt x="819150" y="1581150"/>
                    </a:cubicBezTo>
                    <a:cubicBezTo>
                      <a:pt x="1239991" y="1581150"/>
                      <a:pt x="1581150" y="1239991"/>
                      <a:pt x="1581150" y="819150"/>
                    </a:cubicBezTo>
                    <a:cubicBezTo>
                      <a:pt x="1580659" y="398513"/>
                      <a:pt x="1239787" y="57641"/>
                      <a:pt x="819150" y="57150"/>
                    </a:cubicBezTo>
                    <a:close/>
                    <a:moveTo>
                      <a:pt x="819150" y="1428750"/>
                    </a:moveTo>
                    <a:cubicBezTo>
                      <a:pt x="482477" y="1428750"/>
                      <a:pt x="209550" y="1155823"/>
                      <a:pt x="209550" y="819150"/>
                    </a:cubicBezTo>
                    <a:cubicBezTo>
                      <a:pt x="209550" y="482477"/>
                      <a:pt x="482477" y="209550"/>
                      <a:pt x="819150" y="209550"/>
                    </a:cubicBezTo>
                    <a:cubicBezTo>
                      <a:pt x="1155823" y="209550"/>
                      <a:pt x="1428750" y="482477"/>
                      <a:pt x="1428750" y="819150"/>
                    </a:cubicBezTo>
                    <a:cubicBezTo>
                      <a:pt x="1428364" y="1155663"/>
                      <a:pt x="1155663" y="1428364"/>
                      <a:pt x="819150" y="14287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9AFDDF2-E106-4C15-A025-26A76DBFADEA}"/>
                  </a:ext>
                </a:extLst>
              </p:cNvPr>
              <p:cNvSpPr/>
              <p:nvPr/>
            </p:nvSpPr>
            <p:spPr>
              <a:xfrm>
                <a:off x="7105589" y="3829050"/>
                <a:ext cx="533400" cy="990600"/>
              </a:xfrm>
              <a:custGeom>
                <a:avLst/>
                <a:gdLst>
                  <a:gd name="connsiteX0" fmla="*/ 362011 w 533400"/>
                  <a:gd name="connsiteY0" fmla="*/ 144407 h 990600"/>
                  <a:gd name="connsiteX1" fmla="*/ 362011 w 533400"/>
                  <a:gd name="connsiteY1" fmla="*/ 133350 h 990600"/>
                  <a:gd name="connsiteX2" fmla="*/ 285811 w 533400"/>
                  <a:gd name="connsiteY2" fmla="*/ 57150 h 990600"/>
                  <a:gd name="connsiteX3" fmla="*/ 209611 w 533400"/>
                  <a:gd name="connsiteY3" fmla="*/ 133350 h 990600"/>
                  <a:gd name="connsiteX4" fmla="*/ 209611 w 533400"/>
                  <a:gd name="connsiteY4" fmla="*/ 144407 h 990600"/>
                  <a:gd name="connsiteX5" fmla="*/ 66962 w 533400"/>
                  <a:gd name="connsiteY5" fmla="*/ 415614 h 990600"/>
                  <a:gd name="connsiteX6" fmla="*/ 177462 w 533400"/>
                  <a:gd name="connsiteY6" fmla="*/ 545378 h 990600"/>
                  <a:gd name="connsiteX7" fmla="*/ 325991 w 533400"/>
                  <a:gd name="connsiteY7" fmla="*/ 619643 h 990600"/>
                  <a:gd name="connsiteX8" fmla="*/ 355176 w 533400"/>
                  <a:gd name="connsiteY8" fmla="*/ 706923 h 990600"/>
                  <a:gd name="connsiteX9" fmla="*/ 296898 w 533400"/>
                  <a:gd name="connsiteY9" fmla="*/ 742950 h 990600"/>
                  <a:gd name="connsiteX10" fmla="*/ 274724 w 533400"/>
                  <a:gd name="connsiteY10" fmla="*/ 742950 h 990600"/>
                  <a:gd name="connsiteX11" fmla="*/ 209611 w 533400"/>
                  <a:gd name="connsiteY11" fmla="*/ 677837 h 990600"/>
                  <a:gd name="connsiteX12" fmla="*/ 209611 w 533400"/>
                  <a:gd name="connsiteY12" fmla="*/ 666750 h 990600"/>
                  <a:gd name="connsiteX13" fmla="*/ 133411 w 533400"/>
                  <a:gd name="connsiteY13" fmla="*/ 590550 h 990600"/>
                  <a:gd name="connsiteX14" fmla="*/ 57211 w 533400"/>
                  <a:gd name="connsiteY14" fmla="*/ 666750 h 990600"/>
                  <a:gd name="connsiteX15" fmla="*/ 57211 w 533400"/>
                  <a:gd name="connsiteY15" fmla="*/ 677837 h 990600"/>
                  <a:gd name="connsiteX16" fmla="*/ 209611 w 533400"/>
                  <a:gd name="connsiteY16" fmla="*/ 884293 h 990600"/>
                  <a:gd name="connsiteX17" fmla="*/ 209611 w 533400"/>
                  <a:gd name="connsiteY17" fmla="*/ 895350 h 990600"/>
                  <a:gd name="connsiteX18" fmla="*/ 285811 w 533400"/>
                  <a:gd name="connsiteY18" fmla="*/ 971550 h 990600"/>
                  <a:gd name="connsiteX19" fmla="*/ 362011 w 533400"/>
                  <a:gd name="connsiteY19" fmla="*/ 895350 h 990600"/>
                  <a:gd name="connsiteX20" fmla="*/ 362011 w 533400"/>
                  <a:gd name="connsiteY20" fmla="*/ 884293 h 990600"/>
                  <a:gd name="connsiteX21" fmla="*/ 504660 w 533400"/>
                  <a:gd name="connsiteY21" fmla="*/ 613086 h 990600"/>
                  <a:gd name="connsiteX22" fmla="*/ 394160 w 533400"/>
                  <a:gd name="connsiteY22" fmla="*/ 483322 h 990600"/>
                  <a:gd name="connsiteX23" fmla="*/ 245631 w 533400"/>
                  <a:gd name="connsiteY23" fmla="*/ 409057 h 990600"/>
                  <a:gd name="connsiteX24" fmla="*/ 216446 w 533400"/>
                  <a:gd name="connsiteY24" fmla="*/ 321777 h 990600"/>
                  <a:gd name="connsiteX25" fmla="*/ 274724 w 533400"/>
                  <a:gd name="connsiteY25" fmla="*/ 285750 h 990600"/>
                  <a:gd name="connsiteX26" fmla="*/ 296898 w 533400"/>
                  <a:gd name="connsiteY26" fmla="*/ 285750 h 990600"/>
                  <a:gd name="connsiteX27" fmla="*/ 362011 w 533400"/>
                  <a:gd name="connsiteY27" fmla="*/ 350863 h 990600"/>
                  <a:gd name="connsiteX28" fmla="*/ 362011 w 533400"/>
                  <a:gd name="connsiteY28" fmla="*/ 361950 h 990600"/>
                  <a:gd name="connsiteX29" fmla="*/ 438211 w 533400"/>
                  <a:gd name="connsiteY29" fmla="*/ 438150 h 990600"/>
                  <a:gd name="connsiteX30" fmla="*/ 514411 w 533400"/>
                  <a:gd name="connsiteY30" fmla="*/ 361950 h 990600"/>
                  <a:gd name="connsiteX31" fmla="*/ 514411 w 533400"/>
                  <a:gd name="connsiteY31" fmla="*/ 350863 h 990600"/>
                  <a:gd name="connsiteX32" fmla="*/ 362011 w 533400"/>
                  <a:gd name="connsiteY32" fmla="*/ 144407 h 99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33400" h="990600">
                    <a:moveTo>
                      <a:pt x="362011" y="144407"/>
                    </a:moveTo>
                    <a:lnTo>
                      <a:pt x="362011" y="133350"/>
                    </a:lnTo>
                    <a:cubicBezTo>
                      <a:pt x="362011" y="91266"/>
                      <a:pt x="327895" y="57150"/>
                      <a:pt x="285811" y="57150"/>
                    </a:cubicBezTo>
                    <a:cubicBezTo>
                      <a:pt x="243727" y="57150"/>
                      <a:pt x="209611" y="91266"/>
                      <a:pt x="209611" y="133350"/>
                    </a:cubicBezTo>
                    <a:lnTo>
                      <a:pt x="209611" y="144407"/>
                    </a:lnTo>
                    <a:cubicBezTo>
                      <a:pt x="95328" y="179907"/>
                      <a:pt x="31461" y="301331"/>
                      <a:pt x="66962" y="415614"/>
                    </a:cubicBezTo>
                    <a:cubicBezTo>
                      <a:pt x="84523" y="472147"/>
                      <a:pt x="124449" y="519034"/>
                      <a:pt x="177462" y="545378"/>
                    </a:cubicBezTo>
                    <a:lnTo>
                      <a:pt x="325991" y="619643"/>
                    </a:lnTo>
                    <a:cubicBezTo>
                      <a:pt x="358152" y="635686"/>
                      <a:pt x="371219" y="674762"/>
                      <a:pt x="355176" y="706923"/>
                    </a:cubicBezTo>
                    <a:cubicBezTo>
                      <a:pt x="344156" y="729014"/>
                      <a:pt x="321585" y="742967"/>
                      <a:pt x="296898" y="742950"/>
                    </a:cubicBezTo>
                    <a:lnTo>
                      <a:pt x="274724" y="742950"/>
                    </a:lnTo>
                    <a:cubicBezTo>
                      <a:pt x="238791" y="742883"/>
                      <a:pt x="209678" y="713770"/>
                      <a:pt x="209611" y="677837"/>
                    </a:cubicBezTo>
                    <a:lnTo>
                      <a:pt x="209611" y="666750"/>
                    </a:lnTo>
                    <a:cubicBezTo>
                      <a:pt x="209611" y="624666"/>
                      <a:pt x="175495" y="590550"/>
                      <a:pt x="133411" y="590550"/>
                    </a:cubicBezTo>
                    <a:cubicBezTo>
                      <a:pt x="91327" y="590550"/>
                      <a:pt x="57211" y="624666"/>
                      <a:pt x="57211" y="666750"/>
                    </a:cubicBezTo>
                    <a:lnTo>
                      <a:pt x="57211" y="677837"/>
                    </a:lnTo>
                    <a:cubicBezTo>
                      <a:pt x="57534" y="772533"/>
                      <a:pt x="119213" y="856088"/>
                      <a:pt x="209611" y="884293"/>
                    </a:cubicBezTo>
                    <a:lnTo>
                      <a:pt x="209611" y="895350"/>
                    </a:lnTo>
                    <a:cubicBezTo>
                      <a:pt x="209611" y="937434"/>
                      <a:pt x="243727" y="971550"/>
                      <a:pt x="285811" y="971550"/>
                    </a:cubicBezTo>
                    <a:cubicBezTo>
                      <a:pt x="327895" y="971550"/>
                      <a:pt x="362011" y="937434"/>
                      <a:pt x="362011" y="895350"/>
                    </a:cubicBezTo>
                    <a:lnTo>
                      <a:pt x="362011" y="884293"/>
                    </a:lnTo>
                    <a:cubicBezTo>
                      <a:pt x="476294" y="848793"/>
                      <a:pt x="540161" y="727369"/>
                      <a:pt x="504660" y="613086"/>
                    </a:cubicBezTo>
                    <a:cubicBezTo>
                      <a:pt x="487099" y="556553"/>
                      <a:pt x="447173" y="509666"/>
                      <a:pt x="394160" y="483322"/>
                    </a:cubicBezTo>
                    <a:lnTo>
                      <a:pt x="245631" y="409057"/>
                    </a:lnTo>
                    <a:cubicBezTo>
                      <a:pt x="213470" y="393014"/>
                      <a:pt x="200403" y="353938"/>
                      <a:pt x="216446" y="321777"/>
                    </a:cubicBezTo>
                    <a:cubicBezTo>
                      <a:pt x="227466" y="299686"/>
                      <a:pt x="250037" y="285733"/>
                      <a:pt x="274724" y="285750"/>
                    </a:cubicBezTo>
                    <a:lnTo>
                      <a:pt x="296898" y="285750"/>
                    </a:lnTo>
                    <a:cubicBezTo>
                      <a:pt x="332831" y="285817"/>
                      <a:pt x="361944" y="314930"/>
                      <a:pt x="362011" y="350863"/>
                    </a:cubicBezTo>
                    <a:lnTo>
                      <a:pt x="362011" y="361950"/>
                    </a:lnTo>
                    <a:cubicBezTo>
                      <a:pt x="362011" y="404034"/>
                      <a:pt x="396127" y="438150"/>
                      <a:pt x="438211" y="438150"/>
                    </a:cubicBezTo>
                    <a:cubicBezTo>
                      <a:pt x="480295" y="438150"/>
                      <a:pt x="514411" y="404034"/>
                      <a:pt x="514411" y="361950"/>
                    </a:cubicBezTo>
                    <a:lnTo>
                      <a:pt x="514411" y="350863"/>
                    </a:lnTo>
                    <a:cubicBezTo>
                      <a:pt x="514088" y="256167"/>
                      <a:pt x="452409" y="172612"/>
                      <a:pt x="362011" y="1444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3A00153B-8551-D714-90ED-13A0D4E339A1}"/>
              </a:ext>
            </a:extLst>
          </p:cNvPr>
          <p:cNvSpPr txBox="1">
            <a:spLocks/>
          </p:cNvSpPr>
          <p:nvPr/>
        </p:nvSpPr>
        <p:spPr>
          <a:xfrm>
            <a:off x="366623" y="5043532"/>
            <a:ext cx="2061927" cy="8313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309366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E4C59-6687-42F2-99B7-F3D30009B83F}"/>
              </a:ext>
            </a:extLst>
          </p:cNvPr>
          <p:cNvSpPr txBox="1"/>
          <p:nvPr/>
        </p:nvSpPr>
        <p:spPr>
          <a:xfrm>
            <a:off x="4235566" y="1657595"/>
            <a:ext cx="3469490" cy="337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400" b="1" dirty="0"/>
              <a:t>Addressed the water insufficiency of the area</a:t>
            </a:r>
          </a:p>
          <a:p>
            <a:pPr algn="just"/>
            <a:endParaRPr lang="en-US" sz="2400" b="1" dirty="0"/>
          </a:p>
          <a:p>
            <a:pPr algn="just">
              <a:spcBef>
                <a:spcPts val="1000"/>
              </a:spcBef>
            </a:pPr>
            <a:r>
              <a:rPr lang="en-US" dirty="0"/>
              <a:t>Through JJM, approximately </a:t>
            </a:r>
            <a:r>
              <a:rPr lang="en-US" b="1" dirty="0"/>
              <a:t>5,50,000 liters </a:t>
            </a:r>
            <a:r>
              <a:rPr lang="en-US" dirty="0"/>
              <a:t>of water is being pumped daily to supply water to households.</a:t>
            </a:r>
          </a:p>
          <a:p>
            <a:pPr algn="just">
              <a:spcBef>
                <a:spcPts val="1000"/>
              </a:spcBef>
            </a:pPr>
            <a:endParaRPr lang="en-US" sz="1000" b="1" dirty="0"/>
          </a:p>
          <a:p>
            <a:pPr lvl="0" algn="just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dirty="0"/>
              <a:t>Through this convergence, it can now provide potable drinking water to </a:t>
            </a:r>
            <a:r>
              <a:rPr lang="en-US" b="1" dirty="0"/>
              <a:t>2,500 village households.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02558-C37C-47EF-8955-835D81F8D094}"/>
              </a:ext>
            </a:extLst>
          </p:cNvPr>
          <p:cNvSpPr txBox="1"/>
          <p:nvPr/>
        </p:nvSpPr>
        <p:spPr>
          <a:xfrm>
            <a:off x="8134788" y="1657595"/>
            <a:ext cx="3469490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Added benefits and way forward</a:t>
            </a:r>
            <a:endParaRPr lang="en-US" sz="2400" b="1" dirty="0"/>
          </a:p>
          <a:p>
            <a:endParaRPr lang="en-US" sz="2400" b="1" i="1" dirty="0"/>
          </a:p>
          <a:p>
            <a:r>
              <a:rPr lang="en-US" dirty="0"/>
              <a:t>The check-dam became a </a:t>
            </a:r>
            <a:r>
              <a:rPr lang="en-IN" b="1" dirty="0"/>
              <a:t>Source for PHE to implement JJM</a:t>
            </a:r>
          </a:p>
          <a:p>
            <a:endParaRPr lang="en-IN" sz="1000" dirty="0"/>
          </a:p>
          <a:p>
            <a:r>
              <a:rPr lang="en-IN" dirty="0"/>
              <a:t>It acts as an </a:t>
            </a:r>
            <a:r>
              <a:rPr lang="en-IN" b="1" dirty="0"/>
              <a:t>Eco-walks</a:t>
            </a:r>
            <a:r>
              <a:rPr lang="en-IN" dirty="0"/>
              <a:t> under Tourism</a:t>
            </a:r>
          </a:p>
          <a:p>
            <a:endParaRPr lang="en-IN" sz="1600" i="1" dirty="0"/>
          </a:p>
          <a:p>
            <a:pPr algn="just"/>
            <a:r>
              <a:rPr lang="en-IN" dirty="0"/>
              <a:t>Further convergence with Forest Department/ MBDA for works on plantation and trenches to recharge the source and retain the water in the aquifers.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B4288-02CE-486D-8FE5-1EA6FC86913E}"/>
              </a:ext>
            </a:extLst>
          </p:cNvPr>
          <p:cNvSpPr txBox="1"/>
          <p:nvPr/>
        </p:nvSpPr>
        <p:spPr>
          <a:xfrm>
            <a:off x="388808" y="1417945"/>
            <a:ext cx="288405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Sacramento" panose="02000507000000020000" pitchFamily="2" charset="0"/>
              </a:rPr>
              <a:t>Outcome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11F63-F569-8B6B-DB57-120206A5C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8" y="2872663"/>
            <a:ext cx="3871273" cy="31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9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4117562-78A3-4A8B-A2E6-A5794EEF6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680"/>
              </p:ext>
            </p:extLst>
          </p:nvPr>
        </p:nvGraphicFramePr>
        <p:xfrm>
          <a:off x="1072812" y="490007"/>
          <a:ext cx="9579314" cy="34946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89657">
                  <a:extLst>
                    <a:ext uri="{9D8B030D-6E8A-4147-A177-3AD203B41FA5}">
                      <a16:colId xmlns:a16="http://schemas.microsoft.com/office/drawing/2014/main" val="2776658225"/>
                    </a:ext>
                  </a:extLst>
                </a:gridCol>
                <a:gridCol w="4789657">
                  <a:extLst>
                    <a:ext uri="{9D8B030D-6E8A-4147-A177-3AD203B41FA5}">
                      <a16:colId xmlns:a16="http://schemas.microsoft.com/office/drawing/2014/main" val="1064256429"/>
                    </a:ext>
                  </a:extLst>
                </a:gridCol>
              </a:tblGrid>
              <a:tr h="1456091">
                <a:tc>
                  <a:txBody>
                    <a:bodyPr/>
                    <a:lstStyle/>
                    <a:p>
                      <a:pPr lvl="0" algn="ctr"/>
                      <a:r>
                        <a:rPr lang="en-US" sz="2000" dirty="0"/>
                        <a:t>Coverage of FTHCs before JJM</a:t>
                      </a:r>
                    </a:p>
                    <a:p>
                      <a:pPr lvl="0" algn="ctr"/>
                      <a:r>
                        <a:rPr lang="en-US" sz="2000" b="1" dirty="0"/>
                        <a:t>As of 15</a:t>
                      </a:r>
                      <a:r>
                        <a:rPr lang="en-US" sz="2000" b="1" baseline="30000" dirty="0"/>
                        <a:t>th</a:t>
                      </a:r>
                      <a:r>
                        <a:rPr lang="en-US" sz="2000" b="1" dirty="0"/>
                        <a:t>  Aug 2019</a:t>
                      </a:r>
                      <a:endParaRPr lang="en-US" sz="2700" b="1" dirty="0"/>
                    </a:p>
                    <a:p>
                      <a:pPr algn="ctr"/>
                      <a:endParaRPr lang="en-US" sz="20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dirty="0"/>
                        <a:t>Coverage of FTHCs since the launch of JJM</a:t>
                      </a:r>
                    </a:p>
                    <a:p>
                      <a:pPr lvl="0" algn="ctr"/>
                      <a:r>
                        <a:rPr lang="en-US" sz="2000" b="1" dirty="0"/>
                        <a:t>As of 1</a:t>
                      </a:r>
                      <a:r>
                        <a:rPr lang="en-US" sz="2000" b="1" baseline="30000" dirty="0"/>
                        <a:t>st</a:t>
                      </a:r>
                      <a:r>
                        <a:rPr lang="en-US" sz="2000" b="1" dirty="0"/>
                        <a:t>  Oct 2025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944449434"/>
                  </a:ext>
                </a:extLst>
              </a:tr>
              <a:tr h="10192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No. of Households  - </a:t>
                      </a:r>
                      <a:r>
                        <a:rPr lang="en-US" sz="2300" b="1" dirty="0"/>
                        <a:t>139829</a:t>
                      </a:r>
                    </a:p>
                    <a:p>
                      <a:pPr algn="ctr"/>
                      <a:endParaRPr lang="en-US" sz="23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No. of Households-</a:t>
                      </a:r>
                      <a:r>
                        <a:rPr lang="en-US" sz="2300" b="1" dirty="0"/>
                        <a:t>139829</a:t>
                      </a:r>
                    </a:p>
                    <a:p>
                      <a:pPr algn="ctr"/>
                      <a:endParaRPr lang="en-US" sz="23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458515236"/>
                  </a:ext>
                </a:extLst>
              </a:tr>
              <a:tr h="10192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FTHCs – </a:t>
                      </a:r>
                      <a:r>
                        <a:rPr lang="en-US" sz="2300" b="1" dirty="0"/>
                        <a:t>3085 (2.21%)</a:t>
                      </a:r>
                    </a:p>
                    <a:p>
                      <a:pPr algn="ctr"/>
                      <a:endParaRPr lang="en-US" sz="23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FTHCs – </a:t>
                      </a:r>
                      <a:r>
                        <a:rPr lang="en-US" sz="2300" b="1" dirty="0"/>
                        <a:t>114585 (81.95%)</a:t>
                      </a:r>
                    </a:p>
                    <a:p>
                      <a:pPr algn="ctr"/>
                      <a:endParaRPr lang="en-US" sz="23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36222303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0D5FADE-C5F3-4269-9295-8330FBFD1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25" y="4146712"/>
            <a:ext cx="2982700" cy="22212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0C67B-34AE-4AC1-8E0E-30C2659FA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99" y="4072849"/>
            <a:ext cx="3268626" cy="22616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6E95C5-39B2-4C30-817E-574976DE1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12" y="4163855"/>
            <a:ext cx="2848313" cy="217066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31078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4D27123-0F25-4379-87E1-4FE561E8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DB8851-7FE7-4645-A83D-A9FCC31EA831}"/>
              </a:ext>
            </a:extLst>
          </p:cNvPr>
          <p:cNvGrpSpPr/>
          <p:nvPr/>
        </p:nvGrpSpPr>
        <p:grpSpPr>
          <a:xfrm>
            <a:off x="4047947" y="2593266"/>
            <a:ext cx="7360573" cy="3609747"/>
            <a:chOff x="3175666" y="2962205"/>
            <a:chExt cx="7360573" cy="360974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D78741-7543-4347-8EAC-2E4DB927C0F2}"/>
                </a:ext>
              </a:extLst>
            </p:cNvPr>
            <p:cNvSpPr txBox="1"/>
            <p:nvPr/>
          </p:nvSpPr>
          <p:spPr>
            <a:xfrm>
              <a:off x="3175666" y="2962205"/>
              <a:ext cx="7360573" cy="12413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000" b="1" dirty="0">
                  <a:solidFill>
                    <a:srgbClr val="524F49"/>
                  </a:solidFill>
                  <a:latin typeface="Cormorant Bold"/>
                </a:rPr>
                <a:t>Initiatives</a:t>
              </a:r>
            </a:p>
            <a:p>
              <a:pPr algn="just">
                <a:spcAft>
                  <a:spcPts val="800"/>
                </a:spcAft>
              </a:pPr>
              <a:r>
                <a:rPr lang="en-US" dirty="0"/>
                <a:t>To ensure the sustainability of the project, the VEC undertook several supplementary activities in and around the catchment area of this water source.</a:t>
              </a:r>
              <a:endParaRPr lang="en-US" b="1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491DBD-99E3-4B85-93B3-128EFB9ADA7F}"/>
                </a:ext>
              </a:extLst>
            </p:cNvPr>
            <p:cNvSpPr txBox="1"/>
            <p:nvPr/>
          </p:nvSpPr>
          <p:spPr>
            <a:xfrm>
              <a:off x="3175666" y="4822755"/>
              <a:ext cx="7360573" cy="17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000" b="1" dirty="0">
                  <a:solidFill>
                    <a:srgbClr val="524F49"/>
                  </a:solidFill>
                  <a:latin typeface="Cormorant Bold"/>
                </a:rPr>
                <a:t>Action</a:t>
              </a:r>
              <a:r>
                <a:rPr lang="en-US" sz="2000" dirty="0">
                  <a:solidFill>
                    <a:srgbClr val="524F49"/>
                  </a:solidFill>
                  <a:latin typeface="Cormorant Bold"/>
                </a:rPr>
                <a:t> </a:t>
              </a:r>
            </a:p>
            <a:p>
              <a:pPr marL="228591" indent="-228591" algn="just">
                <a:spcBef>
                  <a:spcPts val="600"/>
                </a:spcBef>
                <a:buClr>
                  <a:schemeClr val="dk1"/>
                </a:buClr>
                <a:buSzPts val="2800"/>
                <a:buChar char="•"/>
              </a:pPr>
              <a:r>
                <a:rPr lang="en-US" dirty="0"/>
                <a:t>Plantation of </a:t>
              </a:r>
              <a:r>
                <a:rPr lang="en-US" b="1" dirty="0"/>
                <a:t>8,000 saplings </a:t>
              </a:r>
              <a:r>
                <a:rPr lang="en-US" dirty="0"/>
                <a:t>in the nearby areas</a:t>
              </a:r>
            </a:p>
            <a:p>
              <a:pPr marL="228591" indent="-228591" algn="just">
                <a:spcBef>
                  <a:spcPts val="600"/>
                </a:spcBef>
                <a:buClr>
                  <a:schemeClr val="dk1"/>
                </a:buClr>
                <a:buSzPts val="2800"/>
                <a:buChar char="•"/>
              </a:pPr>
              <a:r>
                <a:rPr lang="en-US" dirty="0"/>
                <a:t>Excavation of </a:t>
              </a:r>
              <a:r>
                <a:rPr lang="en-US" b="1" dirty="0"/>
                <a:t>1,000 trenches </a:t>
              </a:r>
              <a:r>
                <a:rPr lang="en-US" dirty="0"/>
                <a:t>in the catchment area</a:t>
              </a:r>
            </a:p>
            <a:p>
              <a:pPr marL="228591" indent="-228591" algn="just">
                <a:spcBef>
                  <a:spcPts val="600"/>
                </a:spcBef>
                <a:buClr>
                  <a:schemeClr val="dk1"/>
                </a:buClr>
                <a:buSzPts val="2800"/>
                <a:buChar char="•"/>
              </a:pPr>
              <a:r>
                <a:rPr lang="en-US" dirty="0"/>
                <a:t>Construction of </a:t>
              </a:r>
              <a:r>
                <a:rPr lang="en-US" b="1" dirty="0"/>
                <a:t>8 gabion walls </a:t>
              </a:r>
              <a:r>
                <a:rPr lang="en-US" dirty="0"/>
                <a:t>for maintenance and safeguarding of the water source.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7D4366-6599-F33C-BF4C-EADC1CC1B126}"/>
              </a:ext>
            </a:extLst>
          </p:cNvPr>
          <p:cNvSpPr txBox="1"/>
          <p:nvPr/>
        </p:nvSpPr>
        <p:spPr>
          <a:xfrm>
            <a:off x="7013915" y="1512415"/>
            <a:ext cx="415620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Sacramento" panose="02000507000000020000" pitchFamily="2" charset="0"/>
              </a:rPr>
              <a:t>Sustainability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7AC10D0-CF6D-D3EB-F5CC-EFEB45EF3B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00" r="12500"/>
          <a:stretch>
            <a:fillRect/>
          </a:stretch>
        </p:blipFill>
        <p:spPr>
          <a:xfrm>
            <a:off x="213935" y="2590282"/>
            <a:ext cx="3528210" cy="2156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0377D-103E-1F0F-1CA6-633857EE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17" y="4833074"/>
            <a:ext cx="3529929" cy="1817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F1AE1-96B8-9558-A239-B2A4FBF45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17" y="474129"/>
            <a:ext cx="3529929" cy="20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72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7604" y="1962118"/>
            <a:ext cx="10006483" cy="2933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4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	                 SUCCES STORIES</a:t>
            </a:r>
          </a:p>
          <a:p>
            <a:pPr>
              <a:lnSpc>
                <a:spcPts val="3250"/>
              </a:lnSpc>
            </a:pPr>
            <a:endParaRPr lang="en-US" b="1" dirty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 algn="ctr">
              <a:lnSpc>
                <a:spcPts val="3250"/>
              </a:lnSpc>
            </a:pPr>
            <a:r>
              <a:rPr lang="en-US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				</a:t>
            </a:r>
          </a:p>
          <a:p>
            <a:pPr algn="ctr">
              <a:lnSpc>
                <a:spcPts val="3250"/>
              </a:lnSpc>
            </a:pPr>
            <a:r>
              <a:rPr lang="en-US" sz="3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     TYNRIANG VILLAGE </a:t>
            </a:r>
          </a:p>
          <a:p>
            <a:pPr algn="ctr">
              <a:lnSpc>
                <a:spcPts val="3250"/>
              </a:lnSpc>
            </a:pPr>
            <a:r>
              <a:rPr lang="en-US" sz="3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   (VIDEO) </a:t>
            </a:r>
            <a:endParaRPr lang="en-US" sz="3600" dirty="0"/>
          </a:p>
        </p:txBody>
      </p:sp>
      <p:sp>
        <p:nvSpPr>
          <p:cNvPr id="9" name="Shape 7"/>
          <p:cNvSpPr/>
          <p:nvPr/>
        </p:nvSpPr>
        <p:spPr>
          <a:xfrm>
            <a:off x="443806" y="4378240"/>
            <a:ext cx="11304389" cy="22126"/>
          </a:xfrm>
          <a:prstGeom prst="rect">
            <a:avLst/>
          </a:prstGeom>
          <a:solidFill>
            <a:srgbClr val="384653">
              <a:alpha val="50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80076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737B13-5B23-4F07-AED9-EDA12FEF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69" y="4167705"/>
            <a:ext cx="1352910" cy="1491223"/>
          </a:xfrm>
        </p:spPr>
        <p:txBody>
          <a:bodyPr/>
          <a:lstStyle/>
          <a:p>
            <a:r>
              <a:rPr lang="en-US" sz="4000" dirty="0"/>
              <a:t>Thank </a:t>
            </a:r>
            <a:br>
              <a:rPr lang="en-US" sz="4000" dirty="0"/>
            </a:br>
            <a:r>
              <a:rPr lang="en-US" sz="4000" dirty="0"/>
              <a:t>You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17BCFC-45CA-686E-AE11-430EC29F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95" y="173992"/>
            <a:ext cx="9560661" cy="63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650F6E-3D41-449D-990F-58291656F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80722"/>
              </p:ext>
            </p:extLst>
          </p:nvPr>
        </p:nvGraphicFramePr>
        <p:xfrm>
          <a:off x="188259" y="869577"/>
          <a:ext cx="11878232" cy="38279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53884">
                  <a:extLst>
                    <a:ext uri="{9D8B030D-6E8A-4147-A177-3AD203B41FA5}">
                      <a16:colId xmlns:a16="http://schemas.microsoft.com/office/drawing/2014/main" val="210040718"/>
                    </a:ext>
                  </a:extLst>
                </a:gridCol>
                <a:gridCol w="1453884">
                  <a:extLst>
                    <a:ext uri="{9D8B030D-6E8A-4147-A177-3AD203B41FA5}">
                      <a16:colId xmlns:a16="http://schemas.microsoft.com/office/drawing/2014/main" val="3558270217"/>
                    </a:ext>
                  </a:extLst>
                </a:gridCol>
                <a:gridCol w="1453884">
                  <a:extLst>
                    <a:ext uri="{9D8B030D-6E8A-4147-A177-3AD203B41FA5}">
                      <a16:colId xmlns:a16="http://schemas.microsoft.com/office/drawing/2014/main" val="435342374"/>
                    </a:ext>
                  </a:extLst>
                </a:gridCol>
                <a:gridCol w="1453884">
                  <a:extLst>
                    <a:ext uri="{9D8B030D-6E8A-4147-A177-3AD203B41FA5}">
                      <a16:colId xmlns:a16="http://schemas.microsoft.com/office/drawing/2014/main" val="3139849875"/>
                    </a:ext>
                  </a:extLst>
                </a:gridCol>
                <a:gridCol w="1453884">
                  <a:extLst>
                    <a:ext uri="{9D8B030D-6E8A-4147-A177-3AD203B41FA5}">
                      <a16:colId xmlns:a16="http://schemas.microsoft.com/office/drawing/2014/main" val="18664239"/>
                    </a:ext>
                  </a:extLst>
                </a:gridCol>
                <a:gridCol w="1453884">
                  <a:extLst>
                    <a:ext uri="{9D8B030D-6E8A-4147-A177-3AD203B41FA5}">
                      <a16:colId xmlns:a16="http://schemas.microsoft.com/office/drawing/2014/main" val="3219524945"/>
                    </a:ext>
                  </a:extLst>
                </a:gridCol>
                <a:gridCol w="1453884">
                  <a:extLst>
                    <a:ext uri="{9D8B030D-6E8A-4147-A177-3AD203B41FA5}">
                      <a16:colId xmlns:a16="http://schemas.microsoft.com/office/drawing/2014/main" val="2801096650"/>
                    </a:ext>
                  </a:extLst>
                </a:gridCol>
                <a:gridCol w="1701044">
                  <a:extLst>
                    <a:ext uri="{9D8B030D-6E8A-4147-A177-3AD203B41FA5}">
                      <a16:colId xmlns:a16="http://schemas.microsoft.com/office/drawing/2014/main" val="8950348"/>
                    </a:ext>
                  </a:extLst>
                </a:gridCol>
              </a:tblGrid>
              <a:tr h="767633"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</a:rPr>
                        <a:t>Total Fund Received</a:t>
                      </a:r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768480"/>
                  </a:ext>
                </a:extLst>
              </a:tr>
              <a:tr h="1542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FY 2019-2020</a:t>
                      </a:r>
                      <a:b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</a:rPr>
                        <a:t>(Crore)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FY 2020-2021</a:t>
                      </a:r>
                      <a:b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(Crore)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FY 2021-2022</a:t>
                      </a:r>
                      <a:b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(Crore)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FY 2022-2023</a:t>
                      </a:r>
                      <a:b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(Crore)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FY 2023-2024</a:t>
                      </a:r>
                      <a:b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(Crore)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FY 2024-2025</a:t>
                      </a:r>
                      <a:b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(Crore)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TOTAL</a:t>
                      </a:r>
                      <a:b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</a:rPr>
                        <a:t>(Crore)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</a:rPr>
                        <a:t>FUND UNTILISED</a:t>
                      </a:r>
                      <a:br>
                        <a:rPr lang="en-US" sz="1600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</a:rPr>
                        <a:t>(%)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899742269"/>
                  </a:ext>
                </a:extLst>
              </a:tr>
              <a:tr h="15182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>
                          <a:effectLst/>
                        </a:rPr>
                        <a:t>3.033062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>
                          <a:effectLst/>
                        </a:rPr>
                        <a:t>14.981004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>
                          <a:effectLst/>
                        </a:rPr>
                        <a:t>70.0909677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dirty="0">
                          <a:effectLst/>
                        </a:rPr>
                        <a:t>106.3628651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dirty="0">
                          <a:effectLst/>
                        </a:rPr>
                        <a:t>396.208918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dirty="0">
                          <a:effectLst/>
                        </a:rPr>
                        <a:t>173.1688734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effectLst/>
                        </a:rPr>
                        <a:t>763.8456902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effectLst/>
                        </a:rPr>
                        <a:t>100%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437189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58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92026" y="348704"/>
            <a:ext cx="5856387" cy="380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58"/>
              </a:lnSpc>
            </a:pPr>
            <a:r>
              <a:rPr lang="en-US" sz="3333" b="1" dirty="0">
                <a:solidFill>
                  <a:schemeClr val="accent2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Block-wise Household Connection Progress</a:t>
            </a:r>
            <a:endParaRPr lang="en-US" sz="3333" dirty="0">
              <a:solidFill>
                <a:schemeClr val="accent2"/>
              </a:solidFill>
            </a:endParaRPr>
          </a:p>
        </p:txBody>
      </p:sp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006CA3DB-FDFD-4A1B-86DB-84CB6AEAD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67335"/>
              </p:ext>
            </p:extLst>
          </p:nvPr>
        </p:nvGraphicFramePr>
        <p:xfrm>
          <a:off x="433919" y="1115880"/>
          <a:ext cx="8550983" cy="5090192"/>
        </p:xfrm>
        <a:graphic>
          <a:graphicData uri="http://schemas.openxmlformats.org/drawingml/2006/table">
            <a:tbl>
              <a:tblPr/>
              <a:tblGrid>
                <a:gridCol w="330494">
                  <a:extLst>
                    <a:ext uri="{9D8B030D-6E8A-4147-A177-3AD203B41FA5}">
                      <a16:colId xmlns:a16="http://schemas.microsoft.com/office/drawing/2014/main" val="3860786277"/>
                    </a:ext>
                  </a:extLst>
                </a:gridCol>
                <a:gridCol w="1491948">
                  <a:extLst>
                    <a:ext uri="{9D8B030D-6E8A-4147-A177-3AD203B41FA5}">
                      <a16:colId xmlns:a16="http://schemas.microsoft.com/office/drawing/2014/main" val="532268480"/>
                    </a:ext>
                  </a:extLst>
                </a:gridCol>
                <a:gridCol w="1029255">
                  <a:extLst>
                    <a:ext uri="{9D8B030D-6E8A-4147-A177-3AD203B41FA5}">
                      <a16:colId xmlns:a16="http://schemas.microsoft.com/office/drawing/2014/main" val="2627917129"/>
                    </a:ext>
                  </a:extLst>
                </a:gridCol>
                <a:gridCol w="1812999">
                  <a:extLst>
                    <a:ext uri="{9D8B030D-6E8A-4147-A177-3AD203B41FA5}">
                      <a16:colId xmlns:a16="http://schemas.microsoft.com/office/drawing/2014/main" val="1194594301"/>
                    </a:ext>
                  </a:extLst>
                </a:gridCol>
                <a:gridCol w="1812999">
                  <a:extLst>
                    <a:ext uri="{9D8B030D-6E8A-4147-A177-3AD203B41FA5}">
                      <a16:colId xmlns:a16="http://schemas.microsoft.com/office/drawing/2014/main" val="3895719784"/>
                    </a:ext>
                  </a:extLst>
                </a:gridCol>
                <a:gridCol w="925385">
                  <a:extLst>
                    <a:ext uri="{9D8B030D-6E8A-4147-A177-3AD203B41FA5}">
                      <a16:colId xmlns:a16="http://schemas.microsoft.com/office/drawing/2014/main" val="3482429399"/>
                    </a:ext>
                  </a:extLst>
                </a:gridCol>
                <a:gridCol w="1147903">
                  <a:extLst>
                    <a:ext uri="{9D8B030D-6E8A-4147-A177-3AD203B41FA5}">
                      <a16:colId xmlns:a16="http://schemas.microsoft.com/office/drawing/2014/main" val="2044687654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S.No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Rural household as on</a:t>
                      </a:r>
                      <a:b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(01/04/2025)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Household connections reported till (0/10/2025)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total household connections with PWS reported till (01/10/2025)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for completions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866550"/>
                  </a:ext>
                </a:extLst>
              </a:tr>
              <a:tr h="53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Khadarshnong-Laitkroh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61.76 %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March, 2026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970248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Mawkynrew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379378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MAWLAI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54.16 %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99780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Mawpat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90.4 %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160978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Mawphlang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83.52 %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590314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Mawryngkneng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89.44 %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96843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Mawsynram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78.15 %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797326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Mylliem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82.88 %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619545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Pynursla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78.26 %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072915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Shella Bholaganj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82.91 %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146913"/>
                  </a:ext>
                </a:extLst>
              </a:tr>
              <a:tr h="277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SOHIONG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86.76 %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927007"/>
                  </a:ext>
                </a:extLst>
              </a:tr>
              <a:tr h="63885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139829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114585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81.95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818368"/>
                  </a:ext>
                </a:extLst>
              </a:tr>
            </a:tbl>
          </a:graphicData>
        </a:graphic>
      </p:graphicFrame>
      <p:pic>
        <p:nvPicPr>
          <p:cNvPr id="84" name="Control 1" hidden="1">
            <a:extLst>
              <a:ext uri="{FF2B5EF4-FFF2-40B4-BE49-F238E27FC236}">
                <a16:creationId xmlns:a16="http://schemas.microsoft.com/office/drawing/2014/main" id="{0F05047F-4E9B-4571-8A13-A1739B39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2305844"/>
            <a:ext cx="762000" cy="19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A3F0F-C465-4433-8EE6-23861401626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64" y="1115880"/>
            <a:ext cx="3056373" cy="50901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19149" y="445394"/>
            <a:ext cx="5856387" cy="380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3333" b="1" dirty="0">
                <a:solidFill>
                  <a:schemeClr val="accent2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Block-wise School tap Connection Progress</a:t>
            </a:r>
            <a:endParaRPr lang="en-US" sz="3333" dirty="0">
              <a:solidFill>
                <a:schemeClr val="accent2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881413-2705-45A8-9B24-58D662B1781A}"/>
              </a:ext>
            </a:extLst>
          </p:cNvPr>
          <p:cNvGraphicFramePr>
            <a:graphicFrameLocks noGrp="1"/>
          </p:cNvGraphicFramePr>
          <p:nvPr/>
        </p:nvGraphicFramePr>
        <p:xfrm>
          <a:off x="577851" y="1153584"/>
          <a:ext cx="11338985" cy="4878915"/>
        </p:xfrm>
        <a:graphic>
          <a:graphicData uri="http://schemas.openxmlformats.org/drawingml/2006/table">
            <a:tbl>
              <a:tblPr/>
              <a:tblGrid>
                <a:gridCol w="1408178">
                  <a:extLst>
                    <a:ext uri="{9D8B030D-6E8A-4147-A177-3AD203B41FA5}">
                      <a16:colId xmlns:a16="http://schemas.microsoft.com/office/drawing/2014/main" val="1431209814"/>
                    </a:ext>
                  </a:extLst>
                </a:gridCol>
                <a:gridCol w="1757595">
                  <a:extLst>
                    <a:ext uri="{9D8B030D-6E8A-4147-A177-3AD203B41FA5}">
                      <a16:colId xmlns:a16="http://schemas.microsoft.com/office/drawing/2014/main" val="3119331341"/>
                    </a:ext>
                  </a:extLst>
                </a:gridCol>
                <a:gridCol w="2490583">
                  <a:extLst>
                    <a:ext uri="{9D8B030D-6E8A-4147-A177-3AD203B41FA5}">
                      <a16:colId xmlns:a16="http://schemas.microsoft.com/office/drawing/2014/main" val="3937486347"/>
                    </a:ext>
                  </a:extLst>
                </a:gridCol>
                <a:gridCol w="2490583">
                  <a:extLst>
                    <a:ext uri="{9D8B030D-6E8A-4147-A177-3AD203B41FA5}">
                      <a16:colId xmlns:a16="http://schemas.microsoft.com/office/drawing/2014/main" val="894971134"/>
                    </a:ext>
                  </a:extLst>
                </a:gridCol>
                <a:gridCol w="1198002">
                  <a:extLst>
                    <a:ext uri="{9D8B030D-6E8A-4147-A177-3AD203B41FA5}">
                      <a16:colId xmlns:a16="http://schemas.microsoft.com/office/drawing/2014/main" val="3533937050"/>
                    </a:ext>
                  </a:extLst>
                </a:gridCol>
                <a:gridCol w="725107">
                  <a:extLst>
                    <a:ext uri="{9D8B030D-6E8A-4147-A177-3AD203B41FA5}">
                      <a16:colId xmlns:a16="http://schemas.microsoft.com/office/drawing/2014/main" val="2669020635"/>
                    </a:ext>
                  </a:extLst>
                </a:gridCol>
                <a:gridCol w="1268937">
                  <a:extLst>
                    <a:ext uri="{9D8B030D-6E8A-4147-A177-3AD203B41FA5}">
                      <a16:colId xmlns:a16="http://schemas.microsoft.com/office/drawing/2014/main" val="4122557187"/>
                    </a:ext>
                  </a:extLst>
                </a:gridCol>
              </a:tblGrid>
              <a:tr h="3422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No.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Nos. of Schools (As Approved by State)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177920"/>
                  </a:ext>
                </a:extLst>
              </a:tr>
              <a:tr h="6523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entry done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Availability of drinking water through tap connection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achievement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341736"/>
                  </a:ext>
                </a:extLst>
              </a:tr>
              <a:tr h="547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Khadarshnong-Laitkroh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March,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78294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Mawkynrew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391730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MAWLAI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66220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Mawpat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036452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Mawphlang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258474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Mawryngkneng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380084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Mawsynram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273892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Mylliem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110991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Pynursla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100515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Shella Bholaganj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644007"/>
                  </a:ext>
                </a:extLst>
              </a:tr>
              <a:tr h="299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SOHIONG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482304"/>
                  </a:ext>
                </a:extLst>
              </a:tr>
              <a:tr h="3422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947650"/>
                  </a:ext>
                </a:extLst>
              </a:tr>
            </a:tbl>
          </a:graphicData>
        </a:graphic>
      </p:graphicFrame>
      <p:pic>
        <p:nvPicPr>
          <p:cNvPr id="83" name="Control 1" hidden="1">
            <a:extLst>
              <a:ext uri="{FF2B5EF4-FFF2-40B4-BE49-F238E27FC236}">
                <a16:creationId xmlns:a16="http://schemas.microsoft.com/office/drawing/2014/main" id="{7A2B85A6-4273-4520-A234-83FD9862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292" y="2365375"/>
            <a:ext cx="7620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5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61191" y="391578"/>
            <a:ext cx="5856387" cy="380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58"/>
              </a:lnSpc>
            </a:pPr>
            <a:r>
              <a:rPr lang="en-US" sz="3333" b="1" dirty="0">
                <a:solidFill>
                  <a:schemeClr val="accent2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Block-wise Anganwadi tap Connection Progress</a:t>
            </a:r>
            <a:endParaRPr lang="en-US" sz="3333" dirty="0">
              <a:solidFill>
                <a:schemeClr val="accent2"/>
              </a:solidFill>
            </a:endParaRPr>
          </a:p>
        </p:txBody>
      </p:sp>
      <p:pic>
        <p:nvPicPr>
          <p:cNvPr id="83" name="Control 1" hidden="1">
            <a:extLst>
              <a:ext uri="{FF2B5EF4-FFF2-40B4-BE49-F238E27FC236}">
                <a16:creationId xmlns:a16="http://schemas.microsoft.com/office/drawing/2014/main" id="{7A2B85A6-4273-4520-A234-83FD9862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292" y="2365375"/>
            <a:ext cx="762000" cy="1905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A4177F-122C-446E-9941-BC1569E0B96A}"/>
              </a:ext>
            </a:extLst>
          </p:cNvPr>
          <p:cNvGraphicFramePr>
            <a:graphicFrameLocks noGrp="1"/>
          </p:cNvGraphicFramePr>
          <p:nvPr/>
        </p:nvGraphicFramePr>
        <p:xfrm>
          <a:off x="254001" y="1058334"/>
          <a:ext cx="11779251" cy="5408088"/>
        </p:xfrm>
        <a:graphic>
          <a:graphicData uri="http://schemas.openxmlformats.org/drawingml/2006/table">
            <a:tbl>
              <a:tblPr/>
              <a:tblGrid>
                <a:gridCol w="876720">
                  <a:extLst>
                    <a:ext uri="{9D8B030D-6E8A-4147-A177-3AD203B41FA5}">
                      <a16:colId xmlns:a16="http://schemas.microsoft.com/office/drawing/2014/main" val="1282795623"/>
                    </a:ext>
                  </a:extLst>
                </a:gridCol>
                <a:gridCol w="2181863">
                  <a:extLst>
                    <a:ext uri="{9D8B030D-6E8A-4147-A177-3AD203B41FA5}">
                      <a16:colId xmlns:a16="http://schemas.microsoft.com/office/drawing/2014/main" val="2671948211"/>
                    </a:ext>
                  </a:extLst>
                </a:gridCol>
                <a:gridCol w="2058933">
                  <a:extLst>
                    <a:ext uri="{9D8B030D-6E8A-4147-A177-3AD203B41FA5}">
                      <a16:colId xmlns:a16="http://schemas.microsoft.com/office/drawing/2014/main" val="3448048800"/>
                    </a:ext>
                  </a:extLst>
                </a:gridCol>
                <a:gridCol w="3055233">
                  <a:extLst>
                    <a:ext uri="{9D8B030D-6E8A-4147-A177-3AD203B41FA5}">
                      <a16:colId xmlns:a16="http://schemas.microsoft.com/office/drawing/2014/main" val="2546816630"/>
                    </a:ext>
                  </a:extLst>
                </a:gridCol>
                <a:gridCol w="1305115">
                  <a:extLst>
                    <a:ext uri="{9D8B030D-6E8A-4147-A177-3AD203B41FA5}">
                      <a16:colId xmlns:a16="http://schemas.microsoft.com/office/drawing/2014/main" val="2780698526"/>
                    </a:ext>
                  </a:extLst>
                </a:gridCol>
                <a:gridCol w="916570">
                  <a:extLst>
                    <a:ext uri="{9D8B030D-6E8A-4147-A177-3AD203B41FA5}">
                      <a16:colId xmlns:a16="http://schemas.microsoft.com/office/drawing/2014/main" val="2134880887"/>
                    </a:ext>
                  </a:extLst>
                </a:gridCol>
                <a:gridCol w="1384817">
                  <a:extLst>
                    <a:ext uri="{9D8B030D-6E8A-4147-A177-3AD203B41FA5}">
                      <a16:colId xmlns:a16="http://schemas.microsoft.com/office/drawing/2014/main" val="3777073935"/>
                    </a:ext>
                  </a:extLst>
                </a:gridCol>
              </a:tblGrid>
              <a:tr h="3628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No.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Nos. of Balwadi/ Anganwadi (As Approved by State)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31984"/>
                  </a:ext>
                </a:extLst>
              </a:tr>
              <a:tr h="5555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entry done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Availability of drinking water through tap connection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% of achievement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Balance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736499"/>
                  </a:ext>
                </a:extLst>
              </a:tr>
              <a:tr h="476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Khadarshnong-Laitkroh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87%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March ,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63360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Mawkynrew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758233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MAWLAI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19658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Mawpat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372340"/>
                  </a:ext>
                </a:extLst>
              </a:tr>
              <a:tr h="435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Mawphlang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97%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November, 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721524"/>
                  </a:ext>
                </a:extLst>
              </a:tr>
              <a:tr h="435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Mawryngkneng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March ,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115114"/>
                  </a:ext>
                </a:extLst>
              </a:tr>
              <a:tr h="435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Mawsynram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November, 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287339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Mylliem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82%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March ,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467599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Pynursla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March ,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099653"/>
                  </a:ext>
                </a:extLst>
              </a:tr>
              <a:tr h="435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Shella Bholaganj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72%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March ,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719710"/>
                  </a:ext>
                </a:extLst>
              </a:tr>
              <a:tr h="435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SOHIONG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98%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November, 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380"/>
                  </a:ext>
                </a:extLst>
              </a:tr>
              <a:tr h="4761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89%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March ,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091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8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4455" y="443507"/>
            <a:ext cx="7139281" cy="371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3000" b="1" dirty="0">
                <a:solidFill>
                  <a:schemeClr val="accent2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Strategic In  Monitoring &amp; Implementation  Framework</a:t>
            </a:r>
            <a:endParaRPr lang="en-US" sz="3000" dirty="0">
              <a:solidFill>
                <a:schemeClr val="accent2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72" y="921849"/>
            <a:ext cx="5657151" cy="31812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6088012-7183-4FB2-BDAE-30FB8CF873CD}"/>
              </a:ext>
            </a:extLst>
          </p:cNvPr>
          <p:cNvSpPr txBox="1"/>
          <p:nvPr/>
        </p:nvSpPr>
        <p:spPr>
          <a:xfrm>
            <a:off x="564455" y="1135728"/>
            <a:ext cx="583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9100" indent="-619100">
              <a:buFont typeface="+mj-lt"/>
              <a:buAutoNum type="arabicPeriod"/>
            </a:pPr>
            <a:r>
              <a:rPr lang="en-US" sz="3000" b="1" dirty="0"/>
              <a:t>Regular DWSM meeting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61C06-3728-4CF2-B3C4-B743D4B4D478}"/>
              </a:ext>
            </a:extLst>
          </p:cNvPr>
          <p:cNvSpPr txBox="1"/>
          <p:nvPr/>
        </p:nvSpPr>
        <p:spPr>
          <a:xfrm>
            <a:off x="1038330" y="1674338"/>
            <a:ext cx="8499231" cy="207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67" dirty="0"/>
              <a:t>Number of Meeting Conducted - </a:t>
            </a:r>
            <a:r>
              <a:rPr lang="en-US" sz="1667" b="1" dirty="0"/>
              <a:t>23</a:t>
            </a:r>
          </a:p>
          <a:p>
            <a:pPr marL="238115" indent="-23811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67" dirty="0"/>
              <a:t>Regular assess the progress of implementation</a:t>
            </a:r>
          </a:p>
          <a:p>
            <a:pPr marL="238115" indent="-23811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67" dirty="0"/>
              <a:t>Identifying Challenges</a:t>
            </a:r>
          </a:p>
          <a:p>
            <a:pPr marL="238115" indent="-23811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67" dirty="0"/>
              <a:t>Setting a target for completion of FHTCs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5C6616EF-4FAA-42F3-BD59-18966DAB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453012"/>
              </p:ext>
            </p:extLst>
          </p:nvPr>
        </p:nvGraphicFramePr>
        <p:xfrm>
          <a:off x="493060" y="4499701"/>
          <a:ext cx="11394142" cy="1504399"/>
        </p:xfrm>
        <a:graphic>
          <a:graphicData uri="http://schemas.openxmlformats.org/drawingml/2006/table">
            <a:tbl>
              <a:tblPr/>
              <a:tblGrid>
                <a:gridCol w="1977332">
                  <a:extLst>
                    <a:ext uri="{9D8B030D-6E8A-4147-A177-3AD203B41FA5}">
                      <a16:colId xmlns:a16="http://schemas.microsoft.com/office/drawing/2014/main" val="4023540415"/>
                    </a:ext>
                  </a:extLst>
                </a:gridCol>
                <a:gridCol w="1918601">
                  <a:extLst>
                    <a:ext uri="{9D8B030D-6E8A-4147-A177-3AD203B41FA5}">
                      <a16:colId xmlns:a16="http://schemas.microsoft.com/office/drawing/2014/main" val="1777842283"/>
                    </a:ext>
                  </a:extLst>
                </a:gridCol>
                <a:gridCol w="1487895">
                  <a:extLst>
                    <a:ext uri="{9D8B030D-6E8A-4147-A177-3AD203B41FA5}">
                      <a16:colId xmlns:a16="http://schemas.microsoft.com/office/drawing/2014/main" val="1982874609"/>
                    </a:ext>
                  </a:extLst>
                </a:gridCol>
                <a:gridCol w="1487895">
                  <a:extLst>
                    <a:ext uri="{9D8B030D-6E8A-4147-A177-3AD203B41FA5}">
                      <a16:colId xmlns:a16="http://schemas.microsoft.com/office/drawing/2014/main" val="839567930"/>
                    </a:ext>
                  </a:extLst>
                </a:gridCol>
                <a:gridCol w="1448740">
                  <a:extLst>
                    <a:ext uri="{9D8B030D-6E8A-4147-A177-3AD203B41FA5}">
                      <a16:colId xmlns:a16="http://schemas.microsoft.com/office/drawing/2014/main" val="1143447483"/>
                    </a:ext>
                  </a:extLst>
                </a:gridCol>
                <a:gridCol w="1585784">
                  <a:extLst>
                    <a:ext uri="{9D8B030D-6E8A-4147-A177-3AD203B41FA5}">
                      <a16:colId xmlns:a16="http://schemas.microsoft.com/office/drawing/2014/main" val="3803078185"/>
                    </a:ext>
                  </a:extLst>
                </a:gridCol>
                <a:gridCol w="1487895">
                  <a:extLst>
                    <a:ext uri="{9D8B030D-6E8A-4147-A177-3AD203B41FA5}">
                      <a16:colId xmlns:a16="http://schemas.microsoft.com/office/drawing/2014/main" val="3818724"/>
                    </a:ext>
                  </a:extLst>
                </a:gridCol>
              </a:tblGrid>
              <a:tr h="427214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DWSM Meeting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536398"/>
                  </a:ext>
                </a:extLst>
              </a:tr>
              <a:tr h="4241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2020-2021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2021-2022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2022-2023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2023-2024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2024-2025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2025-2026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297054"/>
                  </a:ext>
                </a:extLst>
              </a:tr>
              <a:tr h="6530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Meeting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568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15942B-2FBA-4C4A-8D6F-4848767BA0B3}"/>
              </a:ext>
            </a:extLst>
          </p:cNvPr>
          <p:cNvSpPr txBox="1"/>
          <p:nvPr/>
        </p:nvSpPr>
        <p:spPr>
          <a:xfrm>
            <a:off x="228746" y="463023"/>
            <a:ext cx="80051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2. Community Engagement &amp; Capacity Building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564A8-2419-4399-9A88-0F93949EC27D}"/>
              </a:ext>
            </a:extLst>
          </p:cNvPr>
          <p:cNvSpPr txBox="1"/>
          <p:nvPr/>
        </p:nvSpPr>
        <p:spPr>
          <a:xfrm>
            <a:off x="323024" y="1685072"/>
            <a:ext cx="254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IEC activities 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9BED8-7AE3-45D3-8A4C-9729EEC85B1B}"/>
              </a:ext>
            </a:extLst>
          </p:cNvPr>
          <p:cNvSpPr txBox="1"/>
          <p:nvPr/>
        </p:nvSpPr>
        <p:spPr>
          <a:xfrm>
            <a:off x="2608730" y="1479176"/>
            <a:ext cx="5791199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Engaging the community in and spreading awareness through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Street play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Posters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Schools participations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self-help groups participate in spreading awareness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0597B-733C-4526-ACCD-7D57FDC63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61" y="740022"/>
            <a:ext cx="4164465" cy="1890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CF25A6-F9B6-4822-B92D-798067E8F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61" y="2765178"/>
            <a:ext cx="4164465" cy="20219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2494E2-80A0-4351-86FF-BB9388DCEEFE}"/>
              </a:ext>
            </a:extLst>
          </p:cNvPr>
          <p:cNvCxnSpPr/>
          <p:nvPr/>
        </p:nvCxnSpPr>
        <p:spPr>
          <a:xfrm>
            <a:off x="2537012" y="1685072"/>
            <a:ext cx="0" cy="422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D9E30C2-1606-4048-8BE8-660A6E2C51C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" b="-3103"/>
          <a:stretch/>
        </p:blipFill>
        <p:spPr bwMode="auto">
          <a:xfrm>
            <a:off x="7960661" y="4922208"/>
            <a:ext cx="4164465" cy="1716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4820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2520</Words>
  <Application>Microsoft Office PowerPoint</Application>
  <PresentationFormat>Widescreen</PresentationFormat>
  <Paragraphs>1014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Barlow Bold</vt:lpstr>
      <vt:lpstr>Calibri</vt:lpstr>
      <vt:lpstr>Calibri Light</vt:lpstr>
      <vt:lpstr>Cormorant</vt:lpstr>
      <vt:lpstr>Cormorant Bold</vt:lpstr>
      <vt:lpstr>Montserrat</vt:lpstr>
      <vt:lpstr>Open Sans</vt:lpstr>
      <vt:lpstr>Sacramento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community’s</vt:lpstr>
      <vt:lpstr>PowerPoint Presentation</vt:lpstr>
      <vt:lpstr>PowerPoint Presentation</vt:lpstr>
      <vt:lpstr>PowerPoint Presentation</vt:lpstr>
      <vt:lpstr>IMPLEMENTATION</vt:lpstr>
      <vt:lpstr>PowerPoint Presentation</vt:lpstr>
      <vt:lpstr>PowerPoint Presentation</vt:lpstr>
      <vt:lpstr>Source </vt:lpstr>
      <vt:lpstr>PowerPoint Presentation</vt:lpstr>
      <vt:lpstr>Thank 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Banteilang Marbaniang</dc:creator>
  <cp:lastModifiedBy>Banteilang Marbaniang</cp:lastModifiedBy>
  <cp:revision>13</cp:revision>
  <cp:lastPrinted>2025-10-05T07:25:47Z</cp:lastPrinted>
  <dcterms:created xsi:type="dcterms:W3CDTF">2025-10-04T10:00:39Z</dcterms:created>
  <dcterms:modified xsi:type="dcterms:W3CDTF">2025-10-05T13:20:24Z</dcterms:modified>
</cp:coreProperties>
</file>