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7" r:id="rId3"/>
  </p:sldMasterIdLst>
  <p:notesMasterIdLst>
    <p:notesMasterId r:id="rId27"/>
  </p:notesMasterIdLst>
  <p:sldIdLst>
    <p:sldId id="618" r:id="rId4"/>
    <p:sldId id="619" r:id="rId5"/>
    <p:sldId id="613" r:id="rId6"/>
    <p:sldId id="628" r:id="rId7"/>
    <p:sldId id="583" r:id="rId8"/>
    <p:sldId id="625" r:id="rId9"/>
    <p:sldId id="616" r:id="rId10"/>
    <p:sldId id="631" r:id="rId11"/>
    <p:sldId id="629" r:id="rId12"/>
    <p:sldId id="615" r:id="rId13"/>
    <p:sldId id="620" r:id="rId14"/>
    <p:sldId id="621" r:id="rId15"/>
    <p:sldId id="598" r:id="rId16"/>
    <p:sldId id="630" r:id="rId17"/>
    <p:sldId id="637" r:id="rId18"/>
    <p:sldId id="601" r:id="rId19"/>
    <p:sldId id="596" r:id="rId20"/>
    <p:sldId id="638" r:id="rId21"/>
    <p:sldId id="636" r:id="rId22"/>
    <p:sldId id="624" r:id="rId23"/>
    <p:sldId id="507" r:id="rId24"/>
    <p:sldId id="627" r:id="rId25"/>
    <p:sldId id="63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EDF8152-99E8-4A06-9582-CE4AFCE0BC3B}">
          <p14:sldIdLst>
            <p14:sldId id="618"/>
            <p14:sldId id="619"/>
            <p14:sldId id="613"/>
          </p14:sldIdLst>
        </p14:section>
        <p14:section name="Sustainable O&amp;M" id="{9A3F70B2-2B78-4952-8DED-0D391B83128E}">
          <p14:sldIdLst>
            <p14:sldId id="628"/>
            <p14:sldId id="583"/>
            <p14:sldId id="625"/>
            <p14:sldId id="616"/>
            <p14:sldId id="631"/>
          </p14:sldIdLst>
        </p14:section>
        <p14:section name="IEC" id="{DC6CFECC-C578-4370-914A-7140BC7CEA74}">
          <p14:sldIdLst>
            <p14:sldId id="629"/>
            <p14:sldId id="615"/>
            <p14:sldId id="620"/>
            <p14:sldId id="621"/>
            <p14:sldId id="598"/>
            <p14:sldId id="630"/>
            <p14:sldId id="637"/>
            <p14:sldId id="601"/>
            <p14:sldId id="596"/>
            <p14:sldId id="638"/>
            <p14:sldId id="636"/>
            <p14:sldId id="624"/>
            <p14:sldId id="507"/>
            <p14:sldId id="627"/>
            <p14:sldId id="63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73" userDrawn="1">
          <p15:clr>
            <a:srgbClr val="A4A3A4"/>
          </p15:clr>
        </p15:guide>
        <p15:guide id="9" pos="75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4A5D"/>
    <a:srgbClr val="000000"/>
    <a:srgbClr val="7FC1DB"/>
    <a:srgbClr val="E8E8E8"/>
    <a:srgbClr val="B4E9AE"/>
    <a:srgbClr val="2D81A3"/>
    <a:srgbClr val="4E95D9"/>
    <a:srgbClr val="7F7F7F"/>
    <a:srgbClr val="D2EAF2"/>
    <a:srgbClr val="96C0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2F32CE-779E-4DA8-A60A-C754E57FD8F7}" v="613" dt="2025-10-27T09:32:45.761"/>
    <p1510:client id="{8ADA412E-1AE1-49B1-8F5B-EA8B2CE3C687}" v="961" dt="2025-10-27T09:31:08.0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-834" y="-96"/>
      </p:cViewPr>
      <p:guideLst>
        <p:guide orient="horz" pos="73"/>
        <p:guide pos="75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hanvi D Shah" userId="76322431-2f60-4ef8-b478-52ab1289ac44" providerId="ADAL" clId="{F3D10299-86AC-4557-BC58-4AD9E05965AC}"/>
    <pc:docChg chg="undo redo custSel addSld delSld modSld sldOrd">
      <pc:chgData name="Jhanvi D Shah" userId="76322431-2f60-4ef8-b478-52ab1289ac44" providerId="ADAL" clId="{F3D10299-86AC-4557-BC58-4AD9E05965AC}" dt="2025-09-25T10:56:33.989" v="1035" actId="1076"/>
      <pc:docMkLst>
        <pc:docMk/>
      </pc:docMkLst>
      <pc:sldChg chg="del">
        <pc:chgData name="Jhanvi D Shah" userId="76322431-2f60-4ef8-b478-52ab1289ac44" providerId="ADAL" clId="{F3D10299-86AC-4557-BC58-4AD9E05965AC}" dt="2025-09-25T10:09:35.155" v="0" actId="47"/>
        <pc:sldMkLst>
          <pc:docMk/>
          <pc:sldMk cId="3445807116" sldId="505"/>
        </pc:sldMkLst>
      </pc:sldChg>
      <pc:sldChg chg="del">
        <pc:chgData name="Jhanvi D Shah" userId="76322431-2f60-4ef8-b478-52ab1289ac44" providerId="ADAL" clId="{F3D10299-86AC-4557-BC58-4AD9E05965AC}" dt="2025-09-25T10:09:35.155" v="0" actId="47"/>
        <pc:sldMkLst>
          <pc:docMk/>
          <pc:sldMk cId="2227638561" sldId="506"/>
        </pc:sldMkLst>
      </pc:sldChg>
      <pc:sldChg chg="del">
        <pc:chgData name="Jhanvi D Shah" userId="76322431-2f60-4ef8-b478-52ab1289ac44" providerId="ADAL" clId="{F3D10299-86AC-4557-BC58-4AD9E05965AC}" dt="2025-09-25T10:09:35.155" v="0" actId="47"/>
        <pc:sldMkLst>
          <pc:docMk/>
          <pc:sldMk cId="2739393416" sldId="507"/>
        </pc:sldMkLst>
      </pc:sldChg>
      <pc:sldChg chg="del">
        <pc:chgData name="Jhanvi D Shah" userId="76322431-2f60-4ef8-b478-52ab1289ac44" providerId="ADAL" clId="{F3D10299-86AC-4557-BC58-4AD9E05965AC}" dt="2025-09-25T10:09:35.155" v="0" actId="47"/>
        <pc:sldMkLst>
          <pc:docMk/>
          <pc:sldMk cId="99391503" sldId="514"/>
        </pc:sldMkLst>
      </pc:sldChg>
      <pc:sldChg chg="del">
        <pc:chgData name="Jhanvi D Shah" userId="76322431-2f60-4ef8-b478-52ab1289ac44" providerId="ADAL" clId="{F3D10299-86AC-4557-BC58-4AD9E05965AC}" dt="2025-09-25T10:09:35.155" v="0" actId="47"/>
        <pc:sldMkLst>
          <pc:docMk/>
          <pc:sldMk cId="2096305422" sldId="515"/>
        </pc:sldMkLst>
      </pc:sldChg>
      <pc:sldChg chg="del">
        <pc:chgData name="Jhanvi D Shah" userId="76322431-2f60-4ef8-b478-52ab1289ac44" providerId="ADAL" clId="{F3D10299-86AC-4557-BC58-4AD9E05965AC}" dt="2025-09-25T10:09:35.155" v="0" actId="47"/>
        <pc:sldMkLst>
          <pc:docMk/>
          <pc:sldMk cId="3551618336" sldId="519"/>
        </pc:sldMkLst>
      </pc:sldChg>
      <pc:sldChg chg="del">
        <pc:chgData name="Jhanvi D Shah" userId="76322431-2f60-4ef8-b478-52ab1289ac44" providerId="ADAL" clId="{F3D10299-86AC-4557-BC58-4AD9E05965AC}" dt="2025-09-25T10:09:35.155" v="0" actId="47"/>
        <pc:sldMkLst>
          <pc:docMk/>
          <pc:sldMk cId="1932463807" sldId="522"/>
        </pc:sldMkLst>
      </pc:sldChg>
      <pc:sldChg chg="del">
        <pc:chgData name="Jhanvi D Shah" userId="76322431-2f60-4ef8-b478-52ab1289ac44" providerId="ADAL" clId="{F3D10299-86AC-4557-BC58-4AD9E05965AC}" dt="2025-09-25T10:09:35.155" v="0" actId="47"/>
        <pc:sldMkLst>
          <pc:docMk/>
          <pc:sldMk cId="812984487" sldId="531"/>
        </pc:sldMkLst>
      </pc:sldChg>
      <pc:sldChg chg="del">
        <pc:chgData name="Jhanvi D Shah" userId="76322431-2f60-4ef8-b478-52ab1289ac44" providerId="ADAL" clId="{F3D10299-86AC-4557-BC58-4AD9E05965AC}" dt="2025-09-25T10:09:35.155" v="0" actId="47"/>
        <pc:sldMkLst>
          <pc:docMk/>
          <pc:sldMk cId="1647448004" sldId="535"/>
        </pc:sldMkLst>
      </pc:sldChg>
      <pc:sldChg chg="del">
        <pc:chgData name="Jhanvi D Shah" userId="76322431-2f60-4ef8-b478-52ab1289ac44" providerId="ADAL" clId="{F3D10299-86AC-4557-BC58-4AD9E05965AC}" dt="2025-09-25T10:09:35.155" v="0" actId="47"/>
        <pc:sldMkLst>
          <pc:docMk/>
          <pc:sldMk cId="205586724" sldId="543"/>
        </pc:sldMkLst>
      </pc:sldChg>
      <pc:sldChg chg="del">
        <pc:chgData name="Jhanvi D Shah" userId="76322431-2f60-4ef8-b478-52ab1289ac44" providerId="ADAL" clId="{F3D10299-86AC-4557-BC58-4AD9E05965AC}" dt="2025-09-25T10:09:35.155" v="0" actId="47"/>
        <pc:sldMkLst>
          <pc:docMk/>
          <pc:sldMk cId="2591058333" sldId="544"/>
        </pc:sldMkLst>
      </pc:sldChg>
      <pc:sldChg chg="del">
        <pc:chgData name="Jhanvi D Shah" userId="76322431-2f60-4ef8-b478-52ab1289ac44" providerId="ADAL" clId="{F3D10299-86AC-4557-BC58-4AD9E05965AC}" dt="2025-09-25T10:09:35.155" v="0" actId="47"/>
        <pc:sldMkLst>
          <pc:docMk/>
          <pc:sldMk cId="3068521638" sldId="548"/>
        </pc:sldMkLst>
      </pc:sldChg>
      <pc:sldChg chg="del">
        <pc:chgData name="Jhanvi D Shah" userId="76322431-2f60-4ef8-b478-52ab1289ac44" providerId="ADAL" clId="{F3D10299-86AC-4557-BC58-4AD9E05965AC}" dt="2025-09-25T10:09:35.155" v="0" actId="47"/>
        <pc:sldMkLst>
          <pc:docMk/>
          <pc:sldMk cId="3921131321" sldId="550"/>
        </pc:sldMkLst>
      </pc:sldChg>
      <pc:sldChg chg="addSp delSp modSp mod">
        <pc:chgData name="Jhanvi D Shah" userId="76322431-2f60-4ef8-b478-52ab1289ac44" providerId="ADAL" clId="{F3D10299-86AC-4557-BC58-4AD9E05965AC}" dt="2025-09-25T10:33:22.514" v="421" actId="11"/>
        <pc:sldMkLst>
          <pc:docMk/>
          <pc:sldMk cId="585055301" sldId="583"/>
        </pc:sldMkLst>
      </pc:sldChg>
      <pc:sldChg chg="del">
        <pc:chgData name="Jhanvi D Shah" userId="76322431-2f60-4ef8-b478-52ab1289ac44" providerId="ADAL" clId="{F3D10299-86AC-4557-BC58-4AD9E05965AC}" dt="2025-09-25T10:09:35.155" v="0" actId="47"/>
        <pc:sldMkLst>
          <pc:docMk/>
          <pc:sldMk cId="1816408530" sldId="584"/>
        </pc:sldMkLst>
      </pc:sldChg>
      <pc:sldChg chg="del">
        <pc:chgData name="Jhanvi D Shah" userId="76322431-2f60-4ef8-b478-52ab1289ac44" providerId="ADAL" clId="{F3D10299-86AC-4557-BC58-4AD9E05965AC}" dt="2025-09-25T10:09:35.155" v="0" actId="47"/>
        <pc:sldMkLst>
          <pc:docMk/>
          <pc:sldMk cId="576560856" sldId="589"/>
        </pc:sldMkLst>
      </pc:sldChg>
      <pc:sldChg chg="addSp delSp modSp mod">
        <pc:chgData name="Jhanvi D Shah" userId="76322431-2f60-4ef8-b478-52ab1289ac44" providerId="ADAL" clId="{F3D10299-86AC-4557-BC58-4AD9E05965AC}" dt="2025-09-25T10:56:33.989" v="1035" actId="1076"/>
        <pc:sldMkLst>
          <pc:docMk/>
          <pc:sldMk cId="422637700" sldId="590"/>
        </pc:sldMkLst>
      </pc:sldChg>
      <pc:sldChg chg="addSp delSp modSp add mod ord">
        <pc:chgData name="Jhanvi D Shah" userId="76322431-2f60-4ef8-b478-52ab1289ac44" providerId="ADAL" clId="{F3D10299-86AC-4557-BC58-4AD9E05965AC}" dt="2025-09-25T10:31:52.240" v="419"/>
        <pc:sldMkLst>
          <pc:docMk/>
          <pc:sldMk cId="2975205444" sldId="591"/>
        </pc:sldMkLst>
      </pc:sldChg>
      <pc:sldChg chg="addSp delSp modSp add mod">
        <pc:chgData name="Jhanvi D Shah" userId="76322431-2f60-4ef8-b478-52ab1289ac44" providerId="ADAL" clId="{F3D10299-86AC-4557-BC58-4AD9E05965AC}" dt="2025-09-25T10:37:36.644" v="530" actId="1076"/>
        <pc:sldMkLst>
          <pc:docMk/>
          <pc:sldMk cId="1700913843" sldId="592"/>
        </pc:sldMkLst>
      </pc:sldChg>
      <pc:sldChg chg="addSp delSp modSp add mod">
        <pc:chgData name="Jhanvi D Shah" userId="76322431-2f60-4ef8-b478-52ab1289ac44" providerId="ADAL" clId="{F3D10299-86AC-4557-BC58-4AD9E05965AC}" dt="2025-09-25T10:39:51.628" v="593" actId="1076"/>
        <pc:sldMkLst>
          <pc:docMk/>
          <pc:sldMk cId="3384490456" sldId="593"/>
        </pc:sldMkLst>
      </pc:sldChg>
      <pc:sldChg chg="addSp delSp modSp add mod">
        <pc:chgData name="Jhanvi D Shah" userId="76322431-2f60-4ef8-b478-52ab1289ac44" providerId="ADAL" clId="{F3D10299-86AC-4557-BC58-4AD9E05965AC}" dt="2025-09-25T10:48:36.614" v="848" actId="1035"/>
        <pc:sldMkLst>
          <pc:docMk/>
          <pc:sldMk cId="3525351699" sldId="594"/>
        </pc:sldMkLst>
      </pc:sldChg>
      <pc:sldChg chg="addSp delSp modSp add mod">
        <pc:chgData name="Jhanvi D Shah" userId="76322431-2f60-4ef8-b478-52ab1289ac44" providerId="ADAL" clId="{F3D10299-86AC-4557-BC58-4AD9E05965AC}" dt="2025-09-25T10:47:37.232" v="830" actId="1076"/>
        <pc:sldMkLst>
          <pc:docMk/>
          <pc:sldMk cId="3082993706" sldId="595"/>
        </pc:sldMkLst>
      </pc:sldChg>
      <pc:sldChg chg="addSp delSp modSp add mod">
        <pc:chgData name="Jhanvi D Shah" userId="76322431-2f60-4ef8-b478-52ab1289ac44" providerId="ADAL" clId="{F3D10299-86AC-4557-BC58-4AD9E05965AC}" dt="2025-09-25T10:53:51.254" v="953" actId="20577"/>
        <pc:sldMkLst>
          <pc:docMk/>
          <pc:sldMk cId="2422513937" sldId="596"/>
        </pc:sldMkLst>
      </pc:sldChg>
      <pc:sldChg chg="del">
        <pc:chgData name="Jhanvi D Shah" userId="76322431-2f60-4ef8-b478-52ab1289ac44" providerId="ADAL" clId="{F3D10299-86AC-4557-BC58-4AD9E05965AC}" dt="2025-09-25T10:09:35.155" v="0" actId="47"/>
        <pc:sldMkLst>
          <pc:docMk/>
          <pc:sldMk cId="4256208101" sldId="596"/>
        </pc:sldMkLst>
      </pc:sldChg>
      <pc:sldChg chg="addSp modSp new mod">
        <pc:chgData name="Jhanvi D Shah" userId="76322431-2f60-4ef8-b478-52ab1289ac44" providerId="ADAL" clId="{F3D10299-86AC-4557-BC58-4AD9E05965AC}" dt="2025-09-25T10:55:05.226" v="1001" actId="1076"/>
        <pc:sldMkLst>
          <pc:docMk/>
          <pc:sldMk cId="4206957560" sldId="597"/>
        </pc:sldMkLst>
      </pc:sldChg>
      <pc:sldChg chg="del">
        <pc:chgData name="Jhanvi D Shah" userId="76322431-2f60-4ef8-b478-52ab1289ac44" providerId="ADAL" clId="{F3D10299-86AC-4557-BC58-4AD9E05965AC}" dt="2025-09-25T10:09:35.155" v="0" actId="47"/>
        <pc:sldMkLst>
          <pc:docMk/>
          <pc:sldMk cId="1723435541" sldId="598"/>
        </pc:sldMkLst>
      </pc:sldChg>
      <pc:sldChg chg="del">
        <pc:chgData name="Jhanvi D Shah" userId="76322431-2f60-4ef8-b478-52ab1289ac44" providerId="ADAL" clId="{F3D10299-86AC-4557-BC58-4AD9E05965AC}" dt="2025-09-25T10:09:35.155" v="0" actId="47"/>
        <pc:sldMkLst>
          <pc:docMk/>
          <pc:sldMk cId="2653393657" sldId="599"/>
        </pc:sldMkLst>
      </pc:sldChg>
      <pc:sldChg chg="del">
        <pc:chgData name="Jhanvi D Shah" userId="76322431-2f60-4ef8-b478-52ab1289ac44" providerId="ADAL" clId="{F3D10299-86AC-4557-BC58-4AD9E05965AC}" dt="2025-09-25T10:09:35.155" v="0" actId="47"/>
        <pc:sldMkLst>
          <pc:docMk/>
          <pc:sldMk cId="92107649" sldId="601"/>
        </pc:sldMkLst>
      </pc:sldChg>
      <pc:sldChg chg="del">
        <pc:chgData name="Jhanvi D Shah" userId="76322431-2f60-4ef8-b478-52ab1289ac44" providerId="ADAL" clId="{F3D10299-86AC-4557-BC58-4AD9E05965AC}" dt="2025-09-25T10:09:35.155" v="0" actId="47"/>
        <pc:sldMkLst>
          <pc:docMk/>
          <pc:sldMk cId="2053644528" sldId="605"/>
        </pc:sldMkLst>
      </pc:sldChg>
      <pc:sldChg chg="del">
        <pc:chgData name="Jhanvi D Shah" userId="76322431-2f60-4ef8-b478-52ab1289ac44" providerId="ADAL" clId="{F3D10299-86AC-4557-BC58-4AD9E05965AC}" dt="2025-09-25T10:09:35.155" v="0" actId="47"/>
        <pc:sldMkLst>
          <pc:docMk/>
          <pc:sldMk cId="3140250263" sldId="607"/>
        </pc:sldMkLst>
      </pc:sldChg>
      <pc:sldChg chg="del">
        <pc:chgData name="Jhanvi D Shah" userId="76322431-2f60-4ef8-b478-52ab1289ac44" providerId="ADAL" clId="{F3D10299-86AC-4557-BC58-4AD9E05965AC}" dt="2025-09-25T10:09:35.155" v="0" actId="47"/>
        <pc:sldMkLst>
          <pc:docMk/>
          <pc:sldMk cId="1805722109" sldId="608"/>
        </pc:sldMkLst>
      </pc:sldChg>
      <pc:sldChg chg="del">
        <pc:chgData name="Jhanvi D Shah" userId="76322431-2f60-4ef8-b478-52ab1289ac44" providerId="ADAL" clId="{F3D10299-86AC-4557-BC58-4AD9E05965AC}" dt="2025-09-25T10:09:35.155" v="0" actId="47"/>
        <pc:sldMkLst>
          <pc:docMk/>
          <pc:sldMk cId="1268070739" sldId="609"/>
        </pc:sldMkLst>
      </pc:sldChg>
    </pc:docChg>
  </pc:docChgLst>
  <pc:docChgLst>
    <pc:chgData name="Jhanvi D Shah" userId="76322431-2f60-4ef8-b478-52ab1289ac44" providerId="ADAL" clId="{AB2026EE-84EC-4829-8E6C-64663172A68C}"/>
    <pc:docChg chg="undo custSel addSld delSld modSld sldOrd">
      <pc:chgData name="Jhanvi D Shah" userId="76322431-2f60-4ef8-b478-52ab1289ac44" providerId="ADAL" clId="{AB2026EE-84EC-4829-8E6C-64663172A68C}" dt="2025-04-21T10:52:50.493" v="4039" actId="27918"/>
      <pc:docMkLst>
        <pc:docMk/>
      </pc:docMkLst>
      <pc:sldChg chg="modSp add del mod">
        <pc:chgData name="Jhanvi D Shah" userId="76322431-2f60-4ef8-b478-52ab1289ac44" providerId="ADAL" clId="{AB2026EE-84EC-4829-8E6C-64663172A68C}" dt="2025-04-17T08:31:28.838" v="583" actId="47"/>
        <pc:sldMkLst>
          <pc:docMk/>
          <pc:sldMk cId="2313390205" sldId="482"/>
        </pc:sldMkLst>
      </pc:sldChg>
      <pc:sldChg chg="addSp delSp modSp mod ord">
        <pc:chgData name="Jhanvi D Shah" userId="76322431-2f60-4ef8-b478-52ab1289ac44" providerId="ADAL" clId="{AB2026EE-84EC-4829-8E6C-64663172A68C}" dt="2025-04-21T09:40:28.097" v="3117"/>
        <pc:sldMkLst>
          <pc:docMk/>
          <pc:sldMk cId="1434959769" sldId="483"/>
        </pc:sldMkLst>
      </pc:sldChg>
      <pc:sldChg chg="modSp del mod">
        <pc:chgData name="Jhanvi D Shah" userId="76322431-2f60-4ef8-b478-52ab1289ac44" providerId="ADAL" clId="{AB2026EE-84EC-4829-8E6C-64663172A68C}" dt="2025-04-17T07:40:48.326" v="292" actId="47"/>
        <pc:sldMkLst>
          <pc:docMk/>
          <pc:sldMk cId="2626634122" sldId="484"/>
        </pc:sldMkLst>
      </pc:sldChg>
      <pc:sldChg chg="addSp delSp modSp mod">
        <pc:chgData name="Jhanvi D Shah" userId="76322431-2f60-4ef8-b478-52ab1289ac44" providerId="ADAL" clId="{AB2026EE-84EC-4829-8E6C-64663172A68C}" dt="2025-04-17T09:54:28.858" v="878" actId="27918"/>
        <pc:sldMkLst>
          <pc:docMk/>
          <pc:sldMk cId="147517410" sldId="485"/>
        </pc:sldMkLst>
      </pc:sldChg>
      <pc:sldChg chg="modSp mod">
        <pc:chgData name="Jhanvi D Shah" userId="76322431-2f60-4ef8-b478-52ab1289ac44" providerId="ADAL" clId="{AB2026EE-84EC-4829-8E6C-64663172A68C}" dt="2025-04-21T05:51:15.091" v="1525" actId="20577"/>
        <pc:sldMkLst>
          <pc:docMk/>
          <pc:sldMk cId="3658064131" sldId="489"/>
        </pc:sldMkLst>
      </pc:sldChg>
      <pc:sldChg chg="add del ord">
        <pc:chgData name="Jhanvi D Shah" userId="76322431-2f60-4ef8-b478-52ab1289ac44" providerId="ADAL" clId="{AB2026EE-84EC-4829-8E6C-64663172A68C}" dt="2025-04-17T06:34:44.290" v="53" actId="47"/>
        <pc:sldMkLst>
          <pc:docMk/>
          <pc:sldMk cId="2020062843" sldId="490"/>
        </pc:sldMkLst>
      </pc:sldChg>
      <pc:sldChg chg="addSp delSp modSp add mod">
        <pc:chgData name="Jhanvi D Shah" userId="76322431-2f60-4ef8-b478-52ab1289ac44" providerId="ADAL" clId="{AB2026EE-84EC-4829-8E6C-64663172A68C}" dt="2025-04-17T08:28:21.187" v="509" actId="27918"/>
        <pc:sldMkLst>
          <pc:docMk/>
          <pc:sldMk cId="3634765554" sldId="490"/>
        </pc:sldMkLst>
      </pc:sldChg>
      <pc:sldChg chg="addSp delSp modSp add mod">
        <pc:chgData name="Jhanvi D Shah" userId="76322431-2f60-4ef8-b478-52ab1289ac44" providerId="ADAL" clId="{AB2026EE-84EC-4829-8E6C-64663172A68C}" dt="2025-04-17T08:31:30.543" v="584" actId="478"/>
        <pc:sldMkLst>
          <pc:docMk/>
          <pc:sldMk cId="2580201272" sldId="491"/>
        </pc:sldMkLst>
      </pc:sldChg>
      <pc:sldChg chg="addSp add del mod ord">
        <pc:chgData name="Jhanvi D Shah" userId="76322431-2f60-4ef8-b478-52ab1289ac44" providerId="ADAL" clId="{AB2026EE-84EC-4829-8E6C-64663172A68C}" dt="2025-04-17T08:50:04.707" v="655" actId="47"/>
        <pc:sldMkLst>
          <pc:docMk/>
          <pc:sldMk cId="2415840816" sldId="492"/>
        </pc:sldMkLst>
      </pc:sldChg>
      <pc:sldChg chg="addSp delSp modSp add mod ord">
        <pc:chgData name="Jhanvi D Shah" userId="76322431-2f60-4ef8-b478-52ab1289ac44" providerId="ADAL" clId="{AB2026EE-84EC-4829-8E6C-64663172A68C}" dt="2025-04-21T10:09:32.432" v="3578" actId="20577"/>
        <pc:sldMkLst>
          <pc:docMk/>
          <pc:sldMk cId="3305190210" sldId="492"/>
        </pc:sldMkLst>
      </pc:sldChg>
      <pc:sldChg chg="addSp delSp modSp add mod ord">
        <pc:chgData name="Jhanvi D Shah" userId="76322431-2f60-4ef8-b478-52ab1289ac44" providerId="ADAL" clId="{AB2026EE-84EC-4829-8E6C-64663172A68C}" dt="2025-04-21T10:21:46.852" v="3860" actId="20577"/>
        <pc:sldMkLst>
          <pc:docMk/>
          <pc:sldMk cId="1744472474" sldId="493"/>
        </pc:sldMkLst>
      </pc:sldChg>
      <pc:sldChg chg="addSp delSp modSp add mod ord">
        <pc:chgData name="Jhanvi D Shah" userId="76322431-2f60-4ef8-b478-52ab1289ac44" providerId="ADAL" clId="{AB2026EE-84EC-4829-8E6C-64663172A68C}" dt="2025-04-21T10:52:50.493" v="4039" actId="27918"/>
        <pc:sldMkLst>
          <pc:docMk/>
          <pc:sldMk cId="3825594519" sldId="494"/>
        </pc:sldMkLst>
      </pc:sldChg>
    </pc:docChg>
  </pc:docChgLst>
  <pc:docChgLst>
    <pc:chgData name="Jhanvi D Shah" userId="76322431-2f60-4ef8-b478-52ab1289ac44" providerId="ADAL" clId="{B26A61D3-2A0F-4CB6-85BA-7BE771B29B4F}"/>
    <pc:docChg chg="undo redo custSel addSld delSld modSld sldOrd modMainMaster modSection">
      <pc:chgData name="Jhanvi D Shah" userId="76322431-2f60-4ef8-b478-52ab1289ac44" providerId="ADAL" clId="{B26A61D3-2A0F-4CB6-85BA-7BE771B29B4F}" dt="2025-10-10T09:12:56.495" v="2384" actId="14100"/>
      <pc:docMkLst>
        <pc:docMk/>
      </pc:docMkLst>
      <pc:sldChg chg="addSp delSp modSp mod setBg">
        <pc:chgData name="Jhanvi D Shah" userId="76322431-2f60-4ef8-b478-52ab1289ac44" providerId="ADAL" clId="{B26A61D3-2A0F-4CB6-85BA-7BE771B29B4F}" dt="2025-10-10T09:12:56.495" v="2384" actId="14100"/>
        <pc:sldMkLst>
          <pc:docMk/>
          <pc:sldMk cId="915659744" sldId="487"/>
        </pc:sldMkLst>
        <pc:spChg chg="mod">
          <ac:chgData name="Jhanvi D Shah" userId="76322431-2f60-4ef8-b478-52ab1289ac44" providerId="ADAL" clId="{B26A61D3-2A0F-4CB6-85BA-7BE771B29B4F}" dt="2025-10-10T07:26:42.641" v="1407" actId="1076"/>
          <ac:spMkLst>
            <pc:docMk/>
            <pc:sldMk cId="915659744" sldId="487"/>
            <ac:spMk id="2" creationId="{7A107D42-A7EF-1F59-A280-2BF070FF8EFC}"/>
          </ac:spMkLst>
        </pc:spChg>
        <pc:spChg chg="add mod">
          <ac:chgData name="Jhanvi D Shah" userId="76322431-2f60-4ef8-b478-52ab1289ac44" providerId="ADAL" clId="{B26A61D3-2A0F-4CB6-85BA-7BE771B29B4F}" dt="2025-10-10T09:12:49.962" v="2383" actId="14100"/>
          <ac:spMkLst>
            <pc:docMk/>
            <pc:sldMk cId="915659744" sldId="487"/>
            <ac:spMk id="5" creationId="{C3896A03-3945-419A-B66B-4EE266EDD152}"/>
          </ac:spMkLst>
        </pc:spChg>
        <pc:spChg chg="add mod">
          <ac:chgData name="Jhanvi D Shah" userId="76322431-2f60-4ef8-b478-52ab1289ac44" providerId="ADAL" clId="{B26A61D3-2A0F-4CB6-85BA-7BE771B29B4F}" dt="2025-10-10T09:12:56.495" v="2384" actId="14100"/>
          <ac:spMkLst>
            <pc:docMk/>
            <pc:sldMk cId="915659744" sldId="487"/>
            <ac:spMk id="10" creationId="{B34F5AD2-EDBD-4BBD-A55C-EAFFD0C7097A}"/>
          </ac:spMkLst>
        </pc:spChg>
        <pc:spChg chg="mod topLvl modCrop">
          <ac:chgData name="Jhanvi D Shah" userId="76322431-2f60-4ef8-b478-52ab1289ac44" providerId="ADAL" clId="{B26A61D3-2A0F-4CB6-85BA-7BE771B29B4F}" dt="2025-10-10T07:31:37.324" v="1447" actId="1076"/>
          <ac:spMkLst>
            <pc:docMk/>
            <pc:sldMk cId="915659744" sldId="487"/>
            <ac:spMk id="16" creationId="{00000000-0000-0000-0000-000000000000}"/>
          </ac:spMkLst>
        </pc:spChg>
        <pc:spChg chg="mod topLvl modCrop">
          <ac:chgData name="Jhanvi D Shah" userId="76322431-2f60-4ef8-b478-52ab1289ac44" providerId="ADAL" clId="{B26A61D3-2A0F-4CB6-85BA-7BE771B29B4F}" dt="2025-10-10T08:38:26.783" v="2000"/>
          <ac:spMkLst>
            <pc:docMk/>
            <pc:sldMk cId="915659744" sldId="487"/>
            <ac:spMk id="17" creationId="{00000000-0000-0000-0000-000000000000}"/>
          </ac:spMkLst>
        </pc:spChg>
        <pc:spChg chg="mod topLvl modCrop">
          <ac:chgData name="Jhanvi D Shah" userId="76322431-2f60-4ef8-b478-52ab1289ac44" providerId="ADAL" clId="{B26A61D3-2A0F-4CB6-85BA-7BE771B29B4F}" dt="2025-10-10T07:31:39.792" v="1449" actId="1076"/>
          <ac:spMkLst>
            <pc:docMk/>
            <pc:sldMk cId="915659744" sldId="487"/>
            <ac:spMk id="18" creationId="{00000000-0000-0000-0000-000000000000}"/>
          </ac:spMkLst>
        </pc:spChg>
        <pc:spChg chg="mod topLvl">
          <ac:chgData name="Jhanvi D Shah" userId="76322431-2f60-4ef8-b478-52ab1289ac44" providerId="ADAL" clId="{B26A61D3-2A0F-4CB6-85BA-7BE771B29B4F}" dt="2025-10-10T08:37:46.665" v="1998" actId="404"/>
          <ac:spMkLst>
            <pc:docMk/>
            <pc:sldMk cId="915659744" sldId="487"/>
            <ac:spMk id="19" creationId="{00000000-0000-0000-0000-000000000000}"/>
          </ac:spMkLst>
        </pc:spChg>
        <pc:spChg chg="mod topLvl">
          <ac:chgData name="Jhanvi D Shah" userId="76322431-2f60-4ef8-b478-52ab1289ac44" providerId="ADAL" clId="{B26A61D3-2A0F-4CB6-85BA-7BE771B29B4F}" dt="2025-10-10T07:28:31.842" v="1428" actId="165"/>
          <ac:spMkLst>
            <pc:docMk/>
            <pc:sldMk cId="915659744" sldId="487"/>
            <ac:spMk id="20" creationId="{00000000-0000-0000-0000-000000000000}"/>
          </ac:spMkLst>
        </pc:spChg>
        <pc:spChg chg="mod topLvl">
          <ac:chgData name="Jhanvi D Shah" userId="76322431-2f60-4ef8-b478-52ab1289ac44" providerId="ADAL" clId="{B26A61D3-2A0F-4CB6-85BA-7BE771B29B4F}" dt="2025-10-10T07:28:31.842" v="1428" actId="165"/>
          <ac:spMkLst>
            <pc:docMk/>
            <pc:sldMk cId="915659744" sldId="487"/>
            <ac:spMk id="23" creationId="{00000000-0000-0000-0000-000000000000}"/>
          </ac:spMkLst>
        </pc:spChg>
        <pc:cxnChg chg="add mod">
          <ac:chgData name="Jhanvi D Shah" userId="76322431-2f60-4ef8-b478-52ab1289ac44" providerId="ADAL" clId="{B26A61D3-2A0F-4CB6-85BA-7BE771B29B4F}" dt="2025-10-10T09:11:44.958" v="2372" actId="208"/>
          <ac:cxnSpMkLst>
            <pc:docMk/>
            <pc:sldMk cId="915659744" sldId="487"/>
            <ac:cxnSpMk id="25" creationId="{DD999173-B1B8-AC72-55C3-DF10E9E130EB}"/>
          </ac:cxnSpMkLst>
        </pc:cxnChg>
      </pc:sldChg>
      <pc:sldChg chg="modSp mod">
        <pc:chgData name="Jhanvi D Shah" userId="76322431-2f60-4ef8-b478-52ab1289ac44" providerId="ADAL" clId="{B26A61D3-2A0F-4CB6-85BA-7BE771B29B4F}" dt="2025-10-10T09:06:33.388" v="2350" actId="1035"/>
        <pc:sldMkLst>
          <pc:docMk/>
          <pc:sldMk cId="2739393416" sldId="507"/>
        </pc:sldMkLst>
        <pc:spChg chg="mod">
          <ac:chgData name="Jhanvi D Shah" userId="76322431-2f60-4ef8-b478-52ab1289ac44" providerId="ADAL" clId="{B26A61D3-2A0F-4CB6-85BA-7BE771B29B4F}" dt="2025-10-10T09:06:33.388" v="2350" actId="1035"/>
          <ac:spMkLst>
            <pc:docMk/>
            <pc:sldMk cId="2739393416" sldId="507"/>
            <ac:spMk id="2" creationId="{BC1875A3-7B9E-94F3-CCBD-5098924C1685}"/>
          </ac:spMkLst>
        </pc:spChg>
        <pc:spChg chg="mod">
          <ac:chgData name="Jhanvi D Shah" userId="76322431-2f60-4ef8-b478-52ab1289ac44" providerId="ADAL" clId="{B26A61D3-2A0F-4CB6-85BA-7BE771B29B4F}" dt="2025-10-10T09:06:33.388" v="2350" actId="1035"/>
          <ac:spMkLst>
            <pc:docMk/>
            <pc:sldMk cId="2739393416" sldId="507"/>
            <ac:spMk id="3" creationId="{0CDE0D43-D5FD-909C-32F1-14C344EF5CFE}"/>
          </ac:spMkLst>
        </pc:spChg>
        <pc:spChg chg="mod">
          <ac:chgData name="Jhanvi D Shah" userId="76322431-2f60-4ef8-b478-52ab1289ac44" providerId="ADAL" clId="{B26A61D3-2A0F-4CB6-85BA-7BE771B29B4F}" dt="2025-10-10T08:56:08.745" v="2203" actId="113"/>
          <ac:spMkLst>
            <pc:docMk/>
            <pc:sldMk cId="2739393416" sldId="507"/>
            <ac:spMk id="5" creationId="{B18C3DDA-676F-0D6B-7F87-398BEFE7E3A4}"/>
          </ac:spMkLst>
        </pc:spChg>
        <pc:picChg chg="mod">
          <ac:chgData name="Jhanvi D Shah" userId="76322431-2f60-4ef8-b478-52ab1289ac44" providerId="ADAL" clId="{B26A61D3-2A0F-4CB6-85BA-7BE771B29B4F}" dt="2025-10-10T09:06:27.152" v="2345" actId="1036"/>
          <ac:picMkLst>
            <pc:docMk/>
            <pc:sldMk cId="2739393416" sldId="507"/>
            <ac:picMk id="6" creationId="{AE1E0DC6-96F4-16AE-D1FD-639FDDD586EC}"/>
          </ac:picMkLst>
        </pc:picChg>
        <pc:picChg chg="mod">
          <ac:chgData name="Jhanvi D Shah" userId="76322431-2f60-4ef8-b478-52ab1289ac44" providerId="ADAL" clId="{B26A61D3-2A0F-4CB6-85BA-7BE771B29B4F}" dt="2025-10-10T09:06:27.152" v="2345" actId="1036"/>
          <ac:picMkLst>
            <pc:docMk/>
            <pc:sldMk cId="2739393416" sldId="507"/>
            <ac:picMk id="11" creationId="{E4FEAC24-A1F6-0CB7-E38A-5BBBF5619874}"/>
          </ac:picMkLst>
        </pc:picChg>
        <pc:picChg chg="mod">
          <ac:chgData name="Jhanvi D Shah" userId="76322431-2f60-4ef8-b478-52ab1289ac44" providerId="ADAL" clId="{B26A61D3-2A0F-4CB6-85BA-7BE771B29B4F}" dt="2025-10-10T09:06:27.152" v="2345" actId="1036"/>
          <ac:picMkLst>
            <pc:docMk/>
            <pc:sldMk cId="2739393416" sldId="507"/>
            <ac:picMk id="15" creationId="{A7E20FC2-DF52-BAD8-9900-C102BF0C4E65}"/>
          </ac:picMkLst>
        </pc:picChg>
      </pc:sldChg>
      <pc:sldChg chg="addSp delSp modSp mod ord">
        <pc:chgData name="Jhanvi D Shah" userId="76322431-2f60-4ef8-b478-52ab1289ac44" providerId="ADAL" clId="{B26A61D3-2A0F-4CB6-85BA-7BE771B29B4F}" dt="2025-10-10T08:44:50.285" v="2097" actId="20577"/>
        <pc:sldMkLst>
          <pc:docMk/>
          <pc:sldMk cId="585055301" sldId="583"/>
        </pc:sldMkLst>
        <pc:spChg chg="mod topLvl">
          <ac:chgData name="Jhanvi D Shah" userId="76322431-2f60-4ef8-b478-52ab1289ac44" providerId="ADAL" clId="{B26A61D3-2A0F-4CB6-85BA-7BE771B29B4F}" dt="2025-10-10T06:51:40.372" v="1027" actId="1037"/>
          <ac:spMkLst>
            <pc:docMk/>
            <pc:sldMk cId="585055301" sldId="583"/>
            <ac:spMk id="9" creationId="{252EEB08-1E58-872F-7EB0-5D2941CFE1AA}"/>
          </ac:spMkLst>
        </pc:spChg>
        <pc:spChg chg="mod topLvl">
          <ac:chgData name="Jhanvi D Shah" userId="76322431-2f60-4ef8-b478-52ab1289ac44" providerId="ADAL" clId="{B26A61D3-2A0F-4CB6-85BA-7BE771B29B4F}" dt="2025-10-10T06:51:05.765" v="988" actId="14100"/>
          <ac:spMkLst>
            <pc:docMk/>
            <pc:sldMk cId="585055301" sldId="583"/>
            <ac:spMk id="11" creationId="{B8BBA93F-B9EF-66FE-D186-5C2CDABD75D8}"/>
          </ac:spMkLst>
        </pc:spChg>
        <pc:spChg chg="mod">
          <ac:chgData name="Jhanvi D Shah" userId="76322431-2f60-4ef8-b478-52ab1289ac44" providerId="ADAL" clId="{B26A61D3-2A0F-4CB6-85BA-7BE771B29B4F}" dt="2025-10-10T06:52:04.979" v="1029" actId="108"/>
          <ac:spMkLst>
            <pc:docMk/>
            <pc:sldMk cId="585055301" sldId="583"/>
            <ac:spMk id="12" creationId="{ABC0E862-BA67-76D8-41D9-9A528810D469}"/>
          </ac:spMkLst>
        </pc:spChg>
        <pc:spChg chg="mod">
          <ac:chgData name="Jhanvi D Shah" userId="76322431-2f60-4ef8-b478-52ab1289ac44" providerId="ADAL" clId="{B26A61D3-2A0F-4CB6-85BA-7BE771B29B4F}" dt="2025-10-10T06:47:49.916" v="956" actId="14100"/>
          <ac:spMkLst>
            <pc:docMk/>
            <pc:sldMk cId="585055301" sldId="583"/>
            <ac:spMk id="14" creationId="{0F0B02FB-8BA8-E9F8-4E68-64793DD9BA3D}"/>
          </ac:spMkLst>
        </pc:spChg>
        <pc:spChg chg="add del mod topLvl">
          <ac:chgData name="Jhanvi D Shah" userId="76322431-2f60-4ef8-b478-52ab1289ac44" providerId="ADAL" clId="{B26A61D3-2A0F-4CB6-85BA-7BE771B29B4F}" dt="2025-10-10T06:48:28.078" v="968" actId="164"/>
          <ac:spMkLst>
            <pc:docMk/>
            <pc:sldMk cId="585055301" sldId="583"/>
            <ac:spMk id="15" creationId="{5DF7AB98-D851-751F-0DF6-6CFD4C130392}"/>
          </ac:spMkLst>
        </pc:spChg>
        <pc:spChg chg="mod topLvl">
          <ac:chgData name="Jhanvi D Shah" userId="76322431-2f60-4ef8-b478-52ab1289ac44" providerId="ADAL" clId="{B26A61D3-2A0F-4CB6-85BA-7BE771B29B4F}" dt="2025-10-10T06:51:40.372" v="1027" actId="1037"/>
          <ac:spMkLst>
            <pc:docMk/>
            <pc:sldMk cId="585055301" sldId="583"/>
            <ac:spMk id="18" creationId="{F55825AE-027B-C826-61F4-5E442EBEBF67}"/>
          </ac:spMkLst>
        </pc:spChg>
        <pc:spChg chg="add del mod topLvl">
          <ac:chgData name="Jhanvi D Shah" userId="76322431-2f60-4ef8-b478-52ab1289ac44" providerId="ADAL" clId="{B26A61D3-2A0F-4CB6-85BA-7BE771B29B4F}" dt="2025-10-10T06:51:10.590" v="991" actId="108"/>
          <ac:spMkLst>
            <pc:docMk/>
            <pc:sldMk cId="585055301" sldId="583"/>
            <ac:spMk id="20" creationId="{A8A7787E-241B-945E-2248-8D987C3250C3}"/>
          </ac:spMkLst>
        </pc:spChg>
        <pc:spChg chg="mod">
          <ac:chgData name="Jhanvi D Shah" userId="76322431-2f60-4ef8-b478-52ab1289ac44" providerId="ADAL" clId="{B26A61D3-2A0F-4CB6-85BA-7BE771B29B4F}" dt="2025-10-10T06:51:40.372" v="1027" actId="1037"/>
          <ac:spMkLst>
            <pc:docMk/>
            <pc:sldMk cId="585055301" sldId="583"/>
            <ac:spMk id="21" creationId="{BCDDC898-2631-887E-55D2-1A748CE5E3BD}"/>
          </ac:spMkLst>
        </pc:spChg>
        <pc:spChg chg="add del mod topLvl">
          <ac:chgData name="Jhanvi D Shah" userId="76322431-2f60-4ef8-b478-52ab1289ac44" providerId="ADAL" clId="{B26A61D3-2A0F-4CB6-85BA-7BE771B29B4F}" dt="2025-10-10T06:48:28.078" v="968" actId="164"/>
          <ac:spMkLst>
            <pc:docMk/>
            <pc:sldMk cId="585055301" sldId="583"/>
            <ac:spMk id="23" creationId="{A6A97FB1-D2B3-BB36-C795-5B7A6C1CCA41}"/>
          </ac:spMkLst>
        </pc:spChg>
        <pc:spChg chg="add del mod topLvl">
          <ac:chgData name="Jhanvi D Shah" userId="76322431-2f60-4ef8-b478-52ab1289ac44" providerId="ADAL" clId="{B26A61D3-2A0F-4CB6-85BA-7BE771B29B4F}" dt="2025-10-10T06:52:22.524" v="1037" actId="108"/>
          <ac:spMkLst>
            <pc:docMk/>
            <pc:sldMk cId="585055301" sldId="583"/>
            <ac:spMk id="24" creationId="{640A98C4-458B-3285-5004-8ACBA4155BD5}"/>
          </ac:spMkLst>
        </pc:spChg>
        <pc:spChg chg="mod topLvl">
          <ac:chgData name="Jhanvi D Shah" userId="76322431-2f60-4ef8-b478-52ab1289ac44" providerId="ADAL" clId="{B26A61D3-2A0F-4CB6-85BA-7BE771B29B4F}" dt="2025-10-10T06:52:08.351" v="1032" actId="108"/>
          <ac:spMkLst>
            <pc:docMk/>
            <pc:sldMk cId="585055301" sldId="583"/>
            <ac:spMk id="27" creationId="{9EBD3FDB-1A77-1975-7AA5-ADED7A08DC8E}"/>
          </ac:spMkLst>
        </pc:spChg>
        <pc:spChg chg="mod">
          <ac:chgData name="Jhanvi D Shah" userId="76322431-2f60-4ef8-b478-52ab1289ac44" providerId="ADAL" clId="{B26A61D3-2A0F-4CB6-85BA-7BE771B29B4F}" dt="2025-10-10T06:47:49.916" v="956" actId="14100"/>
          <ac:spMkLst>
            <pc:docMk/>
            <pc:sldMk cId="585055301" sldId="583"/>
            <ac:spMk id="28" creationId="{13E37D89-FFDC-0631-CC2A-BB702F866115}"/>
          </ac:spMkLst>
        </pc:spChg>
        <pc:spChg chg="mod">
          <ac:chgData name="Jhanvi D Shah" userId="76322431-2f60-4ef8-b478-52ab1289ac44" providerId="ADAL" clId="{B26A61D3-2A0F-4CB6-85BA-7BE771B29B4F}" dt="2025-10-10T06:52:18.704" v="1035" actId="108"/>
          <ac:spMkLst>
            <pc:docMk/>
            <pc:sldMk cId="585055301" sldId="583"/>
            <ac:spMk id="29" creationId="{516302D0-D0D5-F5F5-767E-7D60A0F1BEDC}"/>
          </ac:spMkLst>
        </pc:spChg>
        <pc:spChg chg="add mod">
          <ac:chgData name="Jhanvi D Shah" userId="76322431-2f60-4ef8-b478-52ab1289ac44" providerId="ADAL" clId="{B26A61D3-2A0F-4CB6-85BA-7BE771B29B4F}" dt="2025-10-10T06:52:07.664" v="1031" actId="108"/>
          <ac:spMkLst>
            <pc:docMk/>
            <pc:sldMk cId="585055301" sldId="583"/>
            <ac:spMk id="30" creationId="{9E431DC1-5708-7606-5C9A-984E387CB449}"/>
          </ac:spMkLst>
        </pc:spChg>
        <pc:spChg chg="add mod">
          <ac:chgData name="Jhanvi D Shah" userId="76322431-2f60-4ef8-b478-52ab1289ac44" providerId="ADAL" clId="{B26A61D3-2A0F-4CB6-85BA-7BE771B29B4F}" dt="2025-10-10T06:51:12.037" v="994" actId="108"/>
          <ac:spMkLst>
            <pc:docMk/>
            <pc:sldMk cId="585055301" sldId="583"/>
            <ac:spMk id="31" creationId="{D7751415-52F1-13DB-576F-B1AF960916FF}"/>
          </ac:spMkLst>
        </pc:spChg>
        <pc:spChg chg="mod">
          <ac:chgData name="Jhanvi D Shah" userId="76322431-2f60-4ef8-b478-52ab1289ac44" providerId="ADAL" clId="{B26A61D3-2A0F-4CB6-85BA-7BE771B29B4F}" dt="2025-10-10T06:51:40.372" v="1027" actId="1037"/>
          <ac:spMkLst>
            <pc:docMk/>
            <pc:sldMk cId="585055301" sldId="583"/>
            <ac:spMk id="33" creationId="{A1738447-390D-CAED-D34D-6F4B9113D207}"/>
          </ac:spMkLst>
        </pc:spChg>
        <pc:spChg chg="mod">
          <ac:chgData name="Jhanvi D Shah" userId="76322431-2f60-4ef8-b478-52ab1289ac44" providerId="ADAL" clId="{B26A61D3-2A0F-4CB6-85BA-7BE771B29B4F}" dt="2025-10-10T06:47:49.916" v="956" actId="14100"/>
          <ac:spMkLst>
            <pc:docMk/>
            <pc:sldMk cId="585055301" sldId="583"/>
            <ac:spMk id="34" creationId="{97AB135A-E16D-135F-6390-022B535431FC}"/>
          </ac:spMkLst>
        </pc:spChg>
        <pc:spChg chg="add del mod topLvl">
          <ac:chgData name="Jhanvi D Shah" userId="76322431-2f60-4ef8-b478-52ab1289ac44" providerId="ADAL" clId="{B26A61D3-2A0F-4CB6-85BA-7BE771B29B4F}" dt="2025-10-10T06:52:23.502" v="1038" actId="108"/>
          <ac:spMkLst>
            <pc:docMk/>
            <pc:sldMk cId="585055301" sldId="583"/>
            <ac:spMk id="35" creationId="{FA28812E-9158-63B7-BB0F-6C359B66331C}"/>
          </ac:spMkLst>
        </pc:spChg>
        <pc:spChg chg="add mod">
          <ac:chgData name="Jhanvi D Shah" userId="76322431-2f60-4ef8-b478-52ab1289ac44" providerId="ADAL" clId="{B26A61D3-2A0F-4CB6-85BA-7BE771B29B4F}" dt="2025-10-10T06:51:40.372" v="1027" actId="1037"/>
          <ac:spMkLst>
            <pc:docMk/>
            <pc:sldMk cId="585055301" sldId="583"/>
            <ac:spMk id="36" creationId="{2130A6EA-0FF8-356D-DD8B-68D09F9BB912}"/>
          </ac:spMkLst>
        </pc:spChg>
        <pc:spChg chg="add mod">
          <ac:chgData name="Jhanvi D Shah" userId="76322431-2f60-4ef8-b478-52ab1289ac44" providerId="ADAL" clId="{B26A61D3-2A0F-4CB6-85BA-7BE771B29B4F}" dt="2025-10-10T06:51:13.138" v="997" actId="108"/>
          <ac:spMkLst>
            <pc:docMk/>
            <pc:sldMk cId="585055301" sldId="583"/>
            <ac:spMk id="37" creationId="{AB0A2471-B81B-06FE-13A3-C5B94F03215E}"/>
          </ac:spMkLst>
        </pc:spChg>
        <pc:spChg chg="mod topLvl">
          <ac:chgData name="Jhanvi D Shah" userId="76322431-2f60-4ef8-b478-52ab1289ac44" providerId="ADAL" clId="{B26A61D3-2A0F-4CB6-85BA-7BE771B29B4F}" dt="2025-10-10T06:52:09.833" v="1033" actId="108"/>
          <ac:spMkLst>
            <pc:docMk/>
            <pc:sldMk cId="585055301" sldId="583"/>
            <ac:spMk id="39" creationId="{A7A4BDFA-4133-FC68-3DE0-6EE798FF8F2A}"/>
          </ac:spMkLst>
        </pc:spChg>
        <pc:spChg chg="mod">
          <ac:chgData name="Jhanvi D Shah" userId="76322431-2f60-4ef8-b478-52ab1289ac44" providerId="ADAL" clId="{B26A61D3-2A0F-4CB6-85BA-7BE771B29B4F}" dt="2025-10-10T06:47:49.916" v="956" actId="14100"/>
          <ac:spMkLst>
            <pc:docMk/>
            <pc:sldMk cId="585055301" sldId="583"/>
            <ac:spMk id="40" creationId="{8D47ACF8-6E0A-0CC3-2FD9-00AEC6BC31FD}"/>
          </ac:spMkLst>
        </pc:spChg>
        <pc:spChg chg="add del mod topLvl">
          <ac:chgData name="Jhanvi D Shah" userId="76322431-2f60-4ef8-b478-52ab1289ac44" providerId="ADAL" clId="{B26A61D3-2A0F-4CB6-85BA-7BE771B29B4F}" dt="2025-10-10T06:48:28.078" v="968" actId="164"/>
          <ac:spMkLst>
            <pc:docMk/>
            <pc:sldMk cId="585055301" sldId="583"/>
            <ac:spMk id="41" creationId="{EF697E51-6AA9-3218-3104-8BC654EF9403}"/>
          </ac:spMkLst>
        </pc:spChg>
        <pc:spChg chg="mod">
          <ac:chgData name="Jhanvi D Shah" userId="76322431-2f60-4ef8-b478-52ab1289ac44" providerId="ADAL" clId="{B26A61D3-2A0F-4CB6-85BA-7BE771B29B4F}" dt="2025-10-10T06:47:04.016" v="948" actId="108"/>
          <ac:spMkLst>
            <pc:docMk/>
            <pc:sldMk cId="585055301" sldId="583"/>
            <ac:spMk id="42" creationId="{F8B11CC8-2962-6090-EF8F-1C37F7152511}"/>
          </ac:spMkLst>
        </pc:spChg>
        <pc:spChg chg="add del mod">
          <ac:chgData name="Jhanvi D Shah" userId="76322431-2f60-4ef8-b478-52ab1289ac44" providerId="ADAL" clId="{B26A61D3-2A0F-4CB6-85BA-7BE771B29B4F}" dt="2025-10-10T06:51:14.602" v="1000" actId="108"/>
          <ac:spMkLst>
            <pc:docMk/>
            <pc:sldMk cId="585055301" sldId="583"/>
            <ac:spMk id="43" creationId="{D0589B8D-EE7E-535E-48BC-379C7747C0F4}"/>
          </ac:spMkLst>
        </pc:spChg>
        <pc:spChg chg="mod topLvl">
          <ac:chgData name="Jhanvi D Shah" userId="76322431-2f60-4ef8-b478-52ab1289ac44" providerId="ADAL" clId="{B26A61D3-2A0F-4CB6-85BA-7BE771B29B4F}" dt="2025-10-10T06:47:28.782" v="951" actId="165"/>
          <ac:spMkLst>
            <pc:docMk/>
            <pc:sldMk cId="585055301" sldId="583"/>
            <ac:spMk id="45" creationId="{7DD7E52D-F2B4-1217-47A9-1EF43F16C0CA}"/>
          </ac:spMkLst>
        </pc:spChg>
        <pc:spChg chg="mod">
          <ac:chgData name="Jhanvi D Shah" userId="76322431-2f60-4ef8-b478-52ab1289ac44" providerId="ADAL" clId="{B26A61D3-2A0F-4CB6-85BA-7BE771B29B4F}" dt="2025-10-10T06:47:49.916" v="956" actId="14100"/>
          <ac:spMkLst>
            <pc:docMk/>
            <pc:sldMk cId="585055301" sldId="583"/>
            <ac:spMk id="46" creationId="{696499FD-44A0-E377-3C12-E2510560B81B}"/>
          </ac:spMkLst>
        </pc:spChg>
        <pc:spChg chg="mod">
          <ac:chgData name="Jhanvi D Shah" userId="76322431-2f60-4ef8-b478-52ab1289ac44" providerId="ADAL" clId="{B26A61D3-2A0F-4CB6-85BA-7BE771B29B4F}" dt="2025-10-10T06:52:21.039" v="1036" actId="108"/>
          <ac:spMkLst>
            <pc:docMk/>
            <pc:sldMk cId="585055301" sldId="583"/>
            <ac:spMk id="47" creationId="{B54B8C5D-0C13-E5C8-294B-129F64D62889}"/>
          </ac:spMkLst>
        </pc:spChg>
        <pc:spChg chg="add mod">
          <ac:chgData name="Jhanvi D Shah" userId="76322431-2f60-4ef8-b478-52ab1289ac44" providerId="ADAL" clId="{B26A61D3-2A0F-4CB6-85BA-7BE771B29B4F}" dt="2025-10-10T06:51:40.372" v="1027" actId="1037"/>
          <ac:spMkLst>
            <pc:docMk/>
            <pc:sldMk cId="585055301" sldId="583"/>
            <ac:spMk id="48" creationId="{45FD6F1A-5C0A-E8C7-B3D7-6942DB3DB51E}"/>
          </ac:spMkLst>
        </pc:spChg>
        <pc:spChg chg="add del mod">
          <ac:chgData name="Jhanvi D Shah" userId="76322431-2f60-4ef8-b478-52ab1289ac44" providerId="ADAL" clId="{B26A61D3-2A0F-4CB6-85BA-7BE771B29B4F}" dt="2025-10-10T06:51:15.687" v="1002" actId="108"/>
          <ac:spMkLst>
            <pc:docMk/>
            <pc:sldMk cId="585055301" sldId="583"/>
            <ac:spMk id="49" creationId="{3BCB27A2-89A4-60C1-F54E-B5DEB43D259F}"/>
          </ac:spMkLst>
        </pc:spChg>
        <pc:spChg chg="mod">
          <ac:chgData name="Jhanvi D Shah" userId="76322431-2f60-4ef8-b478-52ab1289ac44" providerId="ADAL" clId="{B26A61D3-2A0F-4CB6-85BA-7BE771B29B4F}" dt="2025-10-10T06:52:10.820" v="1034" actId="108"/>
          <ac:spMkLst>
            <pc:docMk/>
            <pc:sldMk cId="585055301" sldId="583"/>
            <ac:spMk id="51" creationId="{8A3F750A-66F0-33B5-28A8-F8A2D711AB1E}"/>
          </ac:spMkLst>
        </pc:spChg>
        <pc:spChg chg="add del mod topLvl">
          <ac:chgData name="Jhanvi D Shah" userId="76322431-2f60-4ef8-b478-52ab1289ac44" providerId="ADAL" clId="{B26A61D3-2A0F-4CB6-85BA-7BE771B29B4F}" dt="2025-10-10T06:48:28.078" v="968" actId="164"/>
          <ac:spMkLst>
            <pc:docMk/>
            <pc:sldMk cId="585055301" sldId="583"/>
            <ac:spMk id="52" creationId="{C9EC127D-A20B-83F0-12F3-7E7756785555}"/>
          </ac:spMkLst>
        </pc:spChg>
        <pc:spChg chg="mod">
          <ac:chgData name="Jhanvi D Shah" userId="76322431-2f60-4ef8-b478-52ab1289ac44" providerId="ADAL" clId="{B26A61D3-2A0F-4CB6-85BA-7BE771B29B4F}" dt="2025-10-10T06:46:25.034" v="912" actId="571"/>
          <ac:spMkLst>
            <pc:docMk/>
            <pc:sldMk cId="585055301" sldId="583"/>
            <ac:spMk id="53" creationId="{1476BCBB-47E7-FE93-5CBA-76067BEF5D24}"/>
          </ac:spMkLst>
        </pc:spChg>
        <pc:spChg chg="mod">
          <ac:chgData name="Jhanvi D Shah" userId="76322431-2f60-4ef8-b478-52ab1289ac44" providerId="ADAL" clId="{B26A61D3-2A0F-4CB6-85BA-7BE771B29B4F}" dt="2025-10-10T06:46:48.092" v="927" actId="108"/>
          <ac:spMkLst>
            <pc:docMk/>
            <pc:sldMk cId="585055301" sldId="583"/>
            <ac:spMk id="54" creationId="{EB7C5D32-07A5-2AB3-B141-EC04C5FAA8B0}"/>
          </ac:spMkLst>
        </pc:spChg>
        <pc:spChg chg="mod">
          <ac:chgData name="Jhanvi D Shah" userId="76322431-2f60-4ef8-b478-52ab1289ac44" providerId="ADAL" clId="{B26A61D3-2A0F-4CB6-85BA-7BE771B29B4F}" dt="2025-10-10T06:51:19.759" v="1005" actId="108"/>
          <ac:spMkLst>
            <pc:docMk/>
            <pc:sldMk cId="585055301" sldId="583"/>
            <ac:spMk id="55" creationId="{3F85DFA9-9066-769F-1D6F-871129525570}"/>
          </ac:spMkLst>
        </pc:spChg>
        <pc:spChg chg="mod">
          <ac:chgData name="Jhanvi D Shah" userId="76322431-2f60-4ef8-b478-52ab1289ac44" providerId="ADAL" clId="{B26A61D3-2A0F-4CB6-85BA-7BE771B29B4F}" dt="2025-10-10T06:51:40.372" v="1027" actId="1037"/>
          <ac:spMkLst>
            <pc:docMk/>
            <pc:sldMk cId="585055301" sldId="583"/>
            <ac:spMk id="57" creationId="{9EE94256-B963-32EF-A93C-9083CD33FAB1}"/>
          </ac:spMkLst>
        </pc:spChg>
        <pc:spChg chg="mod">
          <ac:chgData name="Jhanvi D Shah" userId="76322431-2f60-4ef8-b478-52ab1289ac44" providerId="ADAL" clId="{B26A61D3-2A0F-4CB6-85BA-7BE771B29B4F}" dt="2025-10-10T06:47:49.916" v="956" actId="14100"/>
          <ac:spMkLst>
            <pc:docMk/>
            <pc:sldMk cId="585055301" sldId="583"/>
            <ac:spMk id="58" creationId="{01AFD5EA-9F0D-9BDD-BAE8-50BA2F19F3EB}"/>
          </ac:spMkLst>
        </pc:spChg>
        <pc:spChg chg="add del mod topLvl">
          <ac:chgData name="Jhanvi D Shah" userId="76322431-2f60-4ef8-b478-52ab1289ac44" providerId="ADAL" clId="{B26A61D3-2A0F-4CB6-85BA-7BE771B29B4F}" dt="2025-10-10T06:52:24.635" v="1039" actId="108"/>
          <ac:spMkLst>
            <pc:docMk/>
            <pc:sldMk cId="585055301" sldId="583"/>
            <ac:spMk id="59" creationId="{FC46FC07-B384-F448-29A4-38B788BC709A}"/>
          </ac:spMkLst>
        </pc:spChg>
        <pc:spChg chg="mod">
          <ac:chgData name="Jhanvi D Shah" userId="76322431-2f60-4ef8-b478-52ab1289ac44" providerId="ADAL" clId="{B26A61D3-2A0F-4CB6-85BA-7BE771B29B4F}" dt="2025-10-10T06:47:13.344" v="950" actId="20577"/>
          <ac:spMkLst>
            <pc:docMk/>
            <pc:sldMk cId="585055301" sldId="583"/>
            <ac:spMk id="60" creationId="{AFDB0258-9A83-7A22-DB88-982080FC5B01}"/>
          </ac:spMkLst>
        </pc:spChg>
        <pc:spChg chg="add mod">
          <ac:chgData name="Jhanvi D Shah" userId="76322431-2f60-4ef8-b478-52ab1289ac44" providerId="ADAL" clId="{B26A61D3-2A0F-4CB6-85BA-7BE771B29B4F}" dt="2025-10-10T06:51:21.191" v="1010" actId="108"/>
          <ac:spMkLst>
            <pc:docMk/>
            <pc:sldMk cId="585055301" sldId="583"/>
            <ac:spMk id="61" creationId="{3AA7CB41-0681-829A-3B3E-63FB018D65DE}"/>
          </ac:spMkLst>
        </pc:spChg>
        <pc:spChg chg="mod">
          <ac:chgData name="Jhanvi D Shah" userId="76322431-2f60-4ef8-b478-52ab1289ac44" providerId="ADAL" clId="{B26A61D3-2A0F-4CB6-85BA-7BE771B29B4F}" dt="2025-10-10T08:44:50.285" v="2097" actId="20577"/>
          <ac:spMkLst>
            <pc:docMk/>
            <pc:sldMk cId="585055301" sldId="583"/>
            <ac:spMk id="1025" creationId="{F45030FE-88BB-00CB-985B-FABCC6B46907}"/>
          </ac:spMkLst>
        </pc:spChg>
        <pc:grpChg chg="mod">
          <ac:chgData name="Jhanvi D Shah" userId="76322431-2f60-4ef8-b478-52ab1289ac44" providerId="ADAL" clId="{B26A61D3-2A0F-4CB6-85BA-7BE771B29B4F}" dt="2025-10-10T06:51:29.631" v="1011" actId="14100"/>
          <ac:grpSpMkLst>
            <pc:docMk/>
            <pc:sldMk cId="585055301" sldId="583"/>
            <ac:grpSpMk id="62" creationId="{7214B1D6-1FA0-CC05-37A5-42BD8D8CA461}"/>
          </ac:grpSpMkLst>
        </pc:grpChg>
      </pc:sldChg>
      <pc:sldChg chg="del">
        <pc:chgData name="Jhanvi D Shah" userId="76322431-2f60-4ef8-b478-52ab1289ac44" providerId="ADAL" clId="{B26A61D3-2A0F-4CB6-85BA-7BE771B29B4F}" dt="2025-10-10T06:42:52.407" v="862" actId="47"/>
        <pc:sldMkLst>
          <pc:docMk/>
          <pc:sldMk cId="2975205444" sldId="591"/>
        </pc:sldMkLst>
      </pc:sldChg>
      <pc:sldChg chg="addSp modSp mod">
        <pc:chgData name="Jhanvi D Shah" userId="76322431-2f60-4ef8-b478-52ab1289ac44" providerId="ADAL" clId="{B26A61D3-2A0F-4CB6-85BA-7BE771B29B4F}" dt="2025-10-10T06:55:44.338" v="1056" actId="20577"/>
        <pc:sldMkLst>
          <pc:docMk/>
          <pc:sldMk cId="1700913843" sldId="592"/>
        </pc:sldMkLst>
      </pc:sldChg>
      <pc:sldChg chg="addSp modSp mod">
        <pc:chgData name="Jhanvi D Shah" userId="76322431-2f60-4ef8-b478-52ab1289ac44" providerId="ADAL" clId="{B26A61D3-2A0F-4CB6-85BA-7BE771B29B4F}" dt="2025-10-10T06:40:35.286" v="861" actId="14100"/>
        <pc:sldMkLst>
          <pc:docMk/>
          <pc:sldMk cId="3384490456" sldId="593"/>
        </pc:sldMkLst>
      </pc:sldChg>
      <pc:sldChg chg="modSp mod">
        <pc:chgData name="Jhanvi D Shah" userId="76322431-2f60-4ef8-b478-52ab1289ac44" providerId="ADAL" clId="{B26A61D3-2A0F-4CB6-85BA-7BE771B29B4F}" dt="2025-10-10T07:34:16.505" v="1469" actId="20577"/>
        <pc:sldMkLst>
          <pc:docMk/>
          <pc:sldMk cId="2422513937" sldId="596"/>
        </pc:sldMkLst>
        <pc:spChg chg="mod">
          <ac:chgData name="Jhanvi D Shah" userId="76322431-2f60-4ef8-b478-52ab1289ac44" providerId="ADAL" clId="{B26A61D3-2A0F-4CB6-85BA-7BE771B29B4F}" dt="2025-10-10T07:34:16.505" v="1469" actId="20577"/>
          <ac:spMkLst>
            <pc:docMk/>
            <pc:sldMk cId="2422513937" sldId="596"/>
            <ac:spMk id="7" creationId="{B771293C-7171-582B-DFAA-F8D5CB9F9849}"/>
          </ac:spMkLst>
        </pc:spChg>
      </pc:sldChg>
      <pc:sldChg chg="addSp delSp modSp mod">
        <pc:chgData name="Jhanvi D Shah" userId="76322431-2f60-4ef8-b478-52ab1289ac44" providerId="ADAL" clId="{B26A61D3-2A0F-4CB6-85BA-7BE771B29B4F}" dt="2025-10-10T06:40:22.011" v="855" actId="208"/>
        <pc:sldMkLst>
          <pc:docMk/>
          <pc:sldMk cId="3384490456" sldId="598"/>
        </pc:sldMkLst>
      </pc:sldChg>
      <pc:sldChg chg="modSp mod">
        <pc:chgData name="Jhanvi D Shah" userId="76322431-2f60-4ef8-b478-52ab1289ac44" providerId="ADAL" clId="{B26A61D3-2A0F-4CB6-85BA-7BE771B29B4F}" dt="2025-10-10T08:54:52.052" v="2187" actId="1038"/>
        <pc:sldMkLst>
          <pc:docMk/>
          <pc:sldMk cId="3837147089" sldId="598"/>
        </pc:sldMkLst>
        <pc:spChg chg="mod">
          <ac:chgData name="Jhanvi D Shah" userId="76322431-2f60-4ef8-b478-52ab1289ac44" providerId="ADAL" clId="{B26A61D3-2A0F-4CB6-85BA-7BE771B29B4F}" dt="2025-10-10T08:54:52.052" v="2187" actId="1038"/>
          <ac:spMkLst>
            <pc:docMk/>
            <pc:sldMk cId="3837147089" sldId="598"/>
            <ac:spMk id="4" creationId="{4B3917F5-0D56-B3EB-EBB1-90FE0DB58F51}"/>
          </ac:spMkLst>
        </pc:spChg>
      </pc:sldChg>
      <pc:sldChg chg="addSp delSp modSp mod">
        <pc:chgData name="Jhanvi D Shah" userId="76322431-2f60-4ef8-b478-52ab1289ac44" providerId="ADAL" clId="{B26A61D3-2A0F-4CB6-85BA-7BE771B29B4F}" dt="2025-10-10T06:38:58.860" v="839" actId="1076"/>
        <pc:sldMkLst>
          <pc:docMk/>
          <pc:sldMk cId="3384490456" sldId="599"/>
        </pc:sldMkLst>
      </pc:sldChg>
      <pc:sldChg chg="delSp modSp mod">
        <pc:chgData name="Jhanvi D Shah" userId="76322431-2f60-4ef8-b478-52ab1289ac44" providerId="ADAL" clId="{B26A61D3-2A0F-4CB6-85BA-7BE771B29B4F}" dt="2025-10-10T06:31:46.368" v="780" actId="478"/>
        <pc:sldMkLst>
          <pc:docMk/>
          <pc:sldMk cId="3384490456" sldId="600"/>
        </pc:sldMkLst>
      </pc:sldChg>
      <pc:sldChg chg="modSp mod">
        <pc:chgData name="Jhanvi D Shah" userId="76322431-2f60-4ef8-b478-52ab1289ac44" providerId="ADAL" clId="{B26A61D3-2A0F-4CB6-85BA-7BE771B29B4F}" dt="2025-10-10T06:43:32.013" v="864" actId="108"/>
        <pc:sldMkLst>
          <pc:docMk/>
          <pc:sldMk cId="3082993706" sldId="601"/>
        </pc:sldMkLst>
      </pc:sldChg>
      <pc:sldChg chg="del">
        <pc:chgData name="Jhanvi D Shah" userId="76322431-2f60-4ef8-b478-52ab1289ac44" providerId="ADAL" clId="{B26A61D3-2A0F-4CB6-85BA-7BE771B29B4F}" dt="2025-10-10T05:27:49.869" v="131" actId="47"/>
        <pc:sldMkLst>
          <pc:docMk/>
          <pc:sldMk cId="0" sldId="605"/>
        </pc:sldMkLst>
      </pc:sldChg>
      <pc:sldChg chg="delSp del mod">
        <pc:chgData name="Jhanvi D Shah" userId="76322431-2f60-4ef8-b478-52ab1289ac44" providerId="ADAL" clId="{B26A61D3-2A0F-4CB6-85BA-7BE771B29B4F}" dt="2025-10-10T05:01:02.138" v="6" actId="47"/>
        <pc:sldMkLst>
          <pc:docMk/>
          <pc:sldMk cId="0" sldId="606"/>
        </pc:sldMkLst>
      </pc:sldChg>
      <pc:sldChg chg="del">
        <pc:chgData name="Jhanvi D Shah" userId="76322431-2f60-4ef8-b478-52ab1289ac44" providerId="ADAL" clId="{B26A61D3-2A0F-4CB6-85BA-7BE771B29B4F}" dt="2025-10-10T05:08:53.291" v="13" actId="47"/>
        <pc:sldMkLst>
          <pc:docMk/>
          <pc:sldMk cId="0" sldId="607"/>
        </pc:sldMkLst>
      </pc:sldChg>
      <pc:sldChg chg="delSp del mod">
        <pc:chgData name="Jhanvi D Shah" userId="76322431-2f60-4ef8-b478-52ab1289ac44" providerId="ADAL" clId="{B26A61D3-2A0F-4CB6-85BA-7BE771B29B4F}" dt="2025-10-10T05:09:15.752" v="19" actId="47"/>
        <pc:sldMkLst>
          <pc:docMk/>
          <pc:sldMk cId="0" sldId="608"/>
        </pc:sldMkLst>
      </pc:sldChg>
      <pc:sldChg chg="addSp delSp del mod">
        <pc:chgData name="Jhanvi D Shah" userId="76322431-2f60-4ef8-b478-52ab1289ac44" providerId="ADAL" clId="{B26A61D3-2A0F-4CB6-85BA-7BE771B29B4F}" dt="2025-10-10T05:09:57.280" v="28" actId="47"/>
        <pc:sldMkLst>
          <pc:docMk/>
          <pc:sldMk cId="0" sldId="609"/>
        </pc:sldMkLst>
      </pc:sldChg>
      <pc:sldChg chg="delSp add del mod">
        <pc:chgData name="Jhanvi D Shah" userId="76322431-2f60-4ef8-b478-52ab1289ac44" providerId="ADAL" clId="{B26A61D3-2A0F-4CB6-85BA-7BE771B29B4F}" dt="2025-10-10T05:10:22.863" v="37" actId="47"/>
        <pc:sldMkLst>
          <pc:docMk/>
          <pc:sldMk cId="0" sldId="610"/>
        </pc:sldMkLst>
      </pc:sldChg>
      <pc:sldChg chg="delSp del mod">
        <pc:chgData name="Jhanvi D Shah" userId="76322431-2f60-4ef8-b478-52ab1289ac44" providerId="ADAL" clId="{B26A61D3-2A0F-4CB6-85BA-7BE771B29B4F}" dt="2025-10-10T05:10:48.501" v="51" actId="47"/>
        <pc:sldMkLst>
          <pc:docMk/>
          <pc:sldMk cId="0" sldId="611"/>
        </pc:sldMkLst>
      </pc:sldChg>
      <pc:sldChg chg="addSp delSp modSp add del mod">
        <pc:chgData name="Jhanvi D Shah" userId="76322431-2f60-4ef8-b478-52ab1289ac44" providerId="ADAL" clId="{B26A61D3-2A0F-4CB6-85BA-7BE771B29B4F}" dt="2025-10-10T05:58:25.970" v="213" actId="47"/>
        <pc:sldMkLst>
          <pc:docMk/>
          <pc:sldMk cId="3679138364" sldId="612"/>
        </pc:sldMkLst>
      </pc:sldChg>
      <pc:sldChg chg="addSp delSp modSp add mod">
        <pc:chgData name="Jhanvi D Shah" userId="76322431-2f60-4ef8-b478-52ab1289ac44" providerId="ADAL" clId="{B26A61D3-2A0F-4CB6-85BA-7BE771B29B4F}" dt="2025-10-10T08:43:16.654" v="2088" actId="20577"/>
        <pc:sldMkLst>
          <pc:docMk/>
          <pc:sldMk cId="4254253203" sldId="613"/>
        </pc:sldMkLst>
        <pc:spChg chg="mod">
          <ac:chgData name="Jhanvi D Shah" userId="76322431-2f60-4ef8-b478-52ab1289ac44" providerId="ADAL" clId="{B26A61D3-2A0F-4CB6-85BA-7BE771B29B4F}" dt="2025-10-10T08:41:40.531" v="2065" actId="1582"/>
          <ac:spMkLst>
            <pc:docMk/>
            <pc:sldMk cId="4254253203" sldId="613"/>
            <ac:spMk id="3" creationId="{95C5092F-8E88-AC47-E06D-D766451FE385}"/>
          </ac:spMkLst>
        </pc:spChg>
        <pc:spChg chg="mod">
          <ac:chgData name="Jhanvi D Shah" userId="76322431-2f60-4ef8-b478-52ab1289ac44" providerId="ADAL" clId="{B26A61D3-2A0F-4CB6-85BA-7BE771B29B4F}" dt="2025-10-10T08:43:16.654" v="2088" actId="20577"/>
          <ac:spMkLst>
            <pc:docMk/>
            <pc:sldMk cId="4254253203" sldId="613"/>
            <ac:spMk id="7" creationId="{936BCDB3-6C5E-C9E5-4820-E0C75A7F9055}"/>
          </ac:spMkLst>
        </pc:spChg>
        <pc:spChg chg="mod">
          <ac:chgData name="Jhanvi D Shah" userId="76322431-2f60-4ef8-b478-52ab1289ac44" providerId="ADAL" clId="{B26A61D3-2A0F-4CB6-85BA-7BE771B29B4F}" dt="2025-10-10T05:01:10.776" v="8"/>
          <ac:spMkLst>
            <pc:docMk/>
            <pc:sldMk cId="4254253203" sldId="613"/>
            <ac:spMk id="1025" creationId="{D0CE09A8-9F95-4346-7942-6C7577F257E6}"/>
          </ac:spMkLst>
        </pc:spChg>
        <pc:picChg chg="add mod">
          <ac:chgData name="Jhanvi D Shah" userId="76322431-2f60-4ef8-b478-52ab1289ac44" providerId="ADAL" clId="{B26A61D3-2A0F-4CB6-85BA-7BE771B29B4F}" dt="2025-10-10T05:01:22.330" v="10"/>
          <ac:picMkLst>
            <pc:docMk/>
            <pc:sldMk cId="4254253203" sldId="613"/>
            <ac:picMk id="5" creationId="{8E388710-F4AC-1FFE-D9FA-58BA6DCCB43E}"/>
          </ac:picMkLst>
        </pc:picChg>
        <pc:picChg chg="add mod">
          <ac:chgData name="Jhanvi D Shah" userId="76322431-2f60-4ef8-b478-52ab1289ac44" providerId="ADAL" clId="{B26A61D3-2A0F-4CB6-85BA-7BE771B29B4F}" dt="2025-10-10T05:01:22.330" v="10"/>
          <ac:picMkLst>
            <pc:docMk/>
            <pc:sldMk cId="4254253203" sldId="613"/>
            <ac:picMk id="10" creationId="{D7690D52-EABB-E946-75D1-0226D5B5F84C}"/>
          </ac:picMkLst>
        </pc:picChg>
      </pc:sldChg>
      <pc:sldChg chg="add del">
        <pc:chgData name="Jhanvi D Shah" userId="76322431-2f60-4ef8-b478-52ab1289ac44" providerId="ADAL" clId="{B26A61D3-2A0F-4CB6-85BA-7BE771B29B4F}" dt="2025-10-10T05:08:47.084" v="12" actId="2890"/>
        <pc:sldMkLst>
          <pc:docMk/>
          <pc:sldMk cId="2186570038" sldId="614"/>
        </pc:sldMkLst>
      </pc:sldChg>
      <pc:sldChg chg="addSp delSp modSp add mod">
        <pc:chgData name="Jhanvi D Shah" userId="76322431-2f60-4ef8-b478-52ab1289ac44" providerId="ADAL" clId="{B26A61D3-2A0F-4CB6-85BA-7BE771B29B4F}" dt="2025-10-10T05:09:11.542" v="18"/>
        <pc:sldMkLst>
          <pc:docMk/>
          <pc:sldMk cId="2500132165" sldId="614"/>
        </pc:sldMkLst>
      </pc:sldChg>
      <pc:sldChg chg="addSp delSp modSp add mod ord">
        <pc:chgData name="Jhanvi D Shah" userId="76322431-2f60-4ef8-b478-52ab1289ac44" providerId="ADAL" clId="{B26A61D3-2A0F-4CB6-85BA-7BE771B29B4F}" dt="2025-10-10T08:52:04.955" v="2144" actId="20577"/>
        <pc:sldMkLst>
          <pc:docMk/>
          <pc:sldMk cId="1375526948" sldId="615"/>
        </pc:sldMkLst>
        <pc:spChg chg="mod">
          <ac:chgData name="Jhanvi D Shah" userId="76322431-2f60-4ef8-b478-52ab1289ac44" providerId="ADAL" clId="{B26A61D3-2A0F-4CB6-85BA-7BE771B29B4F}" dt="2025-10-10T08:52:04.955" v="2144" actId="20577"/>
          <ac:spMkLst>
            <pc:docMk/>
            <pc:sldMk cId="1375526948" sldId="615"/>
            <ac:spMk id="6" creationId="{76B93B4F-38C5-34CE-5CF1-B9ACE0DCE04C}"/>
          </ac:spMkLst>
        </pc:spChg>
        <pc:spChg chg="mod">
          <ac:chgData name="Jhanvi D Shah" userId="76322431-2f60-4ef8-b478-52ab1289ac44" providerId="ADAL" clId="{B26A61D3-2A0F-4CB6-85BA-7BE771B29B4F}" dt="2025-10-10T05:09:40.710" v="21"/>
          <ac:spMkLst>
            <pc:docMk/>
            <pc:sldMk cId="1375526948" sldId="615"/>
            <ac:spMk id="1025" creationId="{69A16E72-6C28-8F64-F417-639A830DBB8B}"/>
          </ac:spMkLst>
        </pc:spChg>
        <pc:picChg chg="add mod">
          <ac:chgData name="Jhanvi D Shah" userId="76322431-2f60-4ef8-b478-52ab1289ac44" providerId="ADAL" clId="{B26A61D3-2A0F-4CB6-85BA-7BE771B29B4F}" dt="2025-10-10T05:09:55.972" v="27"/>
          <ac:picMkLst>
            <pc:docMk/>
            <pc:sldMk cId="1375526948" sldId="615"/>
            <ac:picMk id="5" creationId="{47C6E5C7-BFDC-69E5-F411-969B111381F2}"/>
          </ac:picMkLst>
        </pc:picChg>
        <pc:picChg chg="mod">
          <ac:chgData name="Jhanvi D Shah" userId="76322431-2f60-4ef8-b478-52ab1289ac44" providerId="ADAL" clId="{B26A61D3-2A0F-4CB6-85BA-7BE771B29B4F}" dt="2025-10-10T06:28:40.720" v="709"/>
          <ac:picMkLst>
            <pc:docMk/>
            <pc:sldMk cId="1375526948" sldId="615"/>
            <ac:picMk id="9" creationId="{DF3E6E7B-9AC2-B4C8-7F71-E646A89B0ED9}"/>
          </ac:picMkLst>
        </pc:picChg>
      </pc:sldChg>
      <pc:sldChg chg="addSp delSp modSp add mod">
        <pc:chgData name="Jhanvi D Shah" userId="76322431-2f60-4ef8-b478-52ab1289ac44" providerId="ADAL" clId="{B26A61D3-2A0F-4CB6-85BA-7BE771B29B4F}" dt="2025-10-10T08:47:16.951" v="2119" actId="1038"/>
        <pc:sldMkLst>
          <pc:docMk/>
          <pc:sldMk cId="83717927" sldId="616"/>
        </pc:sldMkLst>
        <pc:spChg chg="mod">
          <ac:chgData name="Jhanvi D Shah" userId="76322431-2f60-4ef8-b478-52ab1289ac44" providerId="ADAL" clId="{B26A61D3-2A0F-4CB6-85BA-7BE771B29B4F}" dt="2025-10-10T08:46:50.353" v="2112" actId="12"/>
          <ac:spMkLst>
            <pc:docMk/>
            <pc:sldMk cId="83717927" sldId="616"/>
            <ac:spMk id="2" creationId="{285E765F-A489-0EFB-3F32-0BBA373BA69C}"/>
          </ac:spMkLst>
        </pc:spChg>
        <pc:spChg chg="add mod ord">
          <ac:chgData name="Jhanvi D Shah" userId="76322431-2f60-4ef8-b478-52ab1289ac44" providerId="ADAL" clId="{B26A61D3-2A0F-4CB6-85BA-7BE771B29B4F}" dt="2025-10-10T08:47:16.951" v="2119" actId="1038"/>
          <ac:spMkLst>
            <pc:docMk/>
            <pc:sldMk cId="83717927" sldId="616"/>
            <ac:spMk id="5" creationId="{F19085BD-67D9-90B9-0DAD-936255EFB905}"/>
          </ac:spMkLst>
        </pc:spChg>
        <pc:spChg chg="mod">
          <ac:chgData name="Jhanvi D Shah" userId="76322431-2f60-4ef8-b478-52ab1289ac44" providerId="ADAL" clId="{B26A61D3-2A0F-4CB6-85BA-7BE771B29B4F}" dt="2025-10-10T06:21:58.492" v="679" actId="404"/>
          <ac:spMkLst>
            <pc:docMk/>
            <pc:sldMk cId="83717927" sldId="616"/>
            <ac:spMk id="10" creationId="{BC9EC284-BCF9-BE7C-CC52-D1C8FD5D4B29}"/>
          </ac:spMkLst>
        </pc:spChg>
        <pc:spChg chg="mod">
          <ac:chgData name="Jhanvi D Shah" userId="76322431-2f60-4ef8-b478-52ab1289ac44" providerId="ADAL" clId="{B26A61D3-2A0F-4CB6-85BA-7BE771B29B4F}" dt="2025-10-10T06:21:58.492" v="679" actId="404"/>
          <ac:spMkLst>
            <pc:docMk/>
            <pc:sldMk cId="83717927" sldId="616"/>
            <ac:spMk id="11" creationId="{0303A360-8330-ABDD-046C-5BD017345BD4}"/>
          </ac:spMkLst>
        </pc:spChg>
        <pc:spChg chg="mod">
          <ac:chgData name="Jhanvi D Shah" userId="76322431-2f60-4ef8-b478-52ab1289ac44" providerId="ADAL" clId="{B26A61D3-2A0F-4CB6-85BA-7BE771B29B4F}" dt="2025-10-10T06:21:58.492" v="679" actId="404"/>
          <ac:spMkLst>
            <pc:docMk/>
            <pc:sldMk cId="83717927" sldId="616"/>
            <ac:spMk id="12" creationId="{61C4D900-7C8A-FDB1-5D40-670A95CA1D83}"/>
          </ac:spMkLst>
        </pc:spChg>
        <pc:spChg chg="mod">
          <ac:chgData name="Jhanvi D Shah" userId="76322431-2f60-4ef8-b478-52ab1289ac44" providerId="ADAL" clId="{B26A61D3-2A0F-4CB6-85BA-7BE771B29B4F}" dt="2025-10-10T06:21:58.492" v="679" actId="404"/>
          <ac:spMkLst>
            <pc:docMk/>
            <pc:sldMk cId="83717927" sldId="616"/>
            <ac:spMk id="13" creationId="{C223068F-3092-1AF5-E812-6E7DC85D3C86}"/>
          </ac:spMkLst>
        </pc:spChg>
        <pc:spChg chg="mod">
          <ac:chgData name="Jhanvi D Shah" userId="76322431-2f60-4ef8-b478-52ab1289ac44" providerId="ADAL" clId="{B26A61D3-2A0F-4CB6-85BA-7BE771B29B4F}" dt="2025-10-10T06:21:58.492" v="679" actId="404"/>
          <ac:spMkLst>
            <pc:docMk/>
            <pc:sldMk cId="83717927" sldId="616"/>
            <ac:spMk id="14" creationId="{56356925-F430-5EF5-4C42-1160E0C16151}"/>
          </ac:spMkLst>
        </pc:spChg>
        <pc:spChg chg="mod">
          <ac:chgData name="Jhanvi D Shah" userId="76322431-2f60-4ef8-b478-52ab1289ac44" providerId="ADAL" clId="{B26A61D3-2A0F-4CB6-85BA-7BE771B29B4F}" dt="2025-10-10T06:21:58.492" v="679" actId="404"/>
          <ac:spMkLst>
            <pc:docMk/>
            <pc:sldMk cId="83717927" sldId="616"/>
            <ac:spMk id="15" creationId="{04F2D286-5008-EE46-ED9D-BF6AC56162D4}"/>
          </ac:spMkLst>
        </pc:spChg>
        <pc:spChg chg="mod">
          <ac:chgData name="Jhanvi D Shah" userId="76322431-2f60-4ef8-b478-52ab1289ac44" providerId="ADAL" clId="{B26A61D3-2A0F-4CB6-85BA-7BE771B29B4F}" dt="2025-10-10T05:10:06.979" v="30"/>
          <ac:spMkLst>
            <pc:docMk/>
            <pc:sldMk cId="83717927" sldId="616"/>
            <ac:spMk id="1025" creationId="{16F9920B-2829-48FC-8772-5F1C0175B1E1}"/>
          </ac:spMkLst>
        </pc:spChg>
        <pc:grpChg chg="add mod">
          <ac:chgData name="Jhanvi D Shah" userId="76322431-2f60-4ef8-b478-52ab1289ac44" providerId="ADAL" clId="{B26A61D3-2A0F-4CB6-85BA-7BE771B29B4F}" dt="2025-10-10T06:21:45.707" v="676" actId="164"/>
          <ac:grpSpMkLst>
            <pc:docMk/>
            <pc:sldMk cId="83717927" sldId="616"/>
            <ac:grpSpMk id="19" creationId="{421D2E9B-ECEC-4296-25AA-909AD2788D8A}"/>
          </ac:grpSpMkLst>
        </pc:grpChg>
        <pc:grpChg chg="add mod">
          <ac:chgData name="Jhanvi D Shah" userId="76322431-2f60-4ef8-b478-52ab1289ac44" providerId="ADAL" clId="{B26A61D3-2A0F-4CB6-85BA-7BE771B29B4F}" dt="2025-10-10T06:22:26.955" v="699" actId="1037"/>
          <ac:grpSpMkLst>
            <pc:docMk/>
            <pc:sldMk cId="83717927" sldId="616"/>
            <ac:grpSpMk id="20" creationId="{17FB8504-C54C-55EE-D99B-CF575894C39B}"/>
          </ac:grpSpMkLst>
        </pc:grpChg>
        <pc:grpChg chg="add mod">
          <ac:chgData name="Jhanvi D Shah" userId="76322431-2f60-4ef8-b478-52ab1289ac44" providerId="ADAL" clId="{B26A61D3-2A0F-4CB6-85BA-7BE771B29B4F}" dt="2025-10-10T06:21:50.744" v="678" actId="164"/>
          <ac:grpSpMkLst>
            <pc:docMk/>
            <pc:sldMk cId="83717927" sldId="616"/>
            <ac:grpSpMk id="21" creationId="{122C5ED3-617A-E0A8-3515-E89974CD658D}"/>
          </ac:grpSpMkLst>
        </pc:grpChg>
        <pc:picChg chg="add mod">
          <ac:chgData name="Jhanvi D Shah" userId="76322431-2f60-4ef8-b478-52ab1289ac44" providerId="ADAL" clId="{B26A61D3-2A0F-4CB6-85BA-7BE771B29B4F}" dt="2025-10-10T05:10:17.379" v="34"/>
          <ac:picMkLst>
            <pc:docMk/>
            <pc:sldMk cId="83717927" sldId="616"/>
            <ac:picMk id="3" creationId="{00000000-0000-0000-0000-000000000000}"/>
          </ac:picMkLst>
        </pc:picChg>
        <pc:cxnChg chg="add mod">
          <ac:chgData name="Jhanvi D Shah" userId="76322431-2f60-4ef8-b478-52ab1289ac44" providerId="ADAL" clId="{B26A61D3-2A0F-4CB6-85BA-7BE771B29B4F}" dt="2025-10-10T06:22:10.943" v="684" actId="14100"/>
          <ac:cxnSpMkLst>
            <pc:docMk/>
            <pc:sldMk cId="83717927" sldId="616"/>
            <ac:cxnSpMk id="17" creationId="{E6566A92-1E33-692B-9DC8-82B8F043A34D}"/>
          </ac:cxnSpMkLst>
        </pc:cxnChg>
        <pc:cxnChg chg="add mod">
          <ac:chgData name="Jhanvi D Shah" userId="76322431-2f60-4ef8-b478-52ab1289ac44" providerId="ADAL" clId="{B26A61D3-2A0F-4CB6-85BA-7BE771B29B4F}" dt="2025-10-10T06:22:15.054" v="687" actId="1038"/>
          <ac:cxnSpMkLst>
            <pc:docMk/>
            <pc:sldMk cId="83717927" sldId="616"/>
            <ac:cxnSpMk id="25" creationId="{D2EAB42E-0E4A-F168-765A-23B63CE6B041}"/>
          </ac:cxnSpMkLst>
        </pc:cxnChg>
      </pc:sldChg>
      <pc:sldChg chg="addSp delSp modSp add mod">
        <pc:chgData name="Jhanvi D Shah" userId="76322431-2f60-4ef8-b478-52ab1289ac44" providerId="ADAL" clId="{B26A61D3-2A0F-4CB6-85BA-7BE771B29B4F}" dt="2025-10-10T08:43:31.110" v="2089" actId="2711"/>
        <pc:sldMkLst>
          <pc:docMk/>
          <pc:sldMk cId="1013583693" sldId="617"/>
        </pc:sldMkLst>
      </pc:sldChg>
      <pc:sldChg chg="addSp delSp modSp add mod setBg">
        <pc:chgData name="Jhanvi D Shah" userId="76322431-2f60-4ef8-b478-52ab1289ac44" providerId="ADAL" clId="{B26A61D3-2A0F-4CB6-85BA-7BE771B29B4F}" dt="2025-10-10T09:10:17.098" v="2370"/>
        <pc:sldMkLst>
          <pc:docMk/>
          <pc:sldMk cId="1649077235" sldId="618"/>
        </pc:sldMkLst>
        <pc:spChg chg="add mod">
          <ac:chgData name="Jhanvi D Shah" userId="76322431-2f60-4ef8-b478-52ab1289ac44" providerId="ADAL" clId="{B26A61D3-2A0F-4CB6-85BA-7BE771B29B4F}" dt="2025-10-10T05:28:30.765" v="145" actId="2711"/>
          <ac:spMkLst>
            <pc:docMk/>
            <pc:sldMk cId="1649077235" sldId="618"/>
            <ac:spMk id="2" creationId="{5AD20D69-D9DA-3705-931A-8CC531AFFFBE}"/>
          </ac:spMkLst>
        </pc:spChg>
        <pc:spChg chg="mod">
          <ac:chgData name="Jhanvi D Shah" userId="76322431-2f60-4ef8-b478-52ab1289ac44" providerId="ADAL" clId="{B26A61D3-2A0F-4CB6-85BA-7BE771B29B4F}" dt="2025-10-10T05:29:19.995" v="156" actId="948"/>
          <ac:spMkLst>
            <pc:docMk/>
            <pc:sldMk cId="1649077235" sldId="618"/>
            <ac:spMk id="7" creationId="{02AC0865-DB2A-BD62-730B-95FA7E2FD013}"/>
          </ac:spMkLst>
        </pc:spChg>
        <pc:spChg chg="mod">
          <ac:chgData name="Jhanvi D Shah" userId="76322431-2f60-4ef8-b478-52ab1289ac44" providerId="ADAL" clId="{B26A61D3-2A0F-4CB6-85BA-7BE771B29B4F}" dt="2025-10-10T05:28:55.453" v="153" actId="948"/>
          <ac:spMkLst>
            <pc:docMk/>
            <pc:sldMk cId="1649077235" sldId="618"/>
            <ac:spMk id="11" creationId="{CE01AA54-62EF-45BE-2A95-B878E9939DEE}"/>
          </ac:spMkLst>
        </pc:spChg>
        <pc:spChg chg="add mod">
          <ac:chgData name="Jhanvi D Shah" userId="76322431-2f60-4ef8-b478-52ab1289ac44" providerId="ADAL" clId="{B26A61D3-2A0F-4CB6-85BA-7BE771B29B4F}" dt="2025-10-10T05:29:48.277" v="165" actId="122"/>
          <ac:spMkLst>
            <pc:docMk/>
            <pc:sldMk cId="1649077235" sldId="618"/>
            <ac:spMk id="12" creationId="{02987DA7-499A-4A2A-9133-811283778BFF}"/>
          </ac:spMkLst>
        </pc:spChg>
        <pc:spChg chg="add mod modVis">
          <ac:chgData name="Jhanvi D Shah" userId="76322431-2f60-4ef8-b478-52ab1289ac44" providerId="ADAL" clId="{B26A61D3-2A0F-4CB6-85BA-7BE771B29B4F}" dt="2025-10-10T09:10:17.098" v="2370"/>
          <ac:spMkLst>
            <pc:docMk/>
            <pc:sldMk cId="1649077235" sldId="618"/>
            <ac:spMk id="18" creationId="{D8B7B198-E4DF-43CD-AD8C-199884323745}"/>
          </ac:spMkLst>
        </pc:spChg>
        <pc:spChg chg="add mod">
          <ac:chgData name="Jhanvi D Shah" userId="76322431-2f60-4ef8-b478-52ab1289ac44" providerId="ADAL" clId="{B26A61D3-2A0F-4CB6-85BA-7BE771B29B4F}" dt="2025-10-10T09:10:13.338" v="2367" actId="1076"/>
          <ac:spMkLst>
            <pc:docMk/>
            <pc:sldMk cId="1649077235" sldId="618"/>
            <ac:spMk id="20" creationId="{2BE67753-EA0E-4819-8D22-0B6600CF7231}"/>
          </ac:spMkLst>
        </pc:spChg>
        <pc:grpChg chg="add">
          <ac:chgData name="Jhanvi D Shah" userId="76322431-2f60-4ef8-b478-52ab1289ac44" providerId="ADAL" clId="{B26A61D3-2A0F-4CB6-85BA-7BE771B29B4F}" dt="2025-10-10T05:23:44.245" v="58" actId="26606"/>
          <ac:grpSpMkLst>
            <pc:docMk/>
            <pc:sldMk cId="1649077235" sldId="618"/>
            <ac:grpSpMk id="22" creationId="{D76D63AC-0421-45EC-B383-E79A61A78C6B}"/>
          </ac:grpSpMkLst>
        </pc:grpChg>
        <pc:grpChg chg="add">
          <ac:chgData name="Jhanvi D Shah" userId="76322431-2f60-4ef8-b478-52ab1289ac44" providerId="ADAL" clId="{B26A61D3-2A0F-4CB6-85BA-7BE771B29B4F}" dt="2025-10-10T05:23:44.245" v="58" actId="26606"/>
          <ac:grpSpMkLst>
            <pc:docMk/>
            <pc:sldMk cId="1649077235" sldId="618"/>
            <ac:grpSpMk id="31" creationId="{87F87F1B-42BA-4AC7-A4E2-41544DDB2CE3}"/>
          </ac:grpSpMkLst>
        </pc:grpChg>
        <pc:grpChg chg="add">
          <ac:chgData name="Jhanvi D Shah" userId="76322431-2f60-4ef8-b478-52ab1289ac44" providerId="ADAL" clId="{B26A61D3-2A0F-4CB6-85BA-7BE771B29B4F}" dt="2025-10-10T05:23:44.245" v="58" actId="26606"/>
          <ac:grpSpMkLst>
            <pc:docMk/>
            <pc:sldMk cId="1649077235" sldId="618"/>
            <ac:grpSpMk id="37" creationId="{967346A5-7569-4F15-AB5D-BE3DADF192C0}"/>
          </ac:grpSpMkLst>
        </pc:grpChg>
      </pc:sldChg>
      <pc:sldChg chg="addSp delSp modSp add mod">
        <pc:chgData name="Jhanvi D Shah" userId="76322431-2f60-4ef8-b478-52ab1289ac44" providerId="ADAL" clId="{B26A61D3-2A0F-4CB6-85BA-7BE771B29B4F}" dt="2025-10-10T08:39:09.926" v="2016" actId="113"/>
        <pc:sldMkLst>
          <pc:docMk/>
          <pc:sldMk cId="3948459779" sldId="619"/>
        </pc:sldMkLst>
        <pc:spChg chg="mod topLvl">
          <ac:chgData name="Jhanvi D Shah" userId="76322431-2f60-4ef8-b478-52ab1289ac44" providerId="ADAL" clId="{B26A61D3-2A0F-4CB6-85BA-7BE771B29B4F}" dt="2025-10-10T08:39:03.527" v="2012" actId="113"/>
          <ac:spMkLst>
            <pc:docMk/>
            <pc:sldMk cId="3948459779" sldId="619"/>
            <ac:spMk id="10" creationId="{1899C854-9748-5956-99BF-ECBAA5F5AA0A}"/>
          </ac:spMkLst>
        </pc:spChg>
        <pc:spChg chg="add mod">
          <ac:chgData name="Jhanvi D Shah" userId="76322431-2f60-4ef8-b478-52ab1289ac44" providerId="ADAL" clId="{B26A61D3-2A0F-4CB6-85BA-7BE771B29B4F}" dt="2025-10-10T06:14:43.895" v="549" actId="14100"/>
          <ac:spMkLst>
            <pc:docMk/>
            <pc:sldMk cId="3948459779" sldId="619"/>
            <ac:spMk id="30" creationId="{2381357F-142E-AE3E-7FAC-D0F124E746CD}"/>
          </ac:spMkLst>
        </pc:spChg>
        <pc:spChg chg="add mod">
          <ac:chgData name="Jhanvi D Shah" userId="76322431-2f60-4ef8-b478-52ab1289ac44" providerId="ADAL" clId="{B26A61D3-2A0F-4CB6-85BA-7BE771B29B4F}" dt="2025-10-10T06:15:00.914" v="555" actId="14100"/>
          <ac:spMkLst>
            <pc:docMk/>
            <pc:sldMk cId="3948459779" sldId="619"/>
            <ac:spMk id="31" creationId="{6D7928E2-8C7B-6D61-07BA-2982E90AD4D0}"/>
          </ac:spMkLst>
        </pc:spChg>
        <pc:spChg chg="add mod">
          <ac:chgData name="Jhanvi D Shah" userId="76322431-2f60-4ef8-b478-52ab1289ac44" providerId="ADAL" clId="{B26A61D3-2A0F-4CB6-85BA-7BE771B29B4F}" dt="2025-10-10T06:15:12.377" v="557" actId="1076"/>
          <ac:spMkLst>
            <pc:docMk/>
            <pc:sldMk cId="3948459779" sldId="619"/>
            <ac:spMk id="32" creationId="{5BE87099-1A09-AFB9-18A7-12CBC3FF9352}"/>
          </ac:spMkLst>
        </pc:spChg>
        <pc:spChg chg="add mod topLvl">
          <ac:chgData name="Jhanvi D Shah" userId="76322431-2f60-4ef8-b478-52ab1289ac44" providerId="ADAL" clId="{B26A61D3-2A0F-4CB6-85BA-7BE771B29B4F}" dt="2025-10-10T08:39:08.716" v="2015" actId="113"/>
          <ac:spMkLst>
            <pc:docMk/>
            <pc:sldMk cId="3948459779" sldId="619"/>
            <ac:spMk id="34" creationId="{B03A39EE-2A35-A92A-7D2E-8B72B7F4E1DD}"/>
          </ac:spMkLst>
        </pc:spChg>
        <pc:spChg chg="add mod topLvl">
          <ac:chgData name="Jhanvi D Shah" userId="76322431-2f60-4ef8-b478-52ab1289ac44" providerId="ADAL" clId="{B26A61D3-2A0F-4CB6-85BA-7BE771B29B4F}" dt="2025-10-10T08:39:05.428" v="2013" actId="113"/>
          <ac:spMkLst>
            <pc:docMk/>
            <pc:sldMk cId="3948459779" sldId="619"/>
            <ac:spMk id="35" creationId="{7202C999-94BA-E833-3D2E-144D3FFC660F}"/>
          </ac:spMkLst>
        </pc:spChg>
        <pc:spChg chg="add mod topLvl">
          <ac:chgData name="Jhanvi D Shah" userId="76322431-2f60-4ef8-b478-52ab1289ac44" providerId="ADAL" clId="{B26A61D3-2A0F-4CB6-85BA-7BE771B29B4F}" dt="2025-10-10T08:39:07.235" v="2014" actId="113"/>
          <ac:spMkLst>
            <pc:docMk/>
            <pc:sldMk cId="3948459779" sldId="619"/>
            <ac:spMk id="36" creationId="{365E9401-9F05-8F6B-1E40-B78C995DE6A3}"/>
          </ac:spMkLst>
        </pc:spChg>
        <pc:spChg chg="add del mod">
          <ac:chgData name="Jhanvi D Shah" userId="76322431-2f60-4ef8-b478-52ab1289ac44" providerId="ADAL" clId="{B26A61D3-2A0F-4CB6-85BA-7BE771B29B4F}" dt="2025-10-10T08:39:09.926" v="2016" actId="113"/>
          <ac:spMkLst>
            <pc:docMk/>
            <pc:sldMk cId="3948459779" sldId="619"/>
            <ac:spMk id="41" creationId="{A7CE7EB6-0E67-A81C-334C-A89B9A27DB24}"/>
          </ac:spMkLst>
        </pc:spChg>
        <pc:spChg chg="add mod ord">
          <ac:chgData name="Jhanvi D Shah" userId="76322431-2f60-4ef8-b478-52ab1289ac44" providerId="ADAL" clId="{B26A61D3-2A0F-4CB6-85BA-7BE771B29B4F}" dt="2025-10-10T06:12:09.241" v="502" actId="1036"/>
          <ac:spMkLst>
            <pc:docMk/>
            <pc:sldMk cId="3948459779" sldId="619"/>
            <ac:spMk id="46" creationId="{61BA1562-70C9-60C2-A73C-79F588791DC6}"/>
          </ac:spMkLst>
        </pc:spChg>
        <pc:spChg chg="add mod ord">
          <ac:chgData name="Jhanvi D Shah" userId="76322431-2f60-4ef8-b478-52ab1289ac44" providerId="ADAL" clId="{B26A61D3-2A0F-4CB6-85BA-7BE771B29B4F}" dt="2025-10-10T06:12:47.431" v="516" actId="1037"/>
          <ac:spMkLst>
            <pc:docMk/>
            <pc:sldMk cId="3948459779" sldId="619"/>
            <ac:spMk id="47" creationId="{B19E100F-16C4-8878-70E1-CBD4B4A442C9}"/>
          </ac:spMkLst>
        </pc:spChg>
        <pc:spChg chg="add mod ord">
          <ac:chgData name="Jhanvi D Shah" userId="76322431-2f60-4ef8-b478-52ab1289ac44" providerId="ADAL" clId="{B26A61D3-2A0F-4CB6-85BA-7BE771B29B4F}" dt="2025-10-10T06:12:35.851" v="511" actId="14100"/>
          <ac:spMkLst>
            <pc:docMk/>
            <pc:sldMk cId="3948459779" sldId="619"/>
            <ac:spMk id="48" creationId="{620D2DC3-9CDF-9C09-9CF6-96A4D0745A0E}"/>
          </ac:spMkLst>
        </pc:spChg>
        <pc:spChg chg="add mod ord">
          <ac:chgData name="Jhanvi D Shah" userId="76322431-2f60-4ef8-b478-52ab1289ac44" providerId="ADAL" clId="{B26A61D3-2A0F-4CB6-85BA-7BE771B29B4F}" dt="2025-10-10T08:38:51.847" v="2011" actId="1036"/>
          <ac:spMkLst>
            <pc:docMk/>
            <pc:sldMk cId="3948459779" sldId="619"/>
            <ac:spMk id="49" creationId="{C2EBEAC1-5256-A07A-BEEA-6C8D039F9CA8}"/>
          </ac:spMkLst>
        </pc:spChg>
        <pc:spChg chg="add mod ord">
          <ac:chgData name="Jhanvi D Shah" userId="76322431-2f60-4ef8-b478-52ab1289ac44" providerId="ADAL" clId="{B26A61D3-2A0F-4CB6-85BA-7BE771B29B4F}" dt="2025-10-10T08:38:51.847" v="2011" actId="1036"/>
          <ac:spMkLst>
            <pc:docMk/>
            <pc:sldMk cId="3948459779" sldId="619"/>
            <ac:spMk id="52" creationId="{7E98FE0C-8ED1-8120-BE1A-D94E509EC778}"/>
          </ac:spMkLst>
        </pc:spChg>
        <pc:spChg chg="mod">
          <ac:chgData name="Jhanvi D Shah" userId="76322431-2f60-4ef8-b478-52ab1289ac44" providerId="ADAL" clId="{B26A61D3-2A0F-4CB6-85BA-7BE771B29B4F}" dt="2025-10-10T06:12:00.148" v="496" actId="2085"/>
          <ac:spMkLst>
            <pc:docMk/>
            <pc:sldMk cId="3948459779" sldId="619"/>
            <ac:spMk id="1025" creationId="{16997772-0C3C-73F5-37FF-A7FC6ACDAFD2}"/>
          </ac:spMkLst>
        </pc:spChg>
        <pc:grpChg chg="add mod">
          <ac:chgData name="Jhanvi D Shah" userId="76322431-2f60-4ef8-b478-52ab1289ac44" providerId="ADAL" clId="{B26A61D3-2A0F-4CB6-85BA-7BE771B29B4F}" dt="2025-10-10T06:15:04.473" v="556" actId="14100"/>
          <ac:grpSpMkLst>
            <pc:docMk/>
            <pc:sldMk cId="3948459779" sldId="619"/>
            <ac:grpSpMk id="33" creationId="{72163A67-EE41-5111-8907-D3E27BC9BBDB}"/>
          </ac:grpSpMkLst>
        </pc:grpChg>
        <pc:graphicFrameChg chg="mod modGraphic">
          <ac:chgData name="Jhanvi D Shah" userId="76322431-2f60-4ef8-b478-52ab1289ac44" providerId="ADAL" clId="{B26A61D3-2A0F-4CB6-85BA-7BE771B29B4F}" dt="2025-10-10T05:57:59.914" v="207" actId="14734"/>
          <ac:graphicFrameMkLst>
            <pc:docMk/>
            <pc:sldMk cId="3948459779" sldId="619"/>
            <ac:graphicFrameMk id="8" creationId="{52FD7288-88C1-3A6C-E8BC-82252F31B40E}"/>
          </ac:graphicFrameMkLst>
        </pc:graphicFrameChg>
        <pc:picChg chg="mod">
          <ac:chgData name="Jhanvi D Shah" userId="76322431-2f60-4ef8-b478-52ab1289ac44" providerId="ADAL" clId="{B26A61D3-2A0F-4CB6-85BA-7BE771B29B4F}" dt="2025-10-10T06:00:25.179" v="220" actId="1076"/>
          <ac:picMkLst>
            <pc:docMk/>
            <pc:sldMk cId="3948459779" sldId="619"/>
            <ac:picMk id="9" creationId="{89DD49B7-5C1F-4458-6B01-E233318C261B}"/>
          </ac:picMkLst>
        </pc:picChg>
        <pc:cxnChg chg="mod">
          <ac:chgData name="Jhanvi D Shah" userId="76322431-2f60-4ef8-b478-52ab1289ac44" providerId="ADAL" clId="{B26A61D3-2A0F-4CB6-85BA-7BE771B29B4F}" dt="2025-10-10T06:14:25.949" v="545" actId="1076"/>
          <ac:cxnSpMkLst>
            <pc:docMk/>
            <pc:sldMk cId="3948459779" sldId="619"/>
            <ac:cxnSpMk id="19" creationId="{929BF3FB-F41E-E676-419B-F46BF6D6C1DE}"/>
          </ac:cxnSpMkLst>
        </pc:cxnChg>
        <pc:cxnChg chg="add mod">
          <ac:chgData name="Jhanvi D Shah" userId="76322431-2f60-4ef8-b478-52ab1289ac44" providerId="ADAL" clId="{B26A61D3-2A0F-4CB6-85BA-7BE771B29B4F}" dt="2025-10-10T06:13:02.322" v="524" actId="693"/>
          <ac:cxnSpMkLst>
            <pc:docMk/>
            <pc:sldMk cId="3948459779" sldId="619"/>
            <ac:cxnSpMk id="42" creationId="{3C9B111C-E13E-2AEF-EE2C-8D0490B35F50}"/>
          </ac:cxnSpMkLst>
        </pc:cxnChg>
        <pc:cxnChg chg="add mod">
          <ac:chgData name="Jhanvi D Shah" userId="76322431-2f60-4ef8-b478-52ab1289ac44" providerId="ADAL" clId="{B26A61D3-2A0F-4CB6-85BA-7BE771B29B4F}" dt="2025-10-10T08:38:51.847" v="2011" actId="1036"/>
          <ac:cxnSpMkLst>
            <pc:docMk/>
            <pc:sldMk cId="3948459779" sldId="619"/>
            <ac:cxnSpMk id="45" creationId="{510D287D-08BB-0437-D46F-9603E57A2BE5}"/>
          </ac:cxnSpMkLst>
        </pc:cxnChg>
      </pc:sldChg>
      <pc:sldChg chg="modSp mod">
        <pc:chgData name="Jhanvi D Shah" userId="76322431-2f60-4ef8-b478-52ab1289ac44" providerId="ADAL" clId="{B26A61D3-2A0F-4CB6-85BA-7BE771B29B4F}" dt="2025-10-10T07:24:26.613" v="1386" actId="1076"/>
        <pc:sldMkLst>
          <pc:docMk/>
          <pc:sldMk cId="3211004002" sldId="620"/>
        </pc:sldMkLst>
        <pc:spChg chg="mod">
          <ac:chgData name="Jhanvi D Shah" userId="76322431-2f60-4ef8-b478-52ab1289ac44" providerId="ADAL" clId="{B26A61D3-2A0F-4CB6-85BA-7BE771B29B4F}" dt="2025-10-10T07:24:26.613" v="1386" actId="1076"/>
          <ac:spMkLst>
            <pc:docMk/>
            <pc:sldMk cId="3211004002" sldId="620"/>
            <ac:spMk id="20" creationId="{E31D3C8D-6BDD-8A1E-FDD0-93EEBFC323F5}"/>
          </ac:spMkLst>
        </pc:spChg>
        <pc:spChg chg="mod">
          <ac:chgData name="Jhanvi D Shah" userId="76322431-2f60-4ef8-b478-52ab1289ac44" providerId="ADAL" clId="{B26A61D3-2A0F-4CB6-85BA-7BE771B29B4F}" dt="2025-10-10T07:24:13.960" v="1385" actId="1076"/>
          <ac:spMkLst>
            <pc:docMk/>
            <pc:sldMk cId="3211004002" sldId="620"/>
            <ac:spMk id="21" creationId="{B5BE0D01-BAB4-E6DF-C764-4718FBB3B8E0}"/>
          </ac:spMkLst>
        </pc:spChg>
        <pc:picChg chg="mod">
          <ac:chgData name="Jhanvi D Shah" userId="76322431-2f60-4ef8-b478-52ab1289ac44" providerId="ADAL" clId="{B26A61D3-2A0F-4CB6-85BA-7BE771B29B4F}" dt="2025-10-10T06:53:35.325" v="1041" actId="1076"/>
          <ac:picMkLst>
            <pc:docMk/>
            <pc:sldMk cId="3211004002" sldId="620"/>
            <ac:picMk id="9" creationId="{8C46989C-EB6D-D272-3337-E2BBB76E1C1B}"/>
          </ac:picMkLst>
        </pc:picChg>
      </pc:sldChg>
      <pc:sldChg chg="addSp delSp modSp mod">
        <pc:chgData name="Jhanvi D Shah" userId="76322431-2f60-4ef8-b478-52ab1289ac44" providerId="ADAL" clId="{B26A61D3-2A0F-4CB6-85BA-7BE771B29B4F}" dt="2025-10-10T08:53:52.933" v="2170" actId="1035"/>
        <pc:sldMkLst>
          <pc:docMk/>
          <pc:sldMk cId="1278622756" sldId="621"/>
        </pc:sldMkLst>
        <pc:spChg chg="add mod modCrop">
          <ac:chgData name="Jhanvi D Shah" userId="76322431-2f60-4ef8-b478-52ab1289ac44" providerId="ADAL" clId="{B26A61D3-2A0F-4CB6-85BA-7BE771B29B4F}" dt="2025-10-10T08:53:33.714" v="2168" actId="1035"/>
          <ac:spMkLst>
            <pc:docMk/>
            <pc:sldMk cId="1278622756" sldId="621"/>
            <ac:spMk id="2" creationId="{D29695F8-9F28-B101-88BB-7D64FFECACAC}"/>
          </ac:spMkLst>
        </pc:spChg>
        <pc:spChg chg="add mod modCrop">
          <ac:chgData name="Jhanvi D Shah" userId="76322431-2f60-4ef8-b478-52ab1289ac44" providerId="ADAL" clId="{B26A61D3-2A0F-4CB6-85BA-7BE771B29B4F}" dt="2025-10-10T08:53:31.381" v="2167" actId="1035"/>
          <ac:spMkLst>
            <pc:docMk/>
            <pc:sldMk cId="1278622756" sldId="621"/>
            <ac:spMk id="4" creationId="{264F5A22-BDC4-D3E1-8BC4-3D69ADD4EC4B}"/>
          </ac:spMkLst>
        </pc:spChg>
        <pc:spChg chg="add mod modCrop">
          <ac:chgData name="Jhanvi D Shah" userId="76322431-2f60-4ef8-b478-52ab1289ac44" providerId="ADAL" clId="{B26A61D3-2A0F-4CB6-85BA-7BE771B29B4F}" dt="2025-10-10T08:53:16.347" v="2163" actId="1038"/>
          <ac:spMkLst>
            <pc:docMk/>
            <pc:sldMk cId="1278622756" sldId="621"/>
            <ac:spMk id="6" creationId="{611FD8B7-A9EA-DAC7-9874-DC10541EF25B}"/>
          </ac:spMkLst>
        </pc:spChg>
        <pc:spChg chg="add mod">
          <ac:chgData name="Jhanvi D Shah" userId="76322431-2f60-4ef8-b478-52ab1289ac44" providerId="ADAL" clId="{B26A61D3-2A0F-4CB6-85BA-7BE771B29B4F}" dt="2025-10-10T07:13:48.326" v="1267" actId="207"/>
          <ac:spMkLst>
            <pc:docMk/>
            <pc:sldMk cId="1278622756" sldId="621"/>
            <ac:spMk id="13" creationId="{37823F52-CF83-61DD-C2DF-936F723E0AE1}"/>
          </ac:spMkLst>
        </pc:spChg>
        <pc:spChg chg="add mod">
          <ac:chgData name="Jhanvi D Shah" userId="76322431-2f60-4ef8-b478-52ab1289ac44" providerId="ADAL" clId="{B26A61D3-2A0F-4CB6-85BA-7BE771B29B4F}" dt="2025-10-10T07:22:05.251" v="1356" actId="14100"/>
          <ac:spMkLst>
            <pc:docMk/>
            <pc:sldMk cId="1278622756" sldId="621"/>
            <ac:spMk id="14" creationId="{D92478FA-3707-D3D0-774A-6A7AF5A74408}"/>
          </ac:spMkLst>
        </pc:spChg>
        <pc:spChg chg="add mod ord">
          <ac:chgData name="Jhanvi D Shah" userId="76322431-2f60-4ef8-b478-52ab1289ac44" providerId="ADAL" clId="{B26A61D3-2A0F-4CB6-85BA-7BE771B29B4F}" dt="2025-10-10T07:00:13.817" v="1083" actId="34135"/>
          <ac:spMkLst>
            <pc:docMk/>
            <pc:sldMk cId="1278622756" sldId="621"/>
            <ac:spMk id="15" creationId="{44A58700-7842-1B52-B119-8C9E8BA3E0D4}"/>
          </ac:spMkLst>
        </pc:spChg>
        <pc:spChg chg="add mod modCrop">
          <ac:chgData name="Jhanvi D Shah" userId="76322431-2f60-4ef8-b478-52ab1289ac44" providerId="ADAL" clId="{B26A61D3-2A0F-4CB6-85BA-7BE771B29B4F}" dt="2025-10-10T08:52:58.743" v="2151" actId="1036"/>
          <ac:spMkLst>
            <pc:docMk/>
            <pc:sldMk cId="1278622756" sldId="621"/>
            <ac:spMk id="16" creationId="{CF770C35-4E87-071B-D4F3-78A0DF56D6E0}"/>
          </ac:spMkLst>
        </pc:spChg>
        <pc:spChg chg="add mod modCrop">
          <ac:chgData name="Jhanvi D Shah" userId="76322431-2f60-4ef8-b478-52ab1289ac44" providerId="ADAL" clId="{B26A61D3-2A0F-4CB6-85BA-7BE771B29B4F}" dt="2025-10-10T08:53:03.850" v="2155" actId="1038"/>
          <ac:spMkLst>
            <pc:docMk/>
            <pc:sldMk cId="1278622756" sldId="621"/>
            <ac:spMk id="18" creationId="{624C8F10-F431-8730-5571-3BF26A020602}"/>
          </ac:spMkLst>
        </pc:spChg>
        <pc:spChg chg="mod">
          <ac:chgData name="Jhanvi D Shah" userId="76322431-2f60-4ef8-b478-52ab1289ac44" providerId="ADAL" clId="{B26A61D3-2A0F-4CB6-85BA-7BE771B29B4F}" dt="2025-10-10T07:14:12.416" v="1270" actId="207"/>
          <ac:spMkLst>
            <pc:docMk/>
            <pc:sldMk cId="1278622756" sldId="621"/>
            <ac:spMk id="26" creationId="{B0CD5586-99C0-E0CD-AB6A-0FA0BD071A74}"/>
          </ac:spMkLst>
        </pc:spChg>
        <pc:spChg chg="mod">
          <ac:chgData name="Jhanvi D Shah" userId="76322431-2f60-4ef8-b478-52ab1289ac44" providerId="ADAL" clId="{B26A61D3-2A0F-4CB6-85BA-7BE771B29B4F}" dt="2025-10-10T07:22:00.843" v="1355" actId="14100"/>
          <ac:spMkLst>
            <pc:docMk/>
            <pc:sldMk cId="1278622756" sldId="621"/>
            <ac:spMk id="27" creationId="{7AB05904-ABD3-A67C-EB78-6F006C92F41E}"/>
          </ac:spMkLst>
        </pc:spChg>
        <pc:spChg chg="mod">
          <ac:chgData name="Jhanvi D Shah" userId="76322431-2f60-4ef8-b478-52ab1289ac44" providerId="ADAL" clId="{B26A61D3-2A0F-4CB6-85BA-7BE771B29B4F}" dt="2025-10-10T07:14:36.297" v="1272" actId="207"/>
          <ac:spMkLst>
            <pc:docMk/>
            <pc:sldMk cId="1278622756" sldId="621"/>
            <ac:spMk id="29" creationId="{8D03A26F-BB4D-551B-A6C1-3D0F41963CA8}"/>
          </ac:spMkLst>
        </pc:spChg>
        <pc:spChg chg="mod">
          <ac:chgData name="Jhanvi D Shah" userId="76322431-2f60-4ef8-b478-52ab1289ac44" providerId="ADAL" clId="{B26A61D3-2A0F-4CB6-85BA-7BE771B29B4F}" dt="2025-10-10T07:21:56.920" v="1354" actId="14100"/>
          <ac:spMkLst>
            <pc:docMk/>
            <pc:sldMk cId="1278622756" sldId="621"/>
            <ac:spMk id="30" creationId="{F564E7F1-18FA-7401-FD8E-640056002709}"/>
          </ac:spMkLst>
        </pc:spChg>
        <pc:spChg chg="mod">
          <ac:chgData name="Jhanvi D Shah" userId="76322431-2f60-4ef8-b478-52ab1289ac44" providerId="ADAL" clId="{B26A61D3-2A0F-4CB6-85BA-7BE771B29B4F}" dt="2025-10-10T07:22:35.257" v="1364" actId="14100"/>
          <ac:spMkLst>
            <pc:docMk/>
            <pc:sldMk cId="1278622756" sldId="621"/>
            <ac:spMk id="33" creationId="{06F42A92-1DCD-327E-CEA9-3AB5D6ECB38C}"/>
          </ac:spMkLst>
        </pc:spChg>
        <pc:spChg chg="mod">
          <ac:chgData name="Jhanvi D Shah" userId="76322431-2f60-4ef8-b478-52ab1289ac44" providerId="ADAL" clId="{B26A61D3-2A0F-4CB6-85BA-7BE771B29B4F}" dt="2025-10-10T07:22:09.417" v="1357" actId="14100"/>
          <ac:spMkLst>
            <pc:docMk/>
            <pc:sldMk cId="1278622756" sldId="621"/>
            <ac:spMk id="34" creationId="{18CEA2DB-F531-38C0-6CCF-8310E24AB421}"/>
          </ac:spMkLst>
        </pc:spChg>
        <pc:spChg chg="mod">
          <ac:chgData name="Jhanvi D Shah" userId="76322431-2f60-4ef8-b478-52ab1289ac44" providerId="ADAL" clId="{B26A61D3-2A0F-4CB6-85BA-7BE771B29B4F}" dt="2025-10-10T07:22:19.293" v="1359" actId="14100"/>
          <ac:spMkLst>
            <pc:docMk/>
            <pc:sldMk cId="1278622756" sldId="621"/>
            <ac:spMk id="36" creationId="{AAF42277-85DC-9C7D-F0E6-6B840E10F339}"/>
          </ac:spMkLst>
        </pc:spChg>
        <pc:spChg chg="mod">
          <ac:chgData name="Jhanvi D Shah" userId="76322431-2f60-4ef8-b478-52ab1289ac44" providerId="ADAL" clId="{B26A61D3-2A0F-4CB6-85BA-7BE771B29B4F}" dt="2025-10-10T07:22:14.360" v="1358" actId="14100"/>
          <ac:spMkLst>
            <pc:docMk/>
            <pc:sldMk cId="1278622756" sldId="621"/>
            <ac:spMk id="37" creationId="{96DFB30B-CD25-C1EB-39C5-01183E352AA5}"/>
          </ac:spMkLst>
        </pc:spChg>
        <pc:spChg chg="add del mod">
          <ac:chgData name="Jhanvi D Shah" userId="76322431-2f60-4ef8-b478-52ab1289ac44" providerId="ADAL" clId="{B26A61D3-2A0F-4CB6-85BA-7BE771B29B4F}" dt="2025-10-10T08:53:07.730" v="2156" actId="14100"/>
          <ac:spMkLst>
            <pc:docMk/>
            <pc:sldMk cId="1278622756" sldId="621"/>
            <ac:spMk id="38" creationId="{7113F7AA-7606-8EAE-3148-26BD75EBF77C}"/>
          </ac:spMkLst>
        </pc:spChg>
        <pc:spChg chg="add mod">
          <ac:chgData name="Jhanvi D Shah" userId="76322431-2f60-4ef8-b478-52ab1289ac44" providerId="ADAL" clId="{B26A61D3-2A0F-4CB6-85BA-7BE771B29B4F}" dt="2025-10-10T07:24:49.537" v="1387" actId="207"/>
          <ac:spMkLst>
            <pc:docMk/>
            <pc:sldMk cId="1278622756" sldId="621"/>
            <ac:spMk id="39" creationId="{BEABC3B1-3CD5-B18A-B8D2-DC85868A6CF5}"/>
          </ac:spMkLst>
        </pc:spChg>
        <pc:grpChg chg="mod">
          <ac:chgData name="Jhanvi D Shah" userId="76322431-2f60-4ef8-b478-52ab1289ac44" providerId="ADAL" clId="{B26A61D3-2A0F-4CB6-85BA-7BE771B29B4F}" dt="2025-10-10T08:53:52.933" v="2170" actId="1035"/>
          <ac:grpSpMkLst>
            <pc:docMk/>
            <pc:sldMk cId="1278622756" sldId="621"/>
            <ac:grpSpMk id="3" creationId="{7BF40C0F-0F6D-BD0E-A927-D9CBD94EA982}"/>
          </ac:grpSpMkLst>
        </pc:grpChg>
        <pc:grpChg chg="add mod">
          <ac:chgData name="Jhanvi D Shah" userId="76322431-2f60-4ef8-b478-52ab1289ac44" providerId="ADAL" clId="{B26A61D3-2A0F-4CB6-85BA-7BE771B29B4F}" dt="2025-10-10T08:53:52.933" v="2170" actId="1035"/>
          <ac:grpSpMkLst>
            <pc:docMk/>
            <pc:sldMk cId="1278622756" sldId="621"/>
            <ac:grpSpMk id="25" creationId="{39CB3099-8086-93EE-5A78-3766BBD16466}"/>
          </ac:grpSpMkLst>
        </pc:grpChg>
        <pc:grpChg chg="add mod">
          <ac:chgData name="Jhanvi D Shah" userId="76322431-2f60-4ef8-b478-52ab1289ac44" providerId="ADAL" clId="{B26A61D3-2A0F-4CB6-85BA-7BE771B29B4F}" dt="2025-10-10T08:53:52.933" v="2170" actId="1035"/>
          <ac:grpSpMkLst>
            <pc:docMk/>
            <pc:sldMk cId="1278622756" sldId="621"/>
            <ac:grpSpMk id="28" creationId="{B493207B-C4F1-E53B-5273-88863469000F}"/>
          </ac:grpSpMkLst>
        </pc:grpChg>
        <pc:grpChg chg="add mod">
          <ac:chgData name="Jhanvi D Shah" userId="76322431-2f60-4ef8-b478-52ab1289ac44" providerId="ADAL" clId="{B26A61D3-2A0F-4CB6-85BA-7BE771B29B4F}" dt="2025-10-10T08:52:58.743" v="2151" actId="1036"/>
          <ac:grpSpMkLst>
            <pc:docMk/>
            <pc:sldMk cId="1278622756" sldId="621"/>
            <ac:grpSpMk id="32" creationId="{52EBF232-4B4A-54CA-6B7F-DF6FB8019D60}"/>
          </ac:grpSpMkLst>
        </pc:grpChg>
        <pc:grpChg chg="add mod">
          <ac:chgData name="Jhanvi D Shah" userId="76322431-2f60-4ef8-b478-52ab1289ac44" providerId="ADAL" clId="{B26A61D3-2A0F-4CB6-85BA-7BE771B29B4F}" dt="2025-10-10T08:53:03.850" v="2155" actId="1038"/>
          <ac:grpSpMkLst>
            <pc:docMk/>
            <pc:sldMk cId="1278622756" sldId="621"/>
            <ac:grpSpMk id="35" creationId="{580E20D5-0AD7-8583-67F6-5F61EA23EC93}"/>
          </ac:grpSpMkLst>
        </pc:grpChg>
      </pc:sldChg>
      <pc:sldChg chg="delSp modSp del mod">
        <pc:chgData name="Jhanvi D Shah" userId="76322431-2f60-4ef8-b478-52ab1289ac44" providerId="ADAL" clId="{B26A61D3-2A0F-4CB6-85BA-7BE771B29B4F}" dt="2025-10-10T07:25:07.983" v="1389" actId="47"/>
        <pc:sldMkLst>
          <pc:docMk/>
          <pc:sldMk cId="2793142335" sldId="622"/>
        </pc:sldMkLst>
      </pc:sldChg>
      <pc:sldChg chg="ord">
        <pc:chgData name="Jhanvi D Shah" userId="76322431-2f60-4ef8-b478-52ab1289ac44" providerId="ADAL" clId="{B26A61D3-2A0F-4CB6-85BA-7BE771B29B4F}" dt="2025-10-10T06:54:59.606" v="1046"/>
        <pc:sldMkLst>
          <pc:docMk/>
          <pc:sldMk cId="3952300604" sldId="623"/>
        </pc:sldMkLst>
      </pc:sldChg>
      <pc:sldChg chg="add">
        <pc:chgData name="Jhanvi D Shah" userId="76322431-2f60-4ef8-b478-52ab1289ac44" providerId="ADAL" clId="{B26A61D3-2A0F-4CB6-85BA-7BE771B29B4F}" dt="2025-10-10T06:43:11.197" v="863"/>
        <pc:sldMkLst>
          <pc:docMk/>
          <pc:sldMk cId="3539282477" sldId="624"/>
        </pc:sldMkLst>
      </pc:sldChg>
      <pc:sldChg chg="modSp mod">
        <pc:chgData name="Jhanvi D Shah" userId="76322431-2f60-4ef8-b478-52ab1289ac44" providerId="ADAL" clId="{B26A61D3-2A0F-4CB6-85BA-7BE771B29B4F}" dt="2025-10-10T09:00:07.466" v="2240" actId="114"/>
        <pc:sldMkLst>
          <pc:docMk/>
          <pc:sldMk cId="1242365492" sldId="625"/>
        </pc:sldMkLst>
        <pc:spChg chg="mod">
          <ac:chgData name="Jhanvi D Shah" userId="76322431-2f60-4ef8-b478-52ab1289ac44" providerId="ADAL" clId="{B26A61D3-2A0F-4CB6-85BA-7BE771B29B4F}" dt="2025-10-10T08:45:01.787" v="2101" actId="20577"/>
          <ac:spMkLst>
            <pc:docMk/>
            <pc:sldMk cId="1242365492" sldId="625"/>
            <ac:spMk id="2" creationId="{EE851B88-867C-058E-804D-5C5168AEE1CE}"/>
          </ac:spMkLst>
        </pc:spChg>
        <pc:spChg chg="mod">
          <ac:chgData name="Jhanvi D Shah" userId="76322431-2f60-4ef8-b478-52ab1289ac44" providerId="ADAL" clId="{B26A61D3-2A0F-4CB6-85BA-7BE771B29B4F}" dt="2025-10-10T08:59:22.062" v="2227" actId="179"/>
          <ac:spMkLst>
            <pc:docMk/>
            <pc:sldMk cId="1242365492" sldId="625"/>
            <ac:spMk id="7" creationId="{47A976F1-B070-403D-C9D1-555D25F2DFE9}"/>
          </ac:spMkLst>
        </pc:spChg>
        <pc:spChg chg="mod">
          <ac:chgData name="Jhanvi D Shah" userId="76322431-2f60-4ef8-b478-52ab1289ac44" providerId="ADAL" clId="{B26A61D3-2A0F-4CB6-85BA-7BE771B29B4F}" dt="2025-10-10T08:59:41.017" v="2232" actId="948"/>
          <ac:spMkLst>
            <pc:docMk/>
            <pc:sldMk cId="1242365492" sldId="625"/>
            <ac:spMk id="16" creationId="{8CABB415-3BDC-14D5-11D4-DB5ED1651058}"/>
          </ac:spMkLst>
        </pc:spChg>
        <pc:spChg chg="mod">
          <ac:chgData name="Jhanvi D Shah" userId="76322431-2f60-4ef8-b478-52ab1289ac44" providerId="ADAL" clId="{B26A61D3-2A0F-4CB6-85BA-7BE771B29B4F}" dt="2025-10-10T08:59:45.791" v="2233" actId="108"/>
          <ac:spMkLst>
            <pc:docMk/>
            <pc:sldMk cId="1242365492" sldId="625"/>
            <ac:spMk id="18" creationId="{9352647E-BB33-83ED-C597-7B8220EEA1C6}"/>
          </ac:spMkLst>
        </pc:spChg>
        <pc:spChg chg="mod">
          <ac:chgData name="Jhanvi D Shah" userId="76322431-2f60-4ef8-b478-52ab1289ac44" providerId="ADAL" clId="{B26A61D3-2A0F-4CB6-85BA-7BE771B29B4F}" dt="2025-10-10T09:00:07.466" v="2240" actId="114"/>
          <ac:spMkLst>
            <pc:docMk/>
            <pc:sldMk cId="1242365492" sldId="625"/>
            <ac:spMk id="20" creationId="{2DD2C10E-BD03-5852-9BC5-354E2D8CEDA3}"/>
          </ac:spMkLst>
        </pc:spChg>
      </pc:sldChg>
      <pc:sldChg chg="del">
        <pc:chgData name="Jhanvi D Shah" userId="76322431-2f60-4ef8-b478-52ab1289ac44" providerId="ADAL" clId="{B26A61D3-2A0F-4CB6-85BA-7BE771B29B4F}" dt="2025-10-10T06:54:22.163" v="1042" actId="47"/>
        <pc:sldMkLst>
          <pc:docMk/>
          <pc:sldMk cId="286491862" sldId="626"/>
        </pc:sldMkLst>
      </pc:sldChg>
      <pc:sldChg chg="addSp delSp modSp mod">
        <pc:chgData name="Jhanvi D Shah" userId="76322431-2f60-4ef8-b478-52ab1289ac44" providerId="ADAL" clId="{B26A61D3-2A0F-4CB6-85BA-7BE771B29B4F}" dt="2025-10-10T09:02:26.024" v="2302" actId="478"/>
        <pc:sldMkLst>
          <pc:docMk/>
          <pc:sldMk cId="2136222602" sldId="628"/>
        </pc:sldMkLst>
        <pc:spChg chg="add mod">
          <ac:chgData name="Jhanvi D Shah" userId="76322431-2f60-4ef8-b478-52ab1289ac44" providerId="ADAL" clId="{B26A61D3-2A0F-4CB6-85BA-7BE771B29B4F}" dt="2025-10-10T09:02:23.290" v="2301"/>
          <ac:spMkLst>
            <pc:docMk/>
            <pc:sldMk cId="2136222602" sldId="628"/>
            <ac:spMk id="5" creationId="{7D05BCED-8257-4204-7C44-B228D92346F6}"/>
          </ac:spMkLst>
        </pc:spChg>
        <pc:picChg chg="mod">
          <ac:chgData name="Jhanvi D Shah" userId="76322431-2f60-4ef8-b478-52ab1289ac44" providerId="ADAL" clId="{B26A61D3-2A0F-4CB6-85BA-7BE771B29B4F}" dt="2025-10-10T07:07:40.373" v="1181"/>
          <ac:picMkLst>
            <pc:docMk/>
            <pc:sldMk cId="2136222602" sldId="628"/>
            <ac:picMk id="4" creationId="{7C293213-44C7-3AE2-FF25-FA2FCCEEFC4E}"/>
          </ac:picMkLst>
        </pc:picChg>
        <pc:picChg chg="add mod">
          <ac:chgData name="Jhanvi D Shah" userId="76322431-2f60-4ef8-b478-52ab1289ac44" providerId="ADAL" clId="{B26A61D3-2A0F-4CB6-85BA-7BE771B29B4F}" dt="2025-10-10T07:07:27.423" v="1177"/>
          <ac:picMkLst>
            <pc:docMk/>
            <pc:sldMk cId="2136222602" sldId="628"/>
            <ac:picMk id="42" creationId="{5FEDF4C3-67E1-DC1A-5011-83D0DBAC2A04}"/>
          </ac:picMkLst>
        </pc:picChg>
        <pc:cxnChg chg="add mod">
          <ac:chgData name="Jhanvi D Shah" userId="76322431-2f60-4ef8-b478-52ab1289ac44" providerId="ADAL" clId="{B26A61D3-2A0F-4CB6-85BA-7BE771B29B4F}" dt="2025-10-10T09:02:19.232" v="2300"/>
          <ac:cxnSpMkLst>
            <pc:docMk/>
            <pc:sldMk cId="2136222602" sldId="628"/>
            <ac:cxnSpMk id="3" creationId="{C0D89441-0147-02D7-DFB6-F8691FD9BCE4}"/>
          </ac:cxnSpMkLst>
        </pc:cxnChg>
      </pc:sldChg>
      <pc:sldChg chg="addSp delSp modSp mod">
        <pc:chgData name="Jhanvi D Shah" userId="76322431-2f60-4ef8-b478-52ab1289ac44" providerId="ADAL" clId="{B26A61D3-2A0F-4CB6-85BA-7BE771B29B4F}" dt="2025-10-10T09:01:56.352" v="2296" actId="1036"/>
        <pc:sldMkLst>
          <pc:docMk/>
          <pc:sldMk cId="2190892545" sldId="629"/>
        </pc:sldMkLst>
        <pc:spChg chg="add mod">
          <ac:chgData name="Jhanvi D Shah" userId="76322431-2f60-4ef8-b478-52ab1289ac44" providerId="ADAL" clId="{B26A61D3-2A0F-4CB6-85BA-7BE771B29B4F}" dt="2025-10-10T09:01:43.009" v="2282"/>
          <ac:spMkLst>
            <pc:docMk/>
            <pc:sldMk cId="2190892545" sldId="629"/>
            <ac:spMk id="6" creationId="{5CCB2D8C-074E-0BF2-72C4-31F77319FD93}"/>
          </ac:spMkLst>
        </pc:spChg>
        <pc:picChg chg="add mod">
          <ac:chgData name="Jhanvi D Shah" userId="76322431-2f60-4ef8-b478-52ab1289ac44" providerId="ADAL" clId="{B26A61D3-2A0F-4CB6-85BA-7BE771B29B4F}" dt="2025-10-10T07:08:18.468" v="1184" actId="34135"/>
          <ac:picMkLst>
            <pc:docMk/>
            <pc:sldMk cId="2190892545" sldId="629"/>
            <ac:picMk id="3" creationId="{EF76485A-14B6-03A1-4DC5-5BC1D651768E}"/>
          </ac:picMkLst>
        </pc:picChg>
        <pc:picChg chg="add mod">
          <ac:chgData name="Jhanvi D Shah" userId="76322431-2f60-4ef8-b478-52ab1289ac44" providerId="ADAL" clId="{B26A61D3-2A0F-4CB6-85BA-7BE771B29B4F}" dt="2025-10-10T07:08:18.468" v="1184" actId="34135"/>
          <ac:picMkLst>
            <pc:docMk/>
            <pc:sldMk cId="2190892545" sldId="629"/>
            <ac:picMk id="5" creationId="{2D049D93-AEA8-6568-46CE-661E324D40B6}"/>
          </ac:picMkLst>
        </pc:picChg>
        <pc:cxnChg chg="add mod">
          <ac:chgData name="Jhanvi D Shah" userId="76322431-2f60-4ef8-b478-52ab1289ac44" providerId="ADAL" clId="{B26A61D3-2A0F-4CB6-85BA-7BE771B29B4F}" dt="2025-10-10T09:01:56.352" v="2296" actId="1036"/>
          <ac:cxnSpMkLst>
            <pc:docMk/>
            <pc:sldMk cId="2190892545" sldId="629"/>
            <ac:cxnSpMk id="4" creationId="{2CF98B50-DE58-F6A5-E2A4-3232C5D2BBC2}"/>
          </ac:cxnSpMkLst>
        </pc:cxnChg>
      </pc:sldChg>
      <pc:sldChg chg="addSp delSp modSp mod">
        <pc:chgData name="Jhanvi D Shah" userId="76322431-2f60-4ef8-b478-52ab1289ac44" providerId="ADAL" clId="{B26A61D3-2A0F-4CB6-85BA-7BE771B29B4F}" dt="2025-10-10T09:02:02.124" v="2298"/>
        <pc:sldMkLst>
          <pc:docMk/>
          <pc:sldMk cId="3105862969" sldId="630"/>
        </pc:sldMkLst>
        <pc:cxnChg chg="add mod">
          <ac:chgData name="Jhanvi D Shah" userId="76322431-2f60-4ef8-b478-52ab1289ac44" providerId="ADAL" clId="{B26A61D3-2A0F-4CB6-85BA-7BE771B29B4F}" dt="2025-10-10T09:02:02.124" v="2298"/>
          <ac:cxnSpMkLst>
            <pc:docMk/>
            <pc:sldMk cId="3105862969" sldId="630"/>
            <ac:cxnSpMk id="6" creationId="{86146BF3-8E35-858F-0CEB-03FA66D96578}"/>
          </ac:cxnSpMkLst>
        </pc:cxnChg>
      </pc:sldChg>
      <pc:sldChg chg="addSp delSp modSp mod">
        <pc:chgData name="Jhanvi D Shah" userId="76322431-2f60-4ef8-b478-52ab1289ac44" providerId="ADAL" clId="{B26A61D3-2A0F-4CB6-85BA-7BE771B29B4F}" dt="2025-10-10T08:48:05.510" v="2127"/>
        <pc:sldMkLst>
          <pc:docMk/>
          <pc:sldMk cId="3837455919" sldId="631"/>
        </pc:sldMkLst>
        <pc:spChg chg="mod">
          <ac:chgData name="Jhanvi D Shah" userId="76322431-2f60-4ef8-b478-52ab1289ac44" providerId="ADAL" clId="{B26A61D3-2A0F-4CB6-85BA-7BE771B29B4F}" dt="2025-10-10T07:40:30.436" v="1613" actId="1076"/>
          <ac:spMkLst>
            <pc:docMk/>
            <pc:sldMk cId="3837455919" sldId="631"/>
            <ac:spMk id="2" creationId="{AB293CF3-47F7-479A-6D9A-1455E8AACDF1}"/>
          </ac:spMkLst>
        </pc:spChg>
        <pc:spChg chg="mod">
          <ac:chgData name="Jhanvi D Shah" userId="76322431-2f60-4ef8-b478-52ab1289ac44" providerId="ADAL" clId="{B26A61D3-2A0F-4CB6-85BA-7BE771B29B4F}" dt="2025-10-10T07:42:55.424" v="1628" actId="14100"/>
          <ac:spMkLst>
            <pc:docMk/>
            <pc:sldMk cId="3837455919" sldId="631"/>
            <ac:spMk id="4" creationId="{B6B20AE8-F459-4503-FE8D-FA829C6E97B0}"/>
          </ac:spMkLst>
        </pc:spChg>
        <pc:spChg chg="mod">
          <ac:chgData name="Jhanvi D Shah" userId="76322431-2f60-4ef8-b478-52ab1289ac44" providerId="ADAL" clId="{B26A61D3-2A0F-4CB6-85BA-7BE771B29B4F}" dt="2025-10-10T07:42:45.344" v="1626" actId="207"/>
          <ac:spMkLst>
            <pc:docMk/>
            <pc:sldMk cId="3837455919" sldId="631"/>
            <ac:spMk id="12" creationId="{830A36F8-48C2-4842-A87B-8CE8DF4E7FD2}"/>
          </ac:spMkLst>
        </pc:spChg>
        <pc:spChg chg="mod">
          <ac:chgData name="Jhanvi D Shah" userId="76322431-2f60-4ef8-b478-52ab1289ac44" providerId="ADAL" clId="{B26A61D3-2A0F-4CB6-85BA-7BE771B29B4F}" dt="2025-10-10T07:39:37.542" v="1602" actId="1076"/>
          <ac:spMkLst>
            <pc:docMk/>
            <pc:sldMk cId="3837455919" sldId="631"/>
            <ac:spMk id="14" creationId="{086A5A31-B10A-4793-84D4-D785959AE5B8}"/>
          </ac:spMkLst>
        </pc:spChg>
        <pc:spChg chg="add mod ord">
          <ac:chgData name="Jhanvi D Shah" userId="76322431-2f60-4ef8-b478-52ab1289ac44" providerId="ADAL" clId="{B26A61D3-2A0F-4CB6-85BA-7BE771B29B4F}" dt="2025-10-10T07:42:40.601" v="1625" actId="207"/>
          <ac:spMkLst>
            <pc:docMk/>
            <pc:sldMk cId="3837455919" sldId="631"/>
            <ac:spMk id="18" creationId="{BD21AD81-A2AC-5D4E-C4DD-9BBAB5432FCF}"/>
          </ac:spMkLst>
        </pc:spChg>
        <pc:picChg chg="add mod">
          <ac:chgData name="Jhanvi D Shah" userId="76322431-2f60-4ef8-b478-52ab1289ac44" providerId="ADAL" clId="{B26A61D3-2A0F-4CB6-85BA-7BE771B29B4F}" dt="2025-10-10T08:47:51.521" v="2123" actId="1076"/>
          <ac:picMkLst>
            <pc:docMk/>
            <pc:sldMk cId="3837455919" sldId="631"/>
            <ac:picMk id="3" creationId="{D3A48B48-91FA-B669-E452-2103809DAA07}"/>
          </ac:picMkLst>
        </pc:picChg>
        <pc:picChg chg="mod">
          <ac:chgData name="Jhanvi D Shah" userId="76322431-2f60-4ef8-b478-52ab1289ac44" providerId="ADAL" clId="{B26A61D3-2A0F-4CB6-85BA-7BE771B29B4F}" dt="2025-10-10T08:48:05.510" v="2127"/>
          <ac:picMkLst>
            <pc:docMk/>
            <pc:sldMk cId="3837455919" sldId="631"/>
            <ac:picMk id="2050" creationId="{4E1E0341-B45D-908E-3E87-39B4AA780043}"/>
          </ac:picMkLst>
        </pc:picChg>
      </pc:sldChg>
      <pc:sldChg chg="addSp delSp modSp add mod ord">
        <pc:chgData name="Jhanvi D Shah" userId="76322431-2f60-4ef8-b478-52ab1289ac44" providerId="ADAL" clId="{B26A61D3-2A0F-4CB6-85BA-7BE771B29B4F}" dt="2025-10-10T09:07:06.153" v="2360" actId="1035"/>
        <pc:sldMkLst>
          <pc:docMk/>
          <pc:sldMk cId="2090390920" sldId="632"/>
        </pc:sldMkLst>
        <pc:spChg chg="mod">
          <ac:chgData name="Jhanvi D Shah" userId="76322431-2f60-4ef8-b478-52ab1289ac44" providerId="ADAL" clId="{B26A61D3-2A0F-4CB6-85BA-7BE771B29B4F}" dt="2025-10-10T08:22:21.221" v="1681" actId="1076"/>
          <ac:spMkLst>
            <pc:docMk/>
            <pc:sldMk cId="2090390920" sldId="632"/>
            <ac:spMk id="2" creationId="{AB7C9E28-C963-AB20-2A68-EE690E0A1192}"/>
          </ac:spMkLst>
        </pc:spChg>
        <pc:spChg chg="mod">
          <ac:chgData name="Jhanvi D Shah" userId="76322431-2f60-4ef8-b478-52ab1289ac44" providerId="ADAL" clId="{B26A61D3-2A0F-4CB6-85BA-7BE771B29B4F}" dt="2025-10-10T09:07:06.153" v="2360" actId="1035"/>
          <ac:spMkLst>
            <pc:docMk/>
            <pc:sldMk cId="2090390920" sldId="632"/>
            <ac:spMk id="3" creationId="{79F969C2-6C75-CEA1-EE29-BF0E17F6E87B}"/>
          </ac:spMkLst>
        </pc:spChg>
        <pc:spChg chg="add mod">
          <ac:chgData name="Jhanvi D Shah" userId="76322431-2f60-4ef8-b478-52ab1289ac44" providerId="ADAL" clId="{B26A61D3-2A0F-4CB6-85BA-7BE771B29B4F}" dt="2025-10-10T08:55:44.007" v="2199" actId="113"/>
          <ac:spMkLst>
            <pc:docMk/>
            <pc:sldMk cId="2090390920" sldId="632"/>
            <ac:spMk id="9" creationId="{A6229CE5-B6E5-846B-90CD-AE0D5ACA4D9E}"/>
          </ac:spMkLst>
        </pc:spChg>
        <pc:picChg chg="add mod modCrop">
          <ac:chgData name="Jhanvi D Shah" userId="76322431-2f60-4ef8-b478-52ab1289ac44" providerId="ADAL" clId="{B26A61D3-2A0F-4CB6-85BA-7BE771B29B4F}" dt="2025-10-10T07:58:56.762" v="1668" actId="1076"/>
          <ac:picMkLst>
            <pc:docMk/>
            <pc:sldMk cId="2090390920" sldId="632"/>
            <ac:picMk id="7" creationId="{BF5E0884-C80F-19D4-1492-EF76A23CACA6}"/>
          </ac:picMkLst>
        </pc:picChg>
      </pc:sldChg>
      <pc:sldMasterChg chg="addSldLayout delSldLayout modSldLayout">
        <pc:chgData name="Jhanvi D Shah" userId="76322431-2f60-4ef8-b478-52ab1289ac44" providerId="ADAL" clId="{B26A61D3-2A0F-4CB6-85BA-7BE771B29B4F}" dt="2025-10-10T07:35:26.949" v="1490" actId="735"/>
        <pc:sldMasterMkLst>
          <pc:docMk/>
          <pc:sldMasterMk cId="1128128307" sldId="2147483687"/>
        </pc:sldMasterMkLst>
        <pc:sldLayoutChg chg="modSp">
          <pc:chgData name="Jhanvi D Shah" userId="76322431-2f60-4ef8-b478-52ab1289ac44" providerId="ADAL" clId="{B26A61D3-2A0F-4CB6-85BA-7BE771B29B4F}" dt="2025-10-10T07:35:26.949" v="1490" actId="735"/>
          <pc:sldLayoutMkLst>
            <pc:docMk/>
            <pc:sldMasterMk cId="1128128307" sldId="2147483660"/>
            <pc:sldLayoutMk cId="4143188215" sldId="2147483667"/>
          </pc:sldLayoutMkLst>
        </pc:sldLayoutChg>
        <pc:sldLayoutChg chg="modSp">
          <pc:chgData name="Jhanvi D Shah" userId="76322431-2f60-4ef8-b478-52ab1289ac44" providerId="ADAL" clId="{B26A61D3-2A0F-4CB6-85BA-7BE771B29B4F}" dt="2025-10-10T07:03:53.569" v="1140" actId="735"/>
          <pc:sldLayoutMkLst>
            <pc:docMk/>
            <pc:sldMasterMk cId="1128128307" sldId="2147483660"/>
            <pc:sldLayoutMk cId="903159059" sldId="2147483671"/>
          </pc:sldLayoutMkLst>
        </pc:sldLayoutChg>
        <pc:sldLayoutChg chg="modSp">
          <pc:chgData name="Jhanvi D Shah" userId="76322431-2f60-4ef8-b478-52ab1289ac44" providerId="ADAL" clId="{B26A61D3-2A0F-4CB6-85BA-7BE771B29B4F}" dt="2025-10-10T07:03:53.428" v="1139" actId="735"/>
          <pc:sldLayoutMkLst>
            <pc:docMk/>
            <pc:sldMasterMk cId="1128128307" sldId="2147483660"/>
            <pc:sldLayoutMk cId="1013984419" sldId="2147483685"/>
          </pc:sldLayoutMkLst>
        </pc:sldLayoutChg>
        <pc:sldLayoutChg chg="modSp">
          <pc:chgData name="Jhanvi D Shah" userId="76322431-2f60-4ef8-b478-52ab1289ac44" providerId="ADAL" clId="{B26A61D3-2A0F-4CB6-85BA-7BE771B29B4F}" dt="2025-10-10T07:03:52.232" v="1138" actId="735"/>
          <pc:sldLayoutMkLst>
            <pc:docMk/>
            <pc:sldMasterMk cId="1128128307" sldId="2147483660"/>
            <pc:sldLayoutMk cId="0" sldId="2147483686"/>
          </pc:sldLayoutMkLst>
        </pc:sldLayoutChg>
        <pc:sldLayoutChg chg="del">
          <pc:chgData name="Jhanvi D Shah" userId="76322431-2f60-4ef8-b478-52ab1289ac44" providerId="ADAL" clId="{B26A61D3-2A0F-4CB6-85BA-7BE771B29B4F}" dt="2025-10-10T05:01:02.138" v="6" actId="47"/>
          <pc:sldLayoutMkLst>
            <pc:docMk/>
            <pc:sldMasterMk cId="1128128307" sldId="2147483687"/>
            <pc:sldLayoutMk cId="0" sldId="2147483687"/>
          </pc:sldLayoutMkLst>
        </pc:sldLayoutChg>
        <pc:sldLayoutChg chg="del">
          <pc:chgData name="Jhanvi D Shah" userId="76322431-2f60-4ef8-b478-52ab1289ac44" providerId="ADAL" clId="{B26A61D3-2A0F-4CB6-85BA-7BE771B29B4F}" dt="2025-10-10T05:08:53.291" v="13" actId="47"/>
          <pc:sldLayoutMkLst>
            <pc:docMk/>
            <pc:sldMasterMk cId="1128128307" sldId="2147483687"/>
            <pc:sldLayoutMk cId="0" sldId="2147483688"/>
          </pc:sldLayoutMkLst>
        </pc:sldLayoutChg>
        <pc:sldLayoutChg chg="del">
          <pc:chgData name="Jhanvi D Shah" userId="76322431-2f60-4ef8-b478-52ab1289ac44" providerId="ADAL" clId="{B26A61D3-2A0F-4CB6-85BA-7BE771B29B4F}" dt="2025-10-10T05:09:15.752" v="19" actId="47"/>
          <pc:sldLayoutMkLst>
            <pc:docMk/>
            <pc:sldMasterMk cId="1128128307" sldId="2147483687"/>
            <pc:sldLayoutMk cId="0" sldId="2147483689"/>
          </pc:sldLayoutMkLst>
        </pc:sldLayoutChg>
        <pc:sldLayoutChg chg="del">
          <pc:chgData name="Jhanvi D Shah" userId="76322431-2f60-4ef8-b478-52ab1289ac44" providerId="ADAL" clId="{B26A61D3-2A0F-4CB6-85BA-7BE771B29B4F}" dt="2025-10-10T05:09:57.280" v="28" actId="47"/>
          <pc:sldLayoutMkLst>
            <pc:docMk/>
            <pc:sldMasterMk cId="1128128307" sldId="2147483687"/>
            <pc:sldLayoutMk cId="0" sldId="2147483690"/>
          </pc:sldLayoutMkLst>
        </pc:sldLayoutChg>
        <pc:sldLayoutChg chg="add del">
          <pc:chgData name="Jhanvi D Shah" userId="76322431-2f60-4ef8-b478-52ab1289ac44" providerId="ADAL" clId="{B26A61D3-2A0F-4CB6-85BA-7BE771B29B4F}" dt="2025-10-10T05:10:22.863" v="37" actId="47"/>
          <pc:sldLayoutMkLst>
            <pc:docMk/>
            <pc:sldMasterMk cId="1128128307" sldId="2147483687"/>
            <pc:sldLayoutMk cId="0" sldId="2147483691"/>
          </pc:sldLayoutMkLst>
        </pc:sldLayoutChg>
        <pc:sldLayoutChg chg="del">
          <pc:chgData name="Jhanvi D Shah" userId="76322431-2f60-4ef8-b478-52ab1289ac44" providerId="ADAL" clId="{B26A61D3-2A0F-4CB6-85BA-7BE771B29B4F}" dt="2025-10-10T05:10:48.501" v="51" actId="47"/>
          <pc:sldLayoutMkLst>
            <pc:docMk/>
            <pc:sldMasterMk cId="1128128307" sldId="2147483687"/>
            <pc:sldLayoutMk cId="0" sldId="2147483692"/>
          </pc:sldLayoutMkLst>
        </pc:sldLayoutChg>
      </pc:sldMasterChg>
    </pc:docChg>
  </pc:docChgLst>
  <pc:docChgLst>
    <pc:chgData name="Jhanvi D Shah" userId="76322431-2f60-4ef8-b478-52ab1289ac44" providerId="ADAL" clId="{DC24C209-E2F7-45DE-BAAC-2418DA25ABC3}"/>
    <pc:docChg chg="undo redo custSel addSld delSld modSld">
      <pc:chgData name="Jhanvi D Shah" userId="76322431-2f60-4ef8-b478-52ab1289ac44" providerId="ADAL" clId="{DC24C209-E2F7-45DE-BAAC-2418DA25ABC3}" dt="2025-03-12T07:25:07.713" v="3422"/>
      <pc:docMkLst>
        <pc:docMk/>
      </pc:docMkLst>
      <pc:sldChg chg="modSp mod">
        <pc:chgData name="Jhanvi D Shah" userId="76322431-2f60-4ef8-b478-52ab1289ac44" providerId="ADAL" clId="{DC24C209-E2F7-45DE-BAAC-2418DA25ABC3}" dt="2025-03-11T16:06:57.866" v="2087" actId="1038"/>
        <pc:sldMkLst>
          <pc:docMk/>
          <pc:sldMk cId="288194011" sldId="257"/>
        </pc:sldMkLst>
      </pc:sldChg>
      <pc:sldChg chg="del">
        <pc:chgData name="Jhanvi D Shah" userId="76322431-2f60-4ef8-b478-52ab1289ac44" providerId="ADAL" clId="{DC24C209-E2F7-45DE-BAAC-2418DA25ABC3}" dt="2025-03-11T11:41:46.380" v="335" actId="2696"/>
        <pc:sldMkLst>
          <pc:docMk/>
          <pc:sldMk cId="1496863150" sldId="259"/>
        </pc:sldMkLst>
      </pc:sldChg>
      <pc:sldChg chg="addSp delSp modSp mod">
        <pc:chgData name="Jhanvi D Shah" userId="76322431-2f60-4ef8-b478-52ab1289ac44" providerId="ADAL" clId="{DC24C209-E2F7-45DE-BAAC-2418DA25ABC3}" dt="2025-03-12T07:10:34.954" v="3385" actId="20577"/>
        <pc:sldMkLst>
          <pc:docMk/>
          <pc:sldMk cId="2313390205" sldId="482"/>
        </pc:sldMkLst>
      </pc:sldChg>
      <pc:sldChg chg="addSp delSp modSp mod">
        <pc:chgData name="Jhanvi D Shah" userId="76322431-2f60-4ef8-b478-52ab1289ac44" providerId="ADAL" clId="{DC24C209-E2F7-45DE-BAAC-2418DA25ABC3}" dt="2025-03-12T07:11:09.494" v="3420" actId="20577"/>
        <pc:sldMkLst>
          <pc:docMk/>
          <pc:sldMk cId="1434959769" sldId="483"/>
        </pc:sldMkLst>
      </pc:sldChg>
      <pc:sldChg chg="addSp delSp modSp mod">
        <pc:chgData name="Jhanvi D Shah" userId="76322431-2f60-4ef8-b478-52ab1289ac44" providerId="ADAL" clId="{DC24C209-E2F7-45DE-BAAC-2418DA25ABC3}" dt="2025-03-12T07:24:24.539" v="3421" actId="20577"/>
        <pc:sldMkLst>
          <pc:docMk/>
          <pc:sldMk cId="2626634122" sldId="484"/>
        </pc:sldMkLst>
      </pc:sldChg>
      <pc:sldChg chg="addSp delSp modSp mod">
        <pc:chgData name="Jhanvi D Shah" userId="76322431-2f60-4ef8-b478-52ab1289ac44" providerId="ADAL" clId="{DC24C209-E2F7-45DE-BAAC-2418DA25ABC3}" dt="2025-03-12T07:25:07.713" v="3422"/>
        <pc:sldMkLst>
          <pc:docMk/>
          <pc:sldMk cId="147517410" sldId="485"/>
        </pc:sldMkLst>
      </pc:sldChg>
      <pc:sldChg chg="modSp add del mod">
        <pc:chgData name="Jhanvi D Shah" userId="76322431-2f60-4ef8-b478-52ab1289ac44" providerId="ADAL" clId="{DC24C209-E2F7-45DE-BAAC-2418DA25ABC3}" dt="2025-03-11T11:42:14.430" v="339" actId="1076"/>
        <pc:sldMkLst>
          <pc:docMk/>
          <pc:sldMk cId="915659744" sldId="487"/>
        </pc:sldMkLst>
      </pc:sldChg>
    </pc:docChg>
  </pc:docChgLst>
  <pc:docChgLst>
    <pc:chgData name="Khant J Shah" userId="5aff6128-6757-45c6-8338-ecd763795fb9" providerId="ADAL" clId="{EA66946F-D957-4F16-B194-8D1A792B2FC5}"/>
    <pc:docChg chg="undo custSel delSld modSld sldOrd">
      <pc:chgData name="Khant J Shah" userId="5aff6128-6757-45c6-8338-ecd763795fb9" providerId="ADAL" clId="{EA66946F-D957-4F16-B194-8D1A792B2FC5}" dt="2025-09-24T06:35:34.537" v="702" actId="478"/>
      <pc:docMkLst>
        <pc:docMk/>
      </pc:docMkLst>
      <pc:sldChg chg="modSp mod">
        <pc:chgData name="Khant J Shah" userId="5aff6128-6757-45c6-8338-ecd763795fb9" providerId="ADAL" clId="{EA66946F-D957-4F16-B194-8D1A792B2FC5}" dt="2025-09-24T05:54:43.522" v="247" actId="1076"/>
        <pc:sldMkLst>
          <pc:docMk/>
          <pc:sldMk cId="99391503" sldId="514"/>
        </pc:sldMkLst>
      </pc:sldChg>
      <pc:sldChg chg="modSp mod">
        <pc:chgData name="Khant J Shah" userId="5aff6128-6757-45c6-8338-ecd763795fb9" providerId="ADAL" clId="{EA66946F-D957-4F16-B194-8D1A792B2FC5}" dt="2025-09-24T05:56:57.409" v="408" actId="20577"/>
        <pc:sldMkLst>
          <pc:docMk/>
          <pc:sldMk cId="2096305422" sldId="515"/>
        </pc:sldMkLst>
      </pc:sldChg>
      <pc:sldChg chg="delSp modSp mod">
        <pc:chgData name="Khant J Shah" userId="5aff6128-6757-45c6-8338-ecd763795fb9" providerId="ADAL" clId="{EA66946F-D957-4F16-B194-8D1A792B2FC5}" dt="2025-09-24T06:03:09.539" v="642" actId="20577"/>
        <pc:sldMkLst>
          <pc:docMk/>
          <pc:sldMk cId="3551618336" sldId="519"/>
        </pc:sldMkLst>
      </pc:sldChg>
      <pc:sldChg chg="del">
        <pc:chgData name="Khant J Shah" userId="5aff6128-6757-45c6-8338-ecd763795fb9" providerId="ADAL" clId="{EA66946F-D957-4F16-B194-8D1A792B2FC5}" dt="2025-09-24T06:05:29.146" v="693" actId="47"/>
        <pc:sldMkLst>
          <pc:docMk/>
          <pc:sldMk cId="3197957010" sldId="520"/>
        </pc:sldMkLst>
      </pc:sldChg>
      <pc:sldChg chg="del">
        <pc:chgData name="Khant J Shah" userId="5aff6128-6757-45c6-8338-ecd763795fb9" providerId="ADAL" clId="{EA66946F-D957-4F16-B194-8D1A792B2FC5}" dt="2025-09-24T06:05:23.068" v="690" actId="47"/>
        <pc:sldMkLst>
          <pc:docMk/>
          <pc:sldMk cId="4268654690" sldId="527"/>
        </pc:sldMkLst>
      </pc:sldChg>
      <pc:sldChg chg="del">
        <pc:chgData name="Khant J Shah" userId="5aff6128-6757-45c6-8338-ecd763795fb9" providerId="ADAL" clId="{EA66946F-D957-4F16-B194-8D1A792B2FC5}" dt="2025-09-24T06:05:27.827" v="692" actId="47"/>
        <pc:sldMkLst>
          <pc:docMk/>
          <pc:sldMk cId="4038020032" sldId="530"/>
        </pc:sldMkLst>
      </pc:sldChg>
      <pc:sldChg chg="modSp mod">
        <pc:chgData name="Khant J Shah" userId="5aff6128-6757-45c6-8338-ecd763795fb9" providerId="ADAL" clId="{EA66946F-D957-4F16-B194-8D1A792B2FC5}" dt="2025-09-24T05:57:20.307" v="438" actId="1076"/>
        <pc:sldMkLst>
          <pc:docMk/>
          <pc:sldMk cId="812984487" sldId="531"/>
        </pc:sldMkLst>
      </pc:sldChg>
      <pc:sldChg chg="modSp mod">
        <pc:chgData name="Khant J Shah" userId="5aff6128-6757-45c6-8338-ecd763795fb9" providerId="ADAL" clId="{EA66946F-D957-4F16-B194-8D1A792B2FC5}" dt="2025-09-24T05:59:54.623" v="595" actId="20577"/>
        <pc:sldMkLst>
          <pc:docMk/>
          <pc:sldMk cId="1647448004" sldId="535"/>
        </pc:sldMkLst>
      </pc:sldChg>
      <pc:sldChg chg="del">
        <pc:chgData name="Khant J Shah" userId="5aff6128-6757-45c6-8338-ecd763795fb9" providerId="ADAL" clId="{EA66946F-D957-4F16-B194-8D1A792B2FC5}" dt="2025-09-24T06:05:25.131" v="691" actId="47"/>
        <pc:sldMkLst>
          <pc:docMk/>
          <pc:sldMk cId="391521041" sldId="546"/>
        </pc:sldMkLst>
      </pc:sldChg>
      <pc:sldChg chg="del">
        <pc:chgData name="Khant J Shah" userId="5aff6128-6757-45c6-8338-ecd763795fb9" providerId="ADAL" clId="{EA66946F-D957-4F16-B194-8D1A792B2FC5}" dt="2025-09-24T06:05:20.938" v="689" actId="47"/>
        <pc:sldMkLst>
          <pc:docMk/>
          <pc:sldMk cId="3555883953" sldId="547"/>
        </pc:sldMkLst>
      </pc:sldChg>
      <pc:sldChg chg="delSp mod ord">
        <pc:chgData name="Khant J Shah" userId="5aff6128-6757-45c6-8338-ecd763795fb9" providerId="ADAL" clId="{EA66946F-D957-4F16-B194-8D1A792B2FC5}" dt="2025-09-24T06:04:46.989" v="688" actId="478"/>
        <pc:sldMkLst>
          <pc:docMk/>
          <pc:sldMk cId="3068521638" sldId="548"/>
        </pc:sldMkLst>
      </pc:sldChg>
      <pc:sldChg chg="ord">
        <pc:chgData name="Khant J Shah" userId="5aff6128-6757-45c6-8338-ecd763795fb9" providerId="ADAL" clId="{EA66946F-D957-4F16-B194-8D1A792B2FC5}" dt="2025-09-24T06:05:34.830" v="695"/>
        <pc:sldMkLst>
          <pc:docMk/>
          <pc:sldMk cId="3921131321" sldId="550"/>
        </pc:sldMkLst>
      </pc:sldChg>
      <pc:sldChg chg="addSp modSp mod">
        <pc:chgData name="Khant J Shah" userId="5aff6128-6757-45c6-8338-ecd763795fb9" providerId="ADAL" clId="{EA66946F-D957-4F16-B194-8D1A792B2FC5}" dt="2025-09-24T06:05:54.964" v="696" actId="2711"/>
        <pc:sldMkLst>
          <pc:docMk/>
          <pc:sldMk cId="585055301" sldId="583"/>
        </pc:sldMkLst>
      </pc:sldChg>
      <pc:sldChg chg="modSp mod">
        <pc:chgData name="Khant J Shah" userId="5aff6128-6757-45c6-8338-ecd763795fb9" providerId="ADAL" clId="{EA66946F-D957-4F16-B194-8D1A792B2FC5}" dt="2025-09-24T05:55:09.184" v="268" actId="20577"/>
        <pc:sldMkLst>
          <pc:docMk/>
          <pc:sldMk cId="1816408530" sldId="584"/>
        </pc:sldMkLst>
      </pc:sldChg>
      <pc:sldChg chg="delSp modSp mod">
        <pc:chgData name="Khant J Shah" userId="5aff6128-6757-45c6-8338-ecd763795fb9" providerId="ADAL" clId="{EA66946F-D957-4F16-B194-8D1A792B2FC5}" dt="2025-09-24T06:35:34.537" v="702" actId="478"/>
        <pc:sldMkLst>
          <pc:docMk/>
          <pc:sldMk cId="422637700" sldId="590"/>
        </pc:sldMkLst>
      </pc:sldChg>
      <pc:sldChg chg="addSp delSp modSp mod">
        <pc:chgData name="Khant J Shah" userId="5aff6128-6757-45c6-8338-ecd763795fb9" providerId="ADAL" clId="{EA66946F-D957-4F16-B194-8D1A792B2FC5}" dt="2025-09-24T06:01:58.535" v="632" actId="14100"/>
        <pc:sldMkLst>
          <pc:docMk/>
          <pc:sldMk cId="4256208101" sldId="596"/>
        </pc:sldMkLst>
      </pc:sldChg>
      <pc:sldChg chg="modSp mod">
        <pc:chgData name="Khant J Shah" userId="5aff6128-6757-45c6-8338-ecd763795fb9" providerId="ADAL" clId="{EA66946F-D957-4F16-B194-8D1A792B2FC5}" dt="2025-09-24T05:59:08.483" v="588" actId="115"/>
        <pc:sldMkLst>
          <pc:docMk/>
          <pc:sldMk cId="1723435541" sldId="598"/>
        </pc:sldMkLst>
      </pc:sldChg>
      <pc:sldChg chg="addSp delSp modSp mod">
        <pc:chgData name="Khant J Shah" userId="5aff6128-6757-45c6-8338-ecd763795fb9" providerId="ADAL" clId="{EA66946F-D957-4F16-B194-8D1A792B2FC5}" dt="2025-09-24T05:52:31.128" v="118" actId="1035"/>
        <pc:sldMkLst>
          <pc:docMk/>
          <pc:sldMk cId="2653393657" sldId="599"/>
        </pc:sldMkLst>
      </pc:sldChg>
      <pc:sldChg chg="modSp mod">
        <pc:chgData name="Khant J Shah" userId="5aff6128-6757-45c6-8338-ecd763795fb9" providerId="ADAL" clId="{EA66946F-D957-4F16-B194-8D1A792B2FC5}" dt="2025-09-24T06:04:36.923" v="687" actId="20577"/>
        <pc:sldMkLst>
          <pc:docMk/>
          <pc:sldMk cId="1805722109" sldId="608"/>
        </pc:sldMkLst>
      </pc:sldChg>
    </pc:docChg>
  </pc:docChgLst>
  <pc:docChgLst>
    <pc:chgData name="Jhanvi D Shah" userId="76322431-2f60-4ef8-b478-52ab1289ac44" providerId="ADAL" clId="{FF907B33-041C-46A6-8EE0-84930810D3A0}"/>
    <pc:docChg chg="undo redo custSel addSld delSld modSld modSection">
      <pc:chgData name="Jhanvi D Shah" userId="76322431-2f60-4ef8-b478-52ab1289ac44" providerId="ADAL" clId="{FF907B33-041C-46A6-8EE0-84930810D3A0}" dt="2025-10-27T09:32:45.762" v="673" actId="20577"/>
      <pc:docMkLst>
        <pc:docMk/>
      </pc:docMkLst>
      <pc:sldChg chg="delSp modSp del mod">
        <pc:chgData name="Jhanvi D Shah" userId="76322431-2f60-4ef8-b478-52ab1289ac44" providerId="ADAL" clId="{FF907B33-041C-46A6-8EE0-84930810D3A0}" dt="2025-10-27T09:28:47.725" v="632" actId="47"/>
        <pc:sldMkLst>
          <pc:docMk/>
          <pc:sldMk cId="915659744" sldId="487"/>
        </pc:sldMkLst>
        <pc:spChg chg="del">
          <ac:chgData name="Jhanvi D Shah" userId="76322431-2f60-4ef8-b478-52ab1289ac44" providerId="ADAL" clId="{FF907B33-041C-46A6-8EE0-84930810D3A0}" dt="2025-10-27T09:26:56.771" v="619" actId="478"/>
          <ac:spMkLst>
            <pc:docMk/>
            <pc:sldMk cId="915659744" sldId="487"/>
            <ac:spMk id="3" creationId="{AFEF944C-57DD-5550-E7AE-8C537D57E44B}"/>
          </ac:spMkLst>
        </pc:spChg>
        <pc:spChg chg="del">
          <ac:chgData name="Jhanvi D Shah" userId="76322431-2f60-4ef8-b478-52ab1289ac44" providerId="ADAL" clId="{FF907B33-041C-46A6-8EE0-84930810D3A0}" dt="2025-10-27T09:26:58.622" v="620" actId="478"/>
          <ac:spMkLst>
            <pc:docMk/>
            <pc:sldMk cId="915659744" sldId="487"/>
            <ac:spMk id="4" creationId="{5AA8F379-2A5F-A392-7EE1-93D7C211D179}"/>
          </ac:spMkLst>
        </pc:spChg>
        <pc:spChg chg="mod">
          <ac:chgData name="Jhanvi D Shah" userId="76322431-2f60-4ef8-b478-52ab1289ac44" providerId="ADAL" clId="{FF907B33-041C-46A6-8EE0-84930810D3A0}" dt="2025-10-27T09:27:30.185" v="621" actId="14100"/>
          <ac:spMkLst>
            <pc:docMk/>
            <pc:sldMk cId="915659744" sldId="487"/>
            <ac:spMk id="5" creationId="{C3896A03-3945-419A-B66B-4EE266EDD152}"/>
          </ac:spMkLst>
        </pc:spChg>
        <pc:spChg chg="mod">
          <ac:chgData name="Jhanvi D Shah" userId="76322431-2f60-4ef8-b478-52ab1289ac44" providerId="ADAL" clId="{FF907B33-041C-46A6-8EE0-84930810D3A0}" dt="2025-10-27T09:27:35.381" v="622" actId="14100"/>
          <ac:spMkLst>
            <pc:docMk/>
            <pc:sldMk cId="915659744" sldId="487"/>
            <ac:spMk id="10" creationId="{B34F5AD2-EDBD-4BBD-A55C-EAFFD0C7097A}"/>
          </ac:spMkLst>
        </pc:spChg>
        <pc:spChg chg="del">
          <ac:chgData name="Jhanvi D Shah" userId="76322431-2f60-4ef8-b478-52ab1289ac44" providerId="ADAL" clId="{FF907B33-041C-46A6-8EE0-84930810D3A0}" dt="2025-10-27T09:26:56.771" v="619" actId="478"/>
          <ac:spMkLst>
            <pc:docMk/>
            <pc:sldMk cId="915659744" sldId="487"/>
            <ac:spMk id="16" creationId="{00000000-0000-0000-0000-000000000000}"/>
          </ac:spMkLst>
        </pc:spChg>
        <pc:spChg chg="del">
          <ac:chgData name="Jhanvi D Shah" userId="76322431-2f60-4ef8-b478-52ab1289ac44" providerId="ADAL" clId="{FF907B33-041C-46A6-8EE0-84930810D3A0}" dt="2025-10-27T09:26:56.771" v="619" actId="478"/>
          <ac:spMkLst>
            <pc:docMk/>
            <pc:sldMk cId="915659744" sldId="487"/>
            <ac:spMk id="18" creationId="{00000000-0000-0000-0000-000000000000}"/>
          </ac:spMkLst>
        </pc:spChg>
        <pc:spChg chg="del">
          <ac:chgData name="Jhanvi D Shah" userId="76322431-2f60-4ef8-b478-52ab1289ac44" providerId="ADAL" clId="{FF907B33-041C-46A6-8EE0-84930810D3A0}" dt="2025-10-27T09:26:56.771" v="619" actId="478"/>
          <ac:spMkLst>
            <pc:docMk/>
            <pc:sldMk cId="915659744" sldId="487"/>
            <ac:spMk id="19" creationId="{00000000-0000-0000-0000-000000000000}"/>
          </ac:spMkLst>
        </pc:spChg>
        <pc:picChg chg="mod">
          <ac:chgData name="Jhanvi D Shah" userId="76322431-2f60-4ef8-b478-52ab1289ac44" providerId="ADAL" clId="{FF907B33-041C-46A6-8EE0-84930810D3A0}" dt="2025-10-27T09:28:34.387" v="631" actId="1076"/>
          <ac:picMkLst>
            <pc:docMk/>
            <pc:sldMk cId="915659744" sldId="487"/>
            <ac:picMk id="7" creationId="{9F8EAA2E-E020-A09C-579B-8A21DE8361AD}"/>
          </ac:picMkLst>
        </pc:picChg>
        <pc:picChg chg="mod modCrop">
          <ac:chgData name="Jhanvi D Shah" userId="76322431-2f60-4ef8-b478-52ab1289ac44" providerId="ADAL" clId="{FF907B33-041C-46A6-8EE0-84930810D3A0}" dt="2025-10-27T09:27:53.786" v="629" actId="1076"/>
          <ac:picMkLst>
            <pc:docMk/>
            <pc:sldMk cId="915659744" sldId="487"/>
            <ac:picMk id="9" creationId="{860DBA1E-9677-656C-80E7-64ECC0AF8546}"/>
          </ac:picMkLst>
        </pc:picChg>
      </pc:sldChg>
      <pc:sldChg chg="addSp delSp modSp add del mod">
        <pc:chgData name="Jhanvi D Shah" userId="76322431-2f60-4ef8-b478-52ab1289ac44" providerId="ADAL" clId="{FF907B33-041C-46A6-8EE0-84930810D3A0}" dt="2025-10-27T08:48:32.147" v="292" actId="47"/>
        <pc:sldMkLst>
          <pc:docMk/>
          <pc:sldMk cId="2739393416" sldId="507"/>
        </pc:sldMkLst>
        <pc:spChg chg="mod">
          <ac:chgData name="Jhanvi D Shah" userId="76322431-2f60-4ef8-b478-52ab1289ac44" providerId="ADAL" clId="{FF907B33-041C-46A6-8EE0-84930810D3A0}" dt="2025-10-27T08:48:20.755" v="289" actId="14100"/>
          <ac:spMkLst>
            <pc:docMk/>
            <pc:sldMk cId="2739393416" sldId="507"/>
            <ac:spMk id="2" creationId="{BC1875A3-7B9E-94F3-CCBD-5098924C1685}"/>
          </ac:spMkLst>
        </pc:spChg>
        <pc:spChg chg="mod">
          <ac:chgData name="Jhanvi D Shah" userId="76322431-2f60-4ef8-b478-52ab1289ac44" providerId="ADAL" clId="{FF907B33-041C-46A6-8EE0-84930810D3A0}" dt="2025-10-27T08:48:07.086" v="287" actId="14100"/>
          <ac:spMkLst>
            <pc:docMk/>
            <pc:sldMk cId="2739393416" sldId="507"/>
            <ac:spMk id="3" creationId="{0CDE0D43-D5FD-909C-32F1-14C344EF5CFE}"/>
          </ac:spMkLst>
        </pc:spChg>
        <pc:spChg chg="mod">
          <ac:chgData name="Jhanvi D Shah" userId="76322431-2f60-4ef8-b478-52ab1289ac44" providerId="ADAL" clId="{FF907B33-041C-46A6-8EE0-84930810D3A0}" dt="2025-10-27T08:31:47.806" v="175" actId="20577"/>
          <ac:spMkLst>
            <pc:docMk/>
            <pc:sldMk cId="2739393416" sldId="507"/>
            <ac:spMk id="5" creationId="{B18C3DDA-676F-0D6B-7F87-398BEFE7E3A4}"/>
          </ac:spMkLst>
        </pc:spChg>
        <pc:spChg chg="add">
          <ac:chgData name="Jhanvi D Shah" userId="76322431-2f60-4ef8-b478-52ab1289ac44" providerId="ADAL" clId="{FF907B33-041C-46A6-8EE0-84930810D3A0}" dt="2025-10-27T08:40:26.598" v="198"/>
          <ac:spMkLst>
            <pc:docMk/>
            <pc:sldMk cId="2739393416" sldId="507"/>
            <ac:spMk id="13" creationId="{8A2143AD-241E-4309-9DBB-BA4104202F79}"/>
          </ac:spMkLst>
        </pc:spChg>
        <pc:spChg chg="add">
          <ac:chgData name="Jhanvi D Shah" userId="76322431-2f60-4ef8-b478-52ab1289ac44" providerId="ADAL" clId="{FF907B33-041C-46A6-8EE0-84930810D3A0}" dt="2025-10-27T08:40:39.105" v="202"/>
          <ac:spMkLst>
            <pc:docMk/>
            <pc:sldMk cId="2739393416" sldId="507"/>
            <ac:spMk id="14" creationId="{0F7D653D-B22A-0DB9-F8FC-8BE02729F4F8}"/>
          </ac:spMkLst>
        </pc:spChg>
        <pc:picChg chg="del">
          <ac:chgData name="Jhanvi D Shah" userId="76322431-2f60-4ef8-b478-52ab1289ac44" providerId="ADAL" clId="{FF907B33-041C-46A6-8EE0-84930810D3A0}" dt="2025-10-27T08:26:21.698" v="114" actId="478"/>
          <ac:picMkLst>
            <pc:docMk/>
            <pc:sldMk cId="2739393416" sldId="507"/>
            <ac:picMk id="6" creationId="{AE1E0DC6-96F4-16AE-D1FD-639FDDD586EC}"/>
          </ac:picMkLst>
        </pc:picChg>
        <pc:picChg chg="add mod modCrop">
          <ac:chgData name="Jhanvi D Shah" userId="76322431-2f60-4ef8-b478-52ab1289ac44" providerId="ADAL" clId="{FF907B33-041C-46A6-8EE0-84930810D3A0}" dt="2025-10-27T08:47:41.274" v="282" actId="1076"/>
          <ac:picMkLst>
            <pc:docMk/>
            <pc:sldMk cId="2739393416" sldId="507"/>
            <ac:picMk id="7" creationId="{6E2A3CE1-B4E5-E256-2309-876D42B078D4}"/>
          </ac:picMkLst>
        </pc:picChg>
        <pc:picChg chg="add mod modCrop">
          <ac:chgData name="Jhanvi D Shah" userId="76322431-2f60-4ef8-b478-52ab1289ac44" providerId="ADAL" clId="{FF907B33-041C-46A6-8EE0-84930810D3A0}" dt="2025-10-27T08:47:41.274" v="282" actId="1076"/>
          <ac:picMkLst>
            <pc:docMk/>
            <pc:sldMk cId="2739393416" sldId="507"/>
            <ac:picMk id="9" creationId="{D9E0C2F3-D487-9FAB-0904-B592BFCCD14E}"/>
          </ac:picMkLst>
        </pc:picChg>
        <pc:picChg chg="del">
          <ac:chgData name="Jhanvi D Shah" userId="76322431-2f60-4ef8-b478-52ab1289ac44" providerId="ADAL" clId="{FF907B33-041C-46A6-8EE0-84930810D3A0}" dt="2025-10-27T08:26:16.732" v="111" actId="478"/>
          <ac:picMkLst>
            <pc:docMk/>
            <pc:sldMk cId="2739393416" sldId="507"/>
            <ac:picMk id="11" creationId="{E4FEAC24-A1F6-0CB7-E38A-5BBBF5619874}"/>
          </ac:picMkLst>
        </pc:picChg>
        <pc:picChg chg="add del">
          <ac:chgData name="Jhanvi D Shah" userId="76322431-2f60-4ef8-b478-52ab1289ac44" providerId="ADAL" clId="{FF907B33-041C-46A6-8EE0-84930810D3A0}" dt="2025-10-27T08:31:11.970" v="148" actId="22"/>
          <ac:picMkLst>
            <pc:docMk/>
            <pc:sldMk cId="2739393416" sldId="507"/>
            <ac:picMk id="12" creationId="{0D92C9EF-8A81-CDDB-EC0D-087E5D4C25FE}"/>
          </ac:picMkLst>
        </pc:picChg>
        <pc:picChg chg="del">
          <ac:chgData name="Jhanvi D Shah" userId="76322431-2f60-4ef8-b478-52ab1289ac44" providerId="ADAL" clId="{FF907B33-041C-46A6-8EE0-84930810D3A0}" dt="2025-10-27T08:26:12.950" v="109" actId="478"/>
          <ac:picMkLst>
            <pc:docMk/>
            <pc:sldMk cId="2739393416" sldId="507"/>
            <ac:picMk id="15" creationId="{A7E20FC2-DF52-BAD8-9900-C102BF0C4E65}"/>
          </ac:picMkLst>
        </pc:picChg>
      </pc:sldChg>
      <pc:sldChg chg="modSp">
        <pc:chgData name="Jhanvi D Shah" userId="76322431-2f60-4ef8-b478-52ab1289ac44" providerId="ADAL" clId="{FF907B33-041C-46A6-8EE0-84930810D3A0}" dt="2025-10-27T09:31:31.002" v="647"/>
        <pc:sldMkLst>
          <pc:docMk/>
          <pc:sldMk cId="585055301" sldId="583"/>
        </pc:sldMkLst>
        <pc:picChg chg="mod">
          <ac:chgData name="Jhanvi D Shah" userId="76322431-2f60-4ef8-b478-52ab1289ac44" providerId="ADAL" clId="{FF907B33-041C-46A6-8EE0-84930810D3A0}" dt="2025-10-27T09:31:31.002" v="647"/>
          <ac:picMkLst>
            <pc:docMk/>
            <pc:sldMk cId="585055301" sldId="583"/>
            <ac:picMk id="3" creationId="{46F004E8-FC6B-780F-807C-782A9EB4E99E}"/>
          </ac:picMkLst>
        </pc:picChg>
      </pc:sldChg>
      <pc:sldChg chg="addSp delSp modSp mod">
        <pc:chgData name="Jhanvi D Shah" userId="76322431-2f60-4ef8-b478-52ab1289ac44" providerId="ADAL" clId="{FF907B33-041C-46A6-8EE0-84930810D3A0}" dt="2025-10-27T09:24:10.409" v="614" actId="14100"/>
        <pc:sldMkLst>
          <pc:docMk/>
          <pc:sldMk cId="2422513937" sldId="596"/>
        </pc:sldMkLst>
        <pc:spChg chg="add del mod">
          <ac:chgData name="Jhanvi D Shah" userId="76322431-2f60-4ef8-b478-52ab1289ac44" providerId="ADAL" clId="{FF907B33-041C-46A6-8EE0-84930810D3A0}" dt="2025-10-27T09:13:37.419" v="478" actId="478"/>
          <ac:spMkLst>
            <pc:docMk/>
            <pc:sldMk cId="2422513937" sldId="596"/>
            <ac:spMk id="2" creationId="{10CBA204-C682-4AEA-92E0-91FDD6B4A11A}"/>
          </ac:spMkLst>
        </pc:spChg>
        <pc:spChg chg="mod">
          <ac:chgData name="Jhanvi D Shah" userId="76322431-2f60-4ef8-b478-52ab1289ac44" providerId="ADAL" clId="{FF907B33-041C-46A6-8EE0-84930810D3A0}" dt="2025-10-27T09:24:10.409" v="614" actId="14100"/>
          <ac:spMkLst>
            <pc:docMk/>
            <pc:sldMk cId="2422513937" sldId="596"/>
            <ac:spMk id="6" creationId="{D6EF71AF-0258-E026-7BD6-33DEF0D1FE2A}"/>
          </ac:spMkLst>
        </pc:spChg>
        <pc:spChg chg="mod">
          <ac:chgData name="Jhanvi D Shah" userId="76322431-2f60-4ef8-b478-52ab1289ac44" providerId="ADAL" clId="{FF907B33-041C-46A6-8EE0-84930810D3A0}" dt="2025-10-27T09:23:58.024" v="612" actId="1076"/>
          <ac:spMkLst>
            <pc:docMk/>
            <pc:sldMk cId="2422513937" sldId="596"/>
            <ac:spMk id="7" creationId="{B771293C-7171-582B-DFAA-F8D5CB9F9849}"/>
          </ac:spMkLst>
        </pc:spChg>
        <pc:spChg chg="mod">
          <ac:chgData name="Jhanvi D Shah" userId="76322431-2f60-4ef8-b478-52ab1289ac44" providerId="ADAL" clId="{FF907B33-041C-46A6-8EE0-84930810D3A0}" dt="2025-10-27T08:14:57.506" v="81" actId="20577"/>
          <ac:spMkLst>
            <pc:docMk/>
            <pc:sldMk cId="2422513937" sldId="596"/>
            <ac:spMk id="1025" creationId="{9A3EE0BE-BB05-FC2A-5500-A953FBEFD999}"/>
          </ac:spMkLst>
        </pc:spChg>
        <pc:picChg chg="add mod modCrop">
          <ac:chgData name="Jhanvi D Shah" userId="76322431-2f60-4ef8-b478-52ab1289ac44" providerId="ADAL" clId="{FF907B33-041C-46A6-8EE0-84930810D3A0}" dt="2025-10-27T09:22:13.473" v="588" actId="1076"/>
          <ac:picMkLst>
            <pc:docMk/>
            <pc:sldMk cId="2422513937" sldId="596"/>
            <ac:picMk id="20" creationId="{D33E7661-D64D-9E15-2595-1C4582221390}"/>
          </ac:picMkLst>
        </pc:picChg>
      </pc:sldChg>
      <pc:sldChg chg="addSp delSp modSp mod">
        <pc:chgData name="Jhanvi D Shah" userId="76322431-2f60-4ef8-b478-52ab1289ac44" providerId="ADAL" clId="{FF907B33-041C-46A6-8EE0-84930810D3A0}" dt="2025-10-27T09:10:51.540" v="459"/>
        <pc:sldMkLst>
          <pc:docMk/>
          <pc:sldMk cId="3837147089" sldId="598"/>
        </pc:sldMkLst>
        <pc:picChg chg="add mod ord modCrop">
          <ac:chgData name="Jhanvi D Shah" userId="76322431-2f60-4ef8-b478-52ab1289ac44" providerId="ADAL" clId="{FF907B33-041C-46A6-8EE0-84930810D3A0}" dt="2025-10-27T09:10:39.944" v="458"/>
          <ac:picMkLst>
            <pc:docMk/>
            <pc:sldMk cId="3837147089" sldId="598"/>
            <ac:picMk id="3" creationId="{103BC587-3262-2395-93BA-8C25B25F9F7E}"/>
          </ac:picMkLst>
        </pc:picChg>
        <pc:picChg chg="add mod ord modCrop">
          <ac:chgData name="Jhanvi D Shah" userId="76322431-2f60-4ef8-b478-52ab1289ac44" providerId="ADAL" clId="{FF907B33-041C-46A6-8EE0-84930810D3A0}" dt="2025-10-27T09:10:51.540" v="459"/>
          <ac:picMkLst>
            <pc:docMk/>
            <pc:sldMk cId="3837147089" sldId="598"/>
            <ac:picMk id="7" creationId="{594D8AFA-6D73-0F6A-3629-58A18B8517DF}"/>
          </ac:picMkLst>
        </pc:picChg>
        <pc:picChg chg="del">
          <ac:chgData name="Jhanvi D Shah" userId="76322431-2f60-4ef8-b478-52ab1289ac44" providerId="ADAL" clId="{FF907B33-041C-46A6-8EE0-84930810D3A0}" dt="2025-10-27T09:09:04.463" v="435" actId="478"/>
          <ac:picMkLst>
            <pc:docMk/>
            <pc:sldMk cId="3837147089" sldId="598"/>
            <ac:picMk id="1028" creationId="{00000000-0000-0000-0000-000000000000}"/>
          </ac:picMkLst>
        </pc:picChg>
        <pc:picChg chg="del">
          <ac:chgData name="Jhanvi D Shah" userId="76322431-2f60-4ef8-b478-52ab1289ac44" providerId="ADAL" clId="{FF907B33-041C-46A6-8EE0-84930810D3A0}" dt="2025-10-27T09:10:10.346" v="449" actId="478"/>
          <ac:picMkLst>
            <pc:docMk/>
            <pc:sldMk cId="3837147089" sldId="598"/>
            <ac:picMk id="1029" creationId="{00000000-0000-0000-0000-000000000000}"/>
          </ac:picMkLst>
        </pc:picChg>
      </pc:sldChg>
      <pc:sldChg chg="addSp modSp mod">
        <pc:chgData name="Jhanvi D Shah" userId="76322431-2f60-4ef8-b478-52ab1289ac44" providerId="ADAL" clId="{FF907B33-041C-46A6-8EE0-84930810D3A0}" dt="2025-10-27T08:12:05.758" v="43" actId="1036"/>
        <pc:sldMkLst>
          <pc:docMk/>
          <pc:sldMk cId="4254253203" sldId="613"/>
        </pc:sldMkLst>
        <pc:spChg chg="add mod">
          <ac:chgData name="Jhanvi D Shah" userId="76322431-2f60-4ef8-b478-52ab1289ac44" providerId="ADAL" clId="{FF907B33-041C-46A6-8EE0-84930810D3A0}" dt="2025-10-27T08:12:05.758" v="43" actId="1036"/>
          <ac:spMkLst>
            <pc:docMk/>
            <pc:sldMk cId="4254253203" sldId="613"/>
            <ac:spMk id="2" creationId="{A8B24BEB-D2D5-927C-C3F0-5ADD6AB5F19F}"/>
          </ac:spMkLst>
        </pc:spChg>
      </pc:sldChg>
      <pc:sldChg chg="modSp mod">
        <pc:chgData name="Jhanvi D Shah" userId="76322431-2f60-4ef8-b478-52ab1289ac44" providerId="ADAL" clId="{FF907B33-041C-46A6-8EE0-84930810D3A0}" dt="2025-10-27T09:32:07.867" v="651" actId="1076"/>
        <pc:sldMkLst>
          <pc:docMk/>
          <pc:sldMk cId="1375526948" sldId="615"/>
        </pc:sldMkLst>
        <pc:picChg chg="mod modCrop">
          <ac:chgData name="Jhanvi D Shah" userId="76322431-2f60-4ef8-b478-52ab1289ac44" providerId="ADAL" clId="{FF907B33-041C-46A6-8EE0-84930810D3A0}" dt="2025-10-27T09:32:07.867" v="651" actId="1076"/>
          <ac:picMkLst>
            <pc:docMk/>
            <pc:sldMk cId="1375526948" sldId="615"/>
            <ac:picMk id="4" creationId="{48B9CE67-3A2B-D7D4-EF4F-7C8AF1E36E71}"/>
          </ac:picMkLst>
        </pc:picChg>
      </pc:sldChg>
      <pc:sldChg chg="del">
        <pc:chgData name="Jhanvi D Shah" userId="76322431-2f60-4ef8-b478-52ab1289ac44" providerId="ADAL" clId="{FF907B33-041C-46A6-8EE0-84930810D3A0}" dt="2025-10-27T09:11:11.205" v="460" actId="47"/>
        <pc:sldMkLst>
          <pc:docMk/>
          <pc:sldMk cId="2020103769" sldId="617"/>
        </pc:sldMkLst>
      </pc:sldChg>
      <pc:sldChg chg="modSp mod">
        <pc:chgData name="Jhanvi D Shah" userId="76322431-2f60-4ef8-b478-52ab1289ac44" providerId="ADAL" clId="{FF907B33-041C-46A6-8EE0-84930810D3A0}" dt="2025-10-27T08:10:31.024" v="17" actId="20577"/>
        <pc:sldMkLst>
          <pc:docMk/>
          <pc:sldMk cId="1649077235" sldId="618"/>
        </pc:sldMkLst>
        <pc:spChg chg="mod">
          <ac:chgData name="Jhanvi D Shah" userId="76322431-2f60-4ef8-b478-52ab1289ac44" providerId="ADAL" clId="{FF907B33-041C-46A6-8EE0-84930810D3A0}" dt="2025-10-27T08:10:02.947" v="5" actId="20577"/>
          <ac:spMkLst>
            <pc:docMk/>
            <pc:sldMk cId="1649077235" sldId="618"/>
            <ac:spMk id="2" creationId="{5AD20D69-D9DA-3705-931A-8CC531AFFFBE}"/>
          </ac:spMkLst>
        </pc:spChg>
        <pc:spChg chg="mod">
          <ac:chgData name="Jhanvi D Shah" userId="76322431-2f60-4ef8-b478-52ab1289ac44" providerId="ADAL" clId="{FF907B33-041C-46A6-8EE0-84930810D3A0}" dt="2025-10-27T08:10:09.862" v="6" actId="207"/>
          <ac:spMkLst>
            <pc:docMk/>
            <pc:sldMk cId="1649077235" sldId="618"/>
            <ac:spMk id="9" creationId="{876D66A6-B1C8-71DF-ED4D-990D60A1B22A}"/>
          </ac:spMkLst>
        </pc:spChg>
        <pc:spChg chg="mod">
          <ac:chgData name="Jhanvi D Shah" userId="76322431-2f60-4ef8-b478-52ab1289ac44" providerId="ADAL" clId="{FF907B33-041C-46A6-8EE0-84930810D3A0}" dt="2025-10-27T08:10:31.024" v="17" actId="20577"/>
          <ac:spMkLst>
            <pc:docMk/>
            <pc:sldMk cId="1649077235" sldId="618"/>
            <ac:spMk id="12" creationId="{02987DA7-499A-4A2A-9133-811283778BFF}"/>
          </ac:spMkLst>
        </pc:spChg>
      </pc:sldChg>
      <pc:sldChg chg="addSp modSp mod">
        <pc:chgData name="Jhanvi D Shah" userId="76322431-2f60-4ef8-b478-52ab1289ac44" providerId="ADAL" clId="{FF907B33-041C-46A6-8EE0-84930810D3A0}" dt="2025-10-27T08:11:28.761" v="40" actId="2711"/>
        <pc:sldMkLst>
          <pc:docMk/>
          <pc:sldMk cId="3948459779" sldId="619"/>
        </pc:sldMkLst>
        <pc:spChg chg="add mod">
          <ac:chgData name="Jhanvi D Shah" userId="76322431-2f60-4ef8-b478-52ab1289ac44" providerId="ADAL" clId="{FF907B33-041C-46A6-8EE0-84930810D3A0}" dt="2025-10-27T08:11:28.761" v="40" actId="2711"/>
          <ac:spMkLst>
            <pc:docMk/>
            <pc:sldMk cId="3948459779" sldId="619"/>
            <ac:spMk id="2" creationId="{E6121035-448A-E478-FB60-65D41E384E49}"/>
          </ac:spMkLst>
        </pc:spChg>
        <pc:spChg chg="mod">
          <ac:chgData name="Jhanvi D Shah" userId="76322431-2f60-4ef8-b478-52ab1289ac44" providerId="ADAL" clId="{FF907B33-041C-46A6-8EE0-84930810D3A0}" dt="2025-10-27T08:10:38.363" v="21" actId="20577"/>
          <ac:spMkLst>
            <pc:docMk/>
            <pc:sldMk cId="3948459779" sldId="619"/>
            <ac:spMk id="1025" creationId="{16997772-0C3C-73F5-37FF-A7FC6ACDAFD2}"/>
          </ac:spMkLst>
        </pc:spChg>
      </pc:sldChg>
      <pc:sldChg chg="addSp delSp modSp mod">
        <pc:chgData name="Jhanvi D Shah" userId="76322431-2f60-4ef8-b478-52ab1289ac44" providerId="ADAL" clId="{FF907B33-041C-46A6-8EE0-84930810D3A0}" dt="2025-10-27T09:15:30.783" v="515" actId="207"/>
        <pc:sldMkLst>
          <pc:docMk/>
          <pc:sldMk cId="3211004002" sldId="620"/>
        </pc:sldMkLst>
        <pc:spChg chg="mod">
          <ac:chgData name="Jhanvi D Shah" userId="76322431-2f60-4ef8-b478-52ab1289ac44" providerId="ADAL" clId="{FF907B33-041C-46A6-8EE0-84930810D3A0}" dt="2025-10-27T09:15:30.783" v="515" actId="207"/>
          <ac:spMkLst>
            <pc:docMk/>
            <pc:sldMk cId="3211004002" sldId="620"/>
            <ac:spMk id="22" creationId="{38E586BF-2609-8C3B-11C7-16D14B957B27}"/>
          </ac:spMkLst>
        </pc:spChg>
        <pc:spChg chg="del mod ord">
          <ac:chgData name="Jhanvi D Shah" userId="76322431-2f60-4ef8-b478-52ab1289ac44" providerId="ADAL" clId="{FF907B33-041C-46A6-8EE0-84930810D3A0}" dt="2025-10-27T09:06:32.890" v="402" actId="478"/>
          <ac:spMkLst>
            <pc:docMk/>
            <pc:sldMk cId="3211004002" sldId="620"/>
            <ac:spMk id="23" creationId="{6538F8A6-99F5-817D-E10C-0EE36FE0E4A7}"/>
          </ac:spMkLst>
        </pc:spChg>
        <pc:picChg chg="add del mod">
          <ac:chgData name="Jhanvi D Shah" userId="76322431-2f60-4ef8-b478-52ab1289ac44" providerId="ADAL" clId="{FF907B33-041C-46A6-8EE0-84930810D3A0}" dt="2025-10-27T09:02:02.511" v="329" actId="478"/>
          <ac:picMkLst>
            <pc:docMk/>
            <pc:sldMk cId="3211004002" sldId="620"/>
            <ac:picMk id="3" creationId="{70D9A45D-32B6-7C55-5301-03F757495C2A}"/>
          </ac:picMkLst>
        </pc:picChg>
        <pc:picChg chg="add del mod ord modCrop">
          <ac:chgData name="Jhanvi D Shah" userId="76322431-2f60-4ef8-b478-52ab1289ac44" providerId="ADAL" clId="{FF907B33-041C-46A6-8EE0-84930810D3A0}" dt="2025-10-27T09:04:53.079" v="379" actId="478"/>
          <ac:picMkLst>
            <pc:docMk/>
            <pc:sldMk cId="3211004002" sldId="620"/>
            <ac:picMk id="5" creationId="{D0941ACA-4BA4-EB42-53B2-E1FB04683DF8}"/>
          </ac:picMkLst>
        </pc:picChg>
        <pc:picChg chg="add mod ord modCrop">
          <ac:chgData name="Jhanvi D Shah" userId="76322431-2f60-4ef8-b478-52ab1289ac44" providerId="ADAL" clId="{FF907B33-041C-46A6-8EE0-84930810D3A0}" dt="2025-10-27T09:03:08.858" v="347" actId="1076"/>
          <ac:picMkLst>
            <pc:docMk/>
            <pc:sldMk cId="3211004002" sldId="620"/>
            <ac:picMk id="8" creationId="{BDCC9B7E-13F5-1330-E0BD-20963768AC88}"/>
          </ac:picMkLst>
        </pc:picChg>
        <pc:picChg chg="del">
          <ac:chgData name="Jhanvi D Shah" userId="76322431-2f60-4ef8-b478-52ab1289ac44" providerId="ADAL" clId="{FF907B33-041C-46A6-8EE0-84930810D3A0}" dt="2025-10-27T09:02:14.197" v="332" actId="478"/>
          <ac:picMkLst>
            <pc:docMk/>
            <pc:sldMk cId="3211004002" sldId="620"/>
            <ac:picMk id="9" creationId="{8C46989C-EB6D-D272-3337-E2BBB76E1C1B}"/>
          </ac:picMkLst>
        </pc:picChg>
        <pc:picChg chg="add mod ord modCrop">
          <ac:chgData name="Jhanvi D Shah" userId="76322431-2f60-4ef8-b478-52ab1289ac44" providerId="ADAL" clId="{FF907B33-041C-46A6-8EE0-84930810D3A0}" dt="2025-10-27T09:06:15.903" v="398" actId="1076"/>
          <ac:picMkLst>
            <pc:docMk/>
            <pc:sldMk cId="3211004002" sldId="620"/>
            <ac:picMk id="11" creationId="{CC439011-9A39-394D-59B8-B2DC2DBB8A3F}"/>
          </ac:picMkLst>
        </pc:picChg>
        <pc:picChg chg="add del mod modCrop">
          <ac:chgData name="Jhanvi D Shah" userId="76322431-2f60-4ef8-b478-52ab1289ac44" providerId="ADAL" clId="{FF907B33-041C-46A6-8EE0-84930810D3A0}" dt="2025-10-27T09:01:54.913" v="325" actId="478"/>
          <ac:picMkLst>
            <pc:docMk/>
            <pc:sldMk cId="3211004002" sldId="620"/>
            <ac:picMk id="13" creationId="{BBBE02C0-669B-07A7-753D-8E2F5525ED24}"/>
          </ac:picMkLst>
        </pc:picChg>
        <pc:picChg chg="add del mod">
          <ac:chgData name="Jhanvi D Shah" userId="76322431-2f60-4ef8-b478-52ab1289ac44" providerId="ADAL" clId="{FF907B33-041C-46A6-8EE0-84930810D3A0}" dt="2025-10-27T09:03:58.967" v="362" actId="478"/>
          <ac:picMkLst>
            <pc:docMk/>
            <pc:sldMk cId="3211004002" sldId="620"/>
            <ac:picMk id="15" creationId="{111C5E71-A309-9434-7122-F732638B9E4E}"/>
          </ac:picMkLst>
        </pc:picChg>
        <pc:picChg chg="del">
          <ac:chgData name="Jhanvi D Shah" userId="76322431-2f60-4ef8-b478-52ab1289ac44" providerId="ADAL" clId="{FF907B33-041C-46A6-8EE0-84930810D3A0}" dt="2025-10-27T09:02:49.194" v="339" actId="478"/>
          <ac:picMkLst>
            <pc:docMk/>
            <pc:sldMk cId="3211004002" sldId="620"/>
            <ac:picMk id="17" creationId="{8DE456DE-B947-1072-2024-87536977E30B}"/>
          </ac:picMkLst>
        </pc:picChg>
        <pc:picChg chg="add mod ord modCrop">
          <ac:chgData name="Jhanvi D Shah" userId="76322431-2f60-4ef8-b478-52ab1289ac44" providerId="ADAL" clId="{FF907B33-041C-46A6-8EE0-84930810D3A0}" dt="2025-10-27T09:06:15.903" v="398" actId="1076"/>
          <ac:picMkLst>
            <pc:docMk/>
            <pc:sldMk cId="3211004002" sldId="620"/>
            <ac:picMk id="18" creationId="{7A390DE9-1707-F26E-FC76-ED9FF5F4A08D}"/>
          </ac:picMkLst>
        </pc:picChg>
        <pc:picChg chg="add del mod">
          <ac:chgData name="Jhanvi D Shah" userId="76322431-2f60-4ef8-b478-52ab1289ac44" providerId="ADAL" clId="{FF907B33-041C-46A6-8EE0-84930810D3A0}" dt="2025-10-27T09:04:32.037" v="363" actId="478"/>
          <ac:picMkLst>
            <pc:docMk/>
            <pc:sldMk cId="3211004002" sldId="620"/>
            <ac:picMk id="19" creationId="{945FAB4C-0C7E-0792-9171-51D2079265FD}"/>
          </ac:picMkLst>
        </pc:picChg>
      </pc:sldChg>
      <pc:sldChg chg="addSp delSp modSp mod">
        <pc:chgData name="Jhanvi D Shah" userId="76322431-2f60-4ef8-b478-52ab1289ac44" providerId="ADAL" clId="{FF907B33-041C-46A6-8EE0-84930810D3A0}" dt="2025-10-27T09:32:45.762" v="673" actId="20577"/>
        <pc:sldMkLst>
          <pc:docMk/>
          <pc:sldMk cId="1278622756" sldId="621"/>
        </pc:sldMkLst>
        <pc:spChg chg="del">
          <ac:chgData name="Jhanvi D Shah" userId="76322431-2f60-4ef8-b478-52ab1289ac44" providerId="ADAL" clId="{FF907B33-041C-46A6-8EE0-84930810D3A0}" dt="2025-10-27T09:07:49.389" v="421" actId="478"/>
          <ac:spMkLst>
            <pc:docMk/>
            <pc:sldMk cId="1278622756" sldId="621"/>
            <ac:spMk id="18" creationId="{624C8F10-F431-8730-5571-3BF26A020602}"/>
          </ac:spMkLst>
        </pc:spChg>
        <pc:spChg chg="mod">
          <ac:chgData name="Jhanvi D Shah" userId="76322431-2f60-4ef8-b478-52ab1289ac44" providerId="ADAL" clId="{FF907B33-041C-46A6-8EE0-84930810D3A0}" dt="2025-10-27T09:32:45.762" v="673" actId="20577"/>
          <ac:spMkLst>
            <pc:docMk/>
            <pc:sldMk cId="1278622756" sldId="621"/>
            <ac:spMk id="37" creationId="{96DFB30B-CD25-C1EB-39C5-01183E352AA5}"/>
          </ac:spMkLst>
        </pc:spChg>
        <pc:picChg chg="add mod">
          <ac:chgData name="Jhanvi D Shah" userId="76322431-2f60-4ef8-b478-52ab1289ac44" providerId="ADAL" clId="{FF907B33-041C-46A6-8EE0-84930810D3A0}" dt="2025-10-27T09:07:47.746" v="420" actId="14100"/>
          <ac:picMkLst>
            <pc:docMk/>
            <pc:sldMk cId="1278622756" sldId="621"/>
            <ac:picMk id="8" creationId="{816B0DCA-6406-E16E-4836-862905C1412E}"/>
          </ac:picMkLst>
        </pc:picChg>
        <pc:picChg chg="del">
          <ac:chgData name="Jhanvi D Shah" userId="76322431-2f60-4ef8-b478-52ab1289ac44" providerId="ADAL" clId="{FF907B33-041C-46A6-8EE0-84930810D3A0}" dt="2025-10-27T09:07:58.216" v="422" actId="478"/>
          <ac:picMkLst>
            <pc:docMk/>
            <pc:sldMk cId="1278622756" sldId="621"/>
            <ac:picMk id="10" creationId="{61A9A9B2-B2FC-EF05-5C0B-80FC9FB37C66}"/>
          </ac:picMkLst>
        </pc:picChg>
        <pc:picChg chg="add mod">
          <ac:chgData name="Jhanvi D Shah" userId="76322431-2f60-4ef8-b478-52ab1289ac44" providerId="ADAL" clId="{FF907B33-041C-46A6-8EE0-84930810D3A0}" dt="2025-10-27T09:08:30.547" v="427" actId="1076"/>
          <ac:picMkLst>
            <pc:docMk/>
            <pc:sldMk cId="1278622756" sldId="621"/>
            <ac:picMk id="11" creationId="{12C7D14C-AF32-A635-0BD4-F66BF67E0BC0}"/>
          </ac:picMkLst>
        </pc:picChg>
        <pc:picChg chg="add mod">
          <ac:chgData name="Jhanvi D Shah" userId="76322431-2f60-4ef8-b478-52ab1289ac44" providerId="ADAL" clId="{FF907B33-041C-46A6-8EE0-84930810D3A0}" dt="2025-10-27T09:20:34.634" v="567" actId="1076"/>
          <ac:picMkLst>
            <pc:docMk/>
            <pc:sldMk cId="1278622756" sldId="621"/>
            <ac:picMk id="20" creationId="{D33E7661-D64D-9E15-2595-1C4582221390}"/>
          </ac:picMkLst>
        </pc:picChg>
      </pc:sldChg>
      <pc:sldChg chg="modSp mod">
        <pc:chgData name="Jhanvi D Shah" userId="76322431-2f60-4ef8-b478-52ab1289ac44" providerId="ADAL" clId="{FF907B33-041C-46A6-8EE0-84930810D3A0}" dt="2025-10-27T09:24:34.334" v="618" actId="20577"/>
        <pc:sldMkLst>
          <pc:docMk/>
          <pc:sldMk cId="3539282477" sldId="624"/>
        </pc:sldMkLst>
        <pc:spChg chg="mod">
          <ac:chgData name="Jhanvi D Shah" userId="76322431-2f60-4ef8-b478-52ab1289ac44" providerId="ADAL" clId="{FF907B33-041C-46A6-8EE0-84930810D3A0}" dt="2025-10-27T09:24:34.334" v="618" actId="20577"/>
          <ac:spMkLst>
            <pc:docMk/>
            <pc:sldMk cId="3539282477" sldId="624"/>
            <ac:spMk id="7" creationId="{4A7E578C-53B7-32D9-8D5F-279E648046AA}"/>
          </ac:spMkLst>
        </pc:spChg>
      </pc:sldChg>
      <pc:sldChg chg="modSp mod">
        <pc:chgData name="Jhanvi D Shah" userId="76322431-2f60-4ef8-b478-52ab1289ac44" providerId="ADAL" clId="{FF907B33-041C-46A6-8EE0-84930810D3A0}" dt="2025-10-27T08:59:20.482" v="293" actId="114"/>
        <pc:sldMkLst>
          <pc:docMk/>
          <pc:sldMk cId="1242365492" sldId="625"/>
        </pc:sldMkLst>
        <pc:spChg chg="mod">
          <ac:chgData name="Jhanvi D Shah" userId="76322431-2f60-4ef8-b478-52ab1289ac44" providerId="ADAL" clId="{FF907B33-041C-46A6-8EE0-84930810D3A0}" dt="2025-10-27T08:59:20.482" v="293" actId="114"/>
          <ac:spMkLst>
            <pc:docMk/>
            <pc:sldMk cId="1242365492" sldId="625"/>
            <ac:spMk id="20" creationId="{2DD2C10E-BD03-5852-9BC5-354E2D8CEDA3}"/>
          </ac:spMkLst>
        </pc:spChg>
      </pc:sldChg>
      <pc:sldChg chg="modSp mod">
        <pc:chgData name="Jhanvi D Shah" userId="76322431-2f60-4ef8-b478-52ab1289ac44" providerId="ADAL" clId="{FF907B33-041C-46A6-8EE0-84930810D3A0}" dt="2025-10-27T09:18:24.281" v="563"/>
        <pc:sldMkLst>
          <pc:docMk/>
          <pc:sldMk cId="2683192417" sldId="627"/>
        </pc:sldMkLst>
        <pc:picChg chg="mod modCrop">
          <ac:chgData name="Jhanvi D Shah" userId="76322431-2f60-4ef8-b478-52ab1289ac44" providerId="ADAL" clId="{FF907B33-041C-46A6-8EE0-84930810D3A0}" dt="2025-10-27T09:11:53.441" v="469" actId="1076"/>
          <ac:picMkLst>
            <pc:docMk/>
            <pc:sldMk cId="2683192417" sldId="627"/>
            <ac:picMk id="3" creationId="{B743CB93-0357-F5F6-0A95-5B6BC737F464}"/>
          </ac:picMkLst>
        </pc:picChg>
        <pc:picChg chg="mod">
          <ac:chgData name="Jhanvi D Shah" userId="76322431-2f60-4ef8-b478-52ab1289ac44" providerId="ADAL" clId="{FF907B33-041C-46A6-8EE0-84930810D3A0}" dt="2025-10-27T09:18:24.281" v="563"/>
          <ac:picMkLst>
            <pc:docMk/>
            <pc:sldMk cId="2683192417" sldId="627"/>
            <ac:picMk id="7" creationId="{AF7EA231-C3D5-CFF6-E54D-40FEA49F709C}"/>
          </ac:picMkLst>
        </pc:picChg>
      </pc:sldChg>
      <pc:sldChg chg="modSp mod">
        <pc:chgData name="Jhanvi D Shah" userId="76322431-2f60-4ef8-b478-52ab1289ac44" providerId="ADAL" clId="{FF907B33-041C-46A6-8EE0-84930810D3A0}" dt="2025-10-27T09:17:24.853" v="558" actId="1036"/>
        <pc:sldMkLst>
          <pc:docMk/>
          <pc:sldMk cId="3837455919" sldId="631"/>
        </pc:sldMkLst>
        <pc:spChg chg="mod">
          <ac:chgData name="Jhanvi D Shah" userId="76322431-2f60-4ef8-b478-52ab1289ac44" providerId="ADAL" clId="{FF907B33-041C-46A6-8EE0-84930810D3A0}" dt="2025-10-27T09:17:24.853" v="558" actId="1036"/>
          <ac:spMkLst>
            <pc:docMk/>
            <pc:sldMk cId="3837455919" sldId="631"/>
            <ac:spMk id="4" creationId="{B6B20AE8-F459-4503-FE8D-FA829C6E97B0}"/>
          </ac:spMkLst>
        </pc:spChg>
        <pc:picChg chg="mod modCrop">
          <ac:chgData name="Jhanvi D Shah" userId="76322431-2f60-4ef8-b478-52ab1289ac44" providerId="ADAL" clId="{FF907B33-041C-46A6-8EE0-84930810D3A0}" dt="2025-10-27T09:16:24.270" v="528"/>
          <ac:picMkLst>
            <pc:docMk/>
            <pc:sldMk cId="3837455919" sldId="631"/>
            <ac:picMk id="3" creationId="{D3A48B48-91FA-B669-E452-2103809DAA07}"/>
          </ac:picMkLst>
        </pc:picChg>
      </pc:sldChg>
      <pc:sldChg chg="add del">
        <pc:chgData name="Jhanvi D Shah" userId="76322431-2f60-4ef8-b478-52ab1289ac44" providerId="ADAL" clId="{FF907B33-041C-46A6-8EE0-84930810D3A0}" dt="2025-10-27T08:24:31.314" v="84" actId="47"/>
        <pc:sldMkLst>
          <pc:docMk/>
          <pc:sldMk cId="2090390920" sldId="632"/>
        </pc:sldMkLst>
      </pc:sldChg>
      <pc:sldChg chg="add">
        <pc:chgData name="Jhanvi D Shah" userId="76322431-2f60-4ef8-b478-52ab1289ac44" providerId="ADAL" clId="{FF907B33-041C-46A6-8EE0-84930810D3A0}" dt="2025-10-27T08:16:44.638" v="82"/>
        <pc:sldMkLst>
          <pc:docMk/>
          <pc:sldMk cId="1194709146" sldId="638"/>
        </pc:sldMkLst>
      </pc:sldChg>
      <pc:sldChg chg="addSp modSp mod">
        <pc:chgData name="Jhanvi D Shah" userId="76322431-2f60-4ef8-b478-52ab1289ac44" providerId="ADAL" clId="{FF907B33-041C-46A6-8EE0-84930810D3A0}" dt="2025-10-27T09:29:44.606" v="643" actId="13822"/>
        <pc:sldMkLst>
          <pc:docMk/>
          <pc:sldMk cId="320062770" sldId="639"/>
        </pc:sldMkLst>
        <pc:spChg chg="mod">
          <ac:chgData name="Jhanvi D Shah" userId="76322431-2f60-4ef8-b478-52ab1289ac44" providerId="ADAL" clId="{FF907B33-041C-46A6-8EE0-84930810D3A0}" dt="2025-10-27T09:29:14.255" v="640" actId="1076"/>
          <ac:spMkLst>
            <pc:docMk/>
            <pc:sldMk cId="320062770" sldId="639"/>
            <ac:spMk id="2" creationId="{61E48D96-292C-52A1-97BB-4281D165271D}"/>
          </ac:spMkLst>
        </pc:spChg>
        <pc:picChg chg="mod">
          <ac:chgData name="Jhanvi D Shah" userId="76322431-2f60-4ef8-b478-52ab1289ac44" providerId="ADAL" clId="{FF907B33-041C-46A6-8EE0-84930810D3A0}" dt="2025-10-27T09:28:00.911" v="630" actId="1076"/>
          <ac:picMkLst>
            <pc:docMk/>
            <pc:sldMk cId="320062770" sldId="639"/>
            <ac:picMk id="7" creationId="{3C64DFB3-7E53-6560-F6AB-2EAA94168691}"/>
          </ac:picMkLst>
        </pc:picChg>
        <pc:cxnChg chg="add mod">
          <ac:chgData name="Jhanvi D Shah" userId="76322431-2f60-4ef8-b478-52ab1289ac44" providerId="ADAL" clId="{FF907B33-041C-46A6-8EE0-84930810D3A0}" dt="2025-10-27T09:29:44.606" v="643" actId="13822"/>
          <ac:cxnSpMkLst>
            <pc:docMk/>
            <pc:sldMk cId="320062770" sldId="639"/>
            <ac:cxnSpMk id="4" creationId="{C907E283-F293-6CD5-69E2-2740CAB1060A}"/>
          </ac:cxnSpMkLst>
        </pc:cxnChg>
      </pc:sldChg>
      <pc:sldChg chg="add del">
        <pc:chgData name="Jhanvi D Shah" userId="76322431-2f60-4ef8-b478-52ab1289ac44" providerId="ADAL" clId="{FF907B33-041C-46A6-8EE0-84930810D3A0}" dt="2025-10-27T08:48:28.168" v="290" actId="47"/>
        <pc:sldMkLst>
          <pc:docMk/>
          <pc:sldMk cId="2017168620" sldId="639"/>
        </pc:sldMkLst>
      </pc:sldChg>
    </pc:docChg>
  </pc:docChgLst>
  <pc:docChgLst>
    <pc:chgData name="Jhanvi D Shah" userId="76322431-2f60-4ef8-b478-52ab1289ac44" providerId="ADAL" clId="{621BBAA1-8826-44B1-9F2C-0D77ACCDC093}"/>
    <pc:docChg chg="undo redo custSel addSld delSld modSld sldOrd modNotesMaster">
      <pc:chgData name="Jhanvi D Shah" userId="76322431-2f60-4ef8-b478-52ab1289ac44" providerId="ADAL" clId="{621BBAA1-8826-44B1-9F2C-0D77ACCDC093}" dt="2025-09-24T09:08:32.578" v="6099" actId="14100"/>
      <pc:docMkLst>
        <pc:docMk/>
      </pc:docMkLst>
      <pc:sldChg chg="del">
        <pc:chgData name="Jhanvi D Shah" userId="76322431-2f60-4ef8-b478-52ab1289ac44" providerId="ADAL" clId="{621BBAA1-8826-44B1-9F2C-0D77ACCDC093}" dt="2025-09-23T10:15:12.911" v="2286" actId="47"/>
        <pc:sldMkLst>
          <pc:docMk/>
          <pc:sldMk cId="1434959769" sldId="483"/>
        </pc:sldMkLst>
      </pc:sldChg>
      <pc:sldChg chg="del">
        <pc:chgData name="Jhanvi D Shah" userId="76322431-2f60-4ef8-b478-52ab1289ac44" providerId="ADAL" clId="{621BBAA1-8826-44B1-9F2C-0D77ACCDC093}" dt="2025-09-23T10:15:12.911" v="2286" actId="47"/>
        <pc:sldMkLst>
          <pc:docMk/>
          <pc:sldMk cId="147517410" sldId="485"/>
        </pc:sldMkLst>
      </pc:sldChg>
      <pc:sldChg chg="modSp mod ord">
        <pc:chgData name="Jhanvi D Shah" userId="76322431-2f60-4ef8-b478-52ab1289ac44" providerId="ADAL" clId="{621BBAA1-8826-44B1-9F2C-0D77ACCDC093}" dt="2025-09-24T07:48:17.405" v="5903" actId="1076"/>
        <pc:sldMkLst>
          <pc:docMk/>
          <pc:sldMk cId="915659744" sldId="487"/>
        </pc:sldMkLst>
      </pc:sldChg>
      <pc:sldChg chg="modSp add del mod ord">
        <pc:chgData name="Jhanvi D Shah" userId="76322431-2f60-4ef8-b478-52ab1289ac44" providerId="ADAL" clId="{621BBAA1-8826-44B1-9F2C-0D77ACCDC093}" dt="2025-09-23T09:11:55.554" v="1545" actId="47"/>
        <pc:sldMkLst>
          <pc:docMk/>
          <pc:sldMk cId="390143629" sldId="489"/>
        </pc:sldMkLst>
      </pc:sldChg>
      <pc:sldChg chg="addSp delSp modSp del mod ord">
        <pc:chgData name="Jhanvi D Shah" userId="76322431-2f60-4ef8-b478-52ab1289ac44" providerId="ADAL" clId="{621BBAA1-8826-44B1-9F2C-0D77ACCDC093}" dt="2025-09-23T08:51:38.177" v="1296" actId="2696"/>
        <pc:sldMkLst>
          <pc:docMk/>
          <pc:sldMk cId="3658064131" sldId="489"/>
        </pc:sldMkLst>
      </pc:sldChg>
      <pc:sldChg chg="del">
        <pc:chgData name="Jhanvi D Shah" userId="76322431-2f60-4ef8-b478-52ab1289ac44" providerId="ADAL" clId="{621BBAA1-8826-44B1-9F2C-0D77ACCDC093}" dt="2025-09-23T10:15:12.911" v="2286" actId="47"/>
        <pc:sldMkLst>
          <pc:docMk/>
          <pc:sldMk cId="3634765554" sldId="490"/>
        </pc:sldMkLst>
      </pc:sldChg>
      <pc:sldChg chg="del">
        <pc:chgData name="Jhanvi D Shah" userId="76322431-2f60-4ef8-b478-52ab1289ac44" providerId="ADAL" clId="{621BBAA1-8826-44B1-9F2C-0D77ACCDC093}" dt="2025-09-23T10:15:12.911" v="2286" actId="47"/>
        <pc:sldMkLst>
          <pc:docMk/>
          <pc:sldMk cId="2580201272" sldId="491"/>
        </pc:sldMkLst>
      </pc:sldChg>
      <pc:sldChg chg="del">
        <pc:chgData name="Jhanvi D Shah" userId="76322431-2f60-4ef8-b478-52ab1289ac44" providerId="ADAL" clId="{621BBAA1-8826-44B1-9F2C-0D77ACCDC093}" dt="2025-09-23T10:15:12.911" v="2286" actId="47"/>
        <pc:sldMkLst>
          <pc:docMk/>
          <pc:sldMk cId="3305190210" sldId="492"/>
        </pc:sldMkLst>
      </pc:sldChg>
      <pc:sldChg chg="del">
        <pc:chgData name="Jhanvi D Shah" userId="76322431-2f60-4ef8-b478-52ab1289ac44" providerId="ADAL" clId="{621BBAA1-8826-44B1-9F2C-0D77ACCDC093}" dt="2025-09-23T10:15:12.911" v="2286" actId="47"/>
        <pc:sldMkLst>
          <pc:docMk/>
          <pc:sldMk cId="1744472474" sldId="493"/>
        </pc:sldMkLst>
      </pc:sldChg>
      <pc:sldChg chg="del">
        <pc:chgData name="Jhanvi D Shah" userId="76322431-2f60-4ef8-b478-52ab1289ac44" providerId="ADAL" clId="{621BBAA1-8826-44B1-9F2C-0D77ACCDC093}" dt="2025-09-23T12:07:43.608" v="3093" actId="47"/>
        <pc:sldMkLst>
          <pc:docMk/>
          <pc:sldMk cId="421357921" sldId="501"/>
        </pc:sldMkLst>
      </pc:sldChg>
      <pc:sldChg chg="del">
        <pc:chgData name="Jhanvi D Shah" userId="76322431-2f60-4ef8-b478-52ab1289ac44" providerId="ADAL" clId="{621BBAA1-8826-44B1-9F2C-0D77ACCDC093}" dt="2025-09-23T12:08:23.487" v="3096" actId="47"/>
        <pc:sldMkLst>
          <pc:docMk/>
          <pc:sldMk cId="2170917552" sldId="502"/>
        </pc:sldMkLst>
      </pc:sldChg>
      <pc:sldChg chg="modSp mod">
        <pc:chgData name="Jhanvi D Shah" userId="76322431-2f60-4ef8-b478-52ab1289ac44" providerId="ADAL" clId="{621BBAA1-8826-44B1-9F2C-0D77ACCDC093}" dt="2025-09-24T06:37:39.195" v="4411" actId="20577"/>
        <pc:sldMkLst>
          <pc:docMk/>
          <pc:sldMk cId="3445807116" sldId="505"/>
        </pc:sldMkLst>
      </pc:sldChg>
      <pc:sldChg chg="modSp mod">
        <pc:chgData name="Jhanvi D Shah" userId="76322431-2f60-4ef8-b478-52ab1289ac44" providerId="ADAL" clId="{621BBAA1-8826-44B1-9F2C-0D77ACCDC093}" dt="2025-09-24T06:40:44.204" v="4460" actId="20577"/>
        <pc:sldMkLst>
          <pc:docMk/>
          <pc:sldMk cId="2227638561" sldId="506"/>
        </pc:sldMkLst>
      </pc:sldChg>
      <pc:sldChg chg="addSp delSp modSp add del mod">
        <pc:chgData name="Jhanvi D Shah" userId="76322431-2f60-4ef8-b478-52ab1289ac44" providerId="ADAL" clId="{621BBAA1-8826-44B1-9F2C-0D77ACCDC093}" dt="2025-09-24T06:39:36.695" v="4432" actId="20577"/>
        <pc:sldMkLst>
          <pc:docMk/>
          <pc:sldMk cId="2739393416" sldId="507"/>
        </pc:sldMkLst>
      </pc:sldChg>
      <pc:sldChg chg="add del">
        <pc:chgData name="Jhanvi D Shah" userId="76322431-2f60-4ef8-b478-52ab1289ac44" providerId="ADAL" clId="{621BBAA1-8826-44B1-9F2C-0D77ACCDC093}" dt="2025-09-23T07:07:15.377" v="562" actId="47"/>
        <pc:sldMkLst>
          <pc:docMk/>
          <pc:sldMk cId="2872860066" sldId="511"/>
        </pc:sldMkLst>
      </pc:sldChg>
      <pc:sldChg chg="addSp delSp modSp del mod">
        <pc:chgData name="Jhanvi D Shah" userId="76322431-2f60-4ef8-b478-52ab1289ac44" providerId="ADAL" clId="{621BBAA1-8826-44B1-9F2C-0D77ACCDC093}" dt="2025-09-23T08:34:05.594" v="999" actId="47"/>
        <pc:sldMkLst>
          <pc:docMk/>
          <pc:sldMk cId="2525424763" sldId="513"/>
        </pc:sldMkLst>
      </pc:sldChg>
      <pc:sldChg chg="modSp add mod">
        <pc:chgData name="Jhanvi D Shah" userId="76322431-2f60-4ef8-b478-52ab1289ac44" providerId="ADAL" clId="{621BBAA1-8826-44B1-9F2C-0D77ACCDC093}" dt="2025-09-24T07:44:27.302" v="5768"/>
        <pc:sldMkLst>
          <pc:docMk/>
          <pc:sldMk cId="99391503" sldId="514"/>
        </pc:sldMkLst>
      </pc:sldChg>
      <pc:sldChg chg="modSp add del mod">
        <pc:chgData name="Jhanvi D Shah" userId="76322431-2f60-4ef8-b478-52ab1289ac44" providerId="ADAL" clId="{621BBAA1-8826-44B1-9F2C-0D77ACCDC093}" dt="2025-09-23T10:00:24.370" v="2132" actId="2696"/>
        <pc:sldMkLst>
          <pc:docMk/>
          <pc:sldMk cId="2426306936" sldId="514"/>
        </pc:sldMkLst>
      </pc:sldChg>
      <pc:sldChg chg="del">
        <pc:chgData name="Jhanvi D Shah" userId="76322431-2f60-4ef8-b478-52ab1289ac44" providerId="ADAL" clId="{621BBAA1-8826-44B1-9F2C-0D77ACCDC093}" dt="2025-09-23T08:25:31.102" v="938" actId="2696"/>
        <pc:sldMkLst>
          <pc:docMk/>
          <pc:sldMk cId="2832727106" sldId="514"/>
        </pc:sldMkLst>
      </pc:sldChg>
      <pc:sldChg chg="add del">
        <pc:chgData name="Jhanvi D Shah" userId="76322431-2f60-4ef8-b478-52ab1289ac44" providerId="ADAL" clId="{621BBAA1-8826-44B1-9F2C-0D77ACCDC093}" dt="2025-09-23T10:00:30.937" v="2134"/>
        <pc:sldMkLst>
          <pc:docMk/>
          <pc:sldMk cId="4029225752" sldId="514"/>
        </pc:sldMkLst>
      </pc:sldChg>
      <pc:sldChg chg="del">
        <pc:chgData name="Jhanvi D Shah" userId="76322431-2f60-4ef8-b478-52ab1289ac44" providerId="ADAL" clId="{621BBAA1-8826-44B1-9F2C-0D77ACCDC093}" dt="2025-09-23T08:25:31.102" v="938" actId="2696"/>
        <pc:sldMkLst>
          <pc:docMk/>
          <pc:sldMk cId="1227645168" sldId="515"/>
        </pc:sldMkLst>
      </pc:sldChg>
      <pc:sldChg chg="addSp delSp modSp add del mod ord">
        <pc:chgData name="Jhanvi D Shah" userId="76322431-2f60-4ef8-b478-52ab1289ac44" providerId="ADAL" clId="{621BBAA1-8826-44B1-9F2C-0D77ACCDC093}" dt="2025-09-24T07:44:46.745" v="5772" actId="20577"/>
        <pc:sldMkLst>
          <pc:docMk/>
          <pc:sldMk cId="2096305422" sldId="515"/>
        </pc:sldMkLst>
      </pc:sldChg>
      <pc:sldChg chg="addSp delSp modSp del mod">
        <pc:chgData name="Jhanvi D Shah" userId="76322431-2f60-4ef8-b478-52ab1289ac44" providerId="ADAL" clId="{621BBAA1-8826-44B1-9F2C-0D77ACCDC093}" dt="2025-09-23T08:13:22.334" v="849" actId="47"/>
        <pc:sldMkLst>
          <pc:docMk/>
          <pc:sldMk cId="3123885636" sldId="516"/>
        </pc:sldMkLst>
      </pc:sldChg>
      <pc:sldChg chg="del">
        <pc:chgData name="Jhanvi D Shah" userId="76322431-2f60-4ef8-b478-52ab1289ac44" providerId="ADAL" clId="{621BBAA1-8826-44B1-9F2C-0D77ACCDC093}" dt="2025-09-23T10:15:12.911" v="2286" actId="47"/>
        <pc:sldMkLst>
          <pc:docMk/>
          <pc:sldMk cId="2419400998" sldId="517"/>
        </pc:sldMkLst>
      </pc:sldChg>
      <pc:sldChg chg="add del ord">
        <pc:chgData name="Jhanvi D Shah" userId="76322431-2f60-4ef8-b478-52ab1289ac44" providerId="ADAL" clId="{621BBAA1-8826-44B1-9F2C-0D77ACCDC093}" dt="2025-09-23T08:25:29.265" v="937" actId="47"/>
        <pc:sldMkLst>
          <pc:docMk/>
          <pc:sldMk cId="3965097533" sldId="518"/>
        </pc:sldMkLst>
      </pc:sldChg>
      <pc:sldChg chg="addSp delSp modSp add del mod">
        <pc:chgData name="Jhanvi D Shah" userId="76322431-2f60-4ef8-b478-52ab1289ac44" providerId="ADAL" clId="{621BBAA1-8826-44B1-9F2C-0D77ACCDC093}" dt="2025-09-23T08:38:22.365" v="1039" actId="2696"/>
        <pc:sldMkLst>
          <pc:docMk/>
          <pc:sldMk cId="3140434637" sldId="519"/>
        </pc:sldMkLst>
      </pc:sldChg>
      <pc:sldChg chg="addSp delSp modSp add mod ord">
        <pc:chgData name="Jhanvi D Shah" userId="76322431-2f60-4ef8-b478-52ab1289ac44" providerId="ADAL" clId="{621BBAA1-8826-44B1-9F2C-0D77ACCDC093}" dt="2025-09-24T07:45:36.268" v="5819" actId="20577"/>
        <pc:sldMkLst>
          <pc:docMk/>
          <pc:sldMk cId="3551618336" sldId="519"/>
        </pc:sldMkLst>
      </pc:sldChg>
      <pc:sldChg chg="add del">
        <pc:chgData name="Jhanvi D Shah" userId="76322431-2f60-4ef8-b478-52ab1289ac44" providerId="ADAL" clId="{621BBAA1-8826-44B1-9F2C-0D77ACCDC093}" dt="2025-09-23T10:16:14.551" v="2291"/>
        <pc:sldMkLst>
          <pc:docMk/>
          <pc:sldMk cId="1501055607" sldId="520"/>
        </pc:sldMkLst>
      </pc:sldChg>
      <pc:sldChg chg="add ord">
        <pc:chgData name="Jhanvi D Shah" userId="76322431-2f60-4ef8-b478-52ab1289ac44" providerId="ADAL" clId="{621BBAA1-8826-44B1-9F2C-0D77ACCDC093}" dt="2025-09-24T05:57:55.883" v="3938"/>
        <pc:sldMkLst>
          <pc:docMk/>
          <pc:sldMk cId="3197957010" sldId="520"/>
        </pc:sldMkLst>
      </pc:sldChg>
      <pc:sldChg chg="add del">
        <pc:chgData name="Jhanvi D Shah" userId="76322431-2f60-4ef8-b478-52ab1289ac44" providerId="ADAL" clId="{621BBAA1-8826-44B1-9F2C-0D77ACCDC093}" dt="2025-09-23T10:15:48.722" v="2289" actId="2696"/>
        <pc:sldMkLst>
          <pc:docMk/>
          <pc:sldMk cId="3541201528" sldId="520"/>
        </pc:sldMkLst>
      </pc:sldChg>
      <pc:sldChg chg="addSp delSp modSp add del mod">
        <pc:chgData name="Jhanvi D Shah" userId="76322431-2f60-4ef8-b478-52ab1289ac44" providerId="ADAL" clId="{621BBAA1-8826-44B1-9F2C-0D77ACCDC093}" dt="2025-09-23T08:38:22.365" v="1039" actId="2696"/>
        <pc:sldMkLst>
          <pc:docMk/>
          <pc:sldMk cId="4001032170" sldId="520"/>
        </pc:sldMkLst>
      </pc:sldChg>
      <pc:sldChg chg="addSp delSp modSp add del mod ord">
        <pc:chgData name="Jhanvi D Shah" userId="76322431-2f60-4ef8-b478-52ab1289ac44" providerId="ADAL" clId="{621BBAA1-8826-44B1-9F2C-0D77ACCDC093}" dt="2025-09-23T08:37:51.379" v="1037" actId="47"/>
        <pc:sldMkLst>
          <pc:docMk/>
          <pc:sldMk cId="2438271040" sldId="521"/>
        </pc:sldMkLst>
      </pc:sldChg>
      <pc:sldChg chg="addSp delSp modSp add mod ord">
        <pc:chgData name="Jhanvi D Shah" userId="76322431-2f60-4ef8-b478-52ab1289ac44" providerId="ADAL" clId="{621BBAA1-8826-44B1-9F2C-0D77ACCDC093}" dt="2025-09-24T07:44:09.493" v="5762" actId="20577"/>
        <pc:sldMkLst>
          <pc:docMk/>
          <pc:sldMk cId="1932463807" sldId="522"/>
        </pc:sldMkLst>
      </pc:sldChg>
      <pc:sldChg chg="add del">
        <pc:chgData name="Jhanvi D Shah" userId="76322431-2f60-4ef8-b478-52ab1289ac44" providerId="ADAL" clId="{621BBAA1-8826-44B1-9F2C-0D77ACCDC093}" dt="2025-09-23T06:30:15.408" v="306" actId="2890"/>
        <pc:sldMkLst>
          <pc:docMk/>
          <pc:sldMk cId="2218297977" sldId="522"/>
        </pc:sldMkLst>
      </pc:sldChg>
      <pc:sldChg chg="addSp delSp modSp add del mod">
        <pc:chgData name="Jhanvi D Shah" userId="76322431-2f60-4ef8-b478-52ab1289ac44" providerId="ADAL" clId="{621BBAA1-8826-44B1-9F2C-0D77ACCDC093}" dt="2025-09-23T08:34:14.277" v="1000" actId="47"/>
        <pc:sldMkLst>
          <pc:docMk/>
          <pc:sldMk cId="1628306907" sldId="523"/>
        </pc:sldMkLst>
      </pc:sldChg>
      <pc:sldChg chg="addSp delSp modSp add del mod ord">
        <pc:chgData name="Jhanvi D Shah" userId="76322431-2f60-4ef8-b478-52ab1289ac44" providerId="ADAL" clId="{621BBAA1-8826-44B1-9F2C-0D77ACCDC093}" dt="2025-09-23T09:05:51.888" v="1442" actId="47"/>
        <pc:sldMkLst>
          <pc:docMk/>
          <pc:sldMk cId="924332540" sldId="524"/>
        </pc:sldMkLst>
      </pc:sldChg>
      <pc:sldChg chg="delSp add del mod">
        <pc:chgData name="Jhanvi D Shah" userId="76322431-2f60-4ef8-b478-52ab1289ac44" providerId="ADAL" clId="{621BBAA1-8826-44B1-9F2C-0D77ACCDC093}" dt="2025-09-23T06:43:19.777" v="482" actId="47"/>
        <pc:sldMkLst>
          <pc:docMk/>
          <pc:sldMk cId="258017233" sldId="525"/>
        </pc:sldMkLst>
      </pc:sldChg>
      <pc:sldChg chg="add del">
        <pc:chgData name="Jhanvi D Shah" userId="76322431-2f60-4ef8-b478-52ab1289ac44" providerId="ADAL" clId="{621BBAA1-8826-44B1-9F2C-0D77ACCDC093}" dt="2025-09-23T07:10:00.791" v="593" actId="47"/>
        <pc:sldMkLst>
          <pc:docMk/>
          <pc:sldMk cId="545852807" sldId="526"/>
        </pc:sldMkLst>
      </pc:sldChg>
      <pc:sldChg chg="add del">
        <pc:chgData name="Jhanvi D Shah" userId="76322431-2f60-4ef8-b478-52ab1289ac44" providerId="ADAL" clId="{621BBAA1-8826-44B1-9F2C-0D77ACCDC093}" dt="2025-09-23T06:33:11.060" v="328" actId="2890"/>
        <pc:sldMkLst>
          <pc:docMk/>
          <pc:sldMk cId="3053871348" sldId="526"/>
        </pc:sldMkLst>
      </pc:sldChg>
      <pc:sldChg chg="add del">
        <pc:chgData name="Jhanvi D Shah" userId="76322431-2f60-4ef8-b478-52ab1289ac44" providerId="ADAL" clId="{621BBAA1-8826-44B1-9F2C-0D77ACCDC093}" dt="2025-09-23T10:15:48.722" v="2289" actId="2696"/>
        <pc:sldMkLst>
          <pc:docMk/>
          <pc:sldMk cId="393320221" sldId="527"/>
        </pc:sldMkLst>
      </pc:sldChg>
      <pc:sldChg chg="add del">
        <pc:chgData name="Jhanvi D Shah" userId="76322431-2f60-4ef8-b478-52ab1289ac44" providerId="ADAL" clId="{621BBAA1-8826-44B1-9F2C-0D77ACCDC093}" dt="2025-09-23T10:16:14.551" v="2291"/>
        <pc:sldMkLst>
          <pc:docMk/>
          <pc:sldMk cId="1288259310" sldId="527"/>
        </pc:sldMkLst>
      </pc:sldChg>
      <pc:sldChg chg="addSp modSp add del mod">
        <pc:chgData name="Jhanvi D Shah" userId="76322431-2f60-4ef8-b478-52ab1289ac44" providerId="ADAL" clId="{621BBAA1-8826-44B1-9F2C-0D77ACCDC093}" dt="2025-09-23T08:38:22.365" v="1039" actId="2696"/>
        <pc:sldMkLst>
          <pc:docMk/>
          <pc:sldMk cId="3866532135" sldId="527"/>
        </pc:sldMkLst>
      </pc:sldChg>
      <pc:sldChg chg="add ord">
        <pc:chgData name="Jhanvi D Shah" userId="76322431-2f60-4ef8-b478-52ab1289ac44" providerId="ADAL" clId="{621BBAA1-8826-44B1-9F2C-0D77ACCDC093}" dt="2025-09-24T05:57:31.938" v="3935"/>
        <pc:sldMkLst>
          <pc:docMk/>
          <pc:sldMk cId="4268654690" sldId="527"/>
        </pc:sldMkLst>
      </pc:sldChg>
      <pc:sldChg chg="addSp delSp modSp add del mod">
        <pc:chgData name="Jhanvi D Shah" userId="76322431-2f60-4ef8-b478-52ab1289ac44" providerId="ADAL" clId="{621BBAA1-8826-44B1-9F2C-0D77ACCDC093}" dt="2025-09-23T08:34:32.724" v="1001" actId="2696"/>
        <pc:sldMkLst>
          <pc:docMk/>
          <pc:sldMk cId="751161487" sldId="528"/>
        </pc:sldMkLst>
      </pc:sldChg>
      <pc:sldChg chg="add del">
        <pc:chgData name="Jhanvi D Shah" userId="76322431-2f60-4ef8-b478-52ab1289ac44" providerId="ADAL" clId="{621BBAA1-8826-44B1-9F2C-0D77ACCDC093}" dt="2025-09-24T06:01:39.522" v="3958" actId="47"/>
        <pc:sldMkLst>
          <pc:docMk/>
          <pc:sldMk cId="1108733321" sldId="528"/>
        </pc:sldMkLst>
      </pc:sldChg>
      <pc:sldChg chg="add del">
        <pc:chgData name="Jhanvi D Shah" userId="76322431-2f60-4ef8-b478-52ab1289ac44" providerId="ADAL" clId="{621BBAA1-8826-44B1-9F2C-0D77ACCDC093}" dt="2025-09-23T08:34:37.532" v="1003"/>
        <pc:sldMkLst>
          <pc:docMk/>
          <pc:sldMk cId="2118881843" sldId="528"/>
        </pc:sldMkLst>
      </pc:sldChg>
      <pc:sldChg chg="add del">
        <pc:chgData name="Jhanvi D Shah" userId="76322431-2f60-4ef8-b478-52ab1289ac44" providerId="ADAL" clId="{621BBAA1-8826-44B1-9F2C-0D77ACCDC093}" dt="2025-09-24T06:01:39.522" v="3958" actId="47"/>
        <pc:sldMkLst>
          <pc:docMk/>
          <pc:sldMk cId="655466706" sldId="529"/>
        </pc:sldMkLst>
      </pc:sldChg>
      <pc:sldChg chg="add del">
        <pc:chgData name="Jhanvi D Shah" userId="76322431-2f60-4ef8-b478-52ab1289ac44" providerId="ADAL" clId="{621BBAA1-8826-44B1-9F2C-0D77ACCDC093}" dt="2025-09-23T08:34:37.532" v="1003"/>
        <pc:sldMkLst>
          <pc:docMk/>
          <pc:sldMk cId="2052976626" sldId="529"/>
        </pc:sldMkLst>
      </pc:sldChg>
      <pc:sldChg chg="addSp delSp modSp add del mod">
        <pc:chgData name="Jhanvi D Shah" userId="76322431-2f60-4ef8-b478-52ab1289ac44" providerId="ADAL" clId="{621BBAA1-8826-44B1-9F2C-0D77ACCDC093}" dt="2025-09-23T08:34:32.724" v="1001" actId="2696"/>
        <pc:sldMkLst>
          <pc:docMk/>
          <pc:sldMk cId="2711689618" sldId="529"/>
        </pc:sldMkLst>
      </pc:sldChg>
      <pc:sldChg chg="add del">
        <pc:chgData name="Jhanvi D Shah" userId="76322431-2f60-4ef8-b478-52ab1289ac44" providerId="ADAL" clId="{621BBAA1-8826-44B1-9F2C-0D77ACCDC093}" dt="2025-09-23T10:15:48.722" v="2289" actId="2696"/>
        <pc:sldMkLst>
          <pc:docMk/>
          <pc:sldMk cId="183659948" sldId="530"/>
        </pc:sldMkLst>
      </pc:sldChg>
      <pc:sldChg chg="add del">
        <pc:chgData name="Jhanvi D Shah" userId="76322431-2f60-4ef8-b478-52ab1289ac44" providerId="ADAL" clId="{621BBAA1-8826-44B1-9F2C-0D77ACCDC093}" dt="2025-09-23T10:16:14.551" v="2291"/>
        <pc:sldMkLst>
          <pc:docMk/>
          <pc:sldMk cId="2183577232" sldId="530"/>
        </pc:sldMkLst>
      </pc:sldChg>
      <pc:sldChg chg="add del">
        <pc:chgData name="Jhanvi D Shah" userId="76322431-2f60-4ef8-b478-52ab1289ac44" providerId="ADAL" clId="{621BBAA1-8826-44B1-9F2C-0D77ACCDC093}" dt="2025-09-23T08:38:35.569" v="1041" actId="2696"/>
        <pc:sldMkLst>
          <pc:docMk/>
          <pc:sldMk cId="3084416224" sldId="530"/>
        </pc:sldMkLst>
      </pc:sldChg>
      <pc:sldChg chg="add mod ord modShow">
        <pc:chgData name="Jhanvi D Shah" userId="76322431-2f60-4ef8-b478-52ab1289ac44" providerId="ADAL" clId="{621BBAA1-8826-44B1-9F2C-0D77ACCDC093}" dt="2025-09-24T05:58:07.572" v="3941" actId="729"/>
        <pc:sldMkLst>
          <pc:docMk/>
          <pc:sldMk cId="4038020032" sldId="530"/>
        </pc:sldMkLst>
      </pc:sldChg>
      <pc:sldChg chg="addSp delSp modSp new mod ord setBg">
        <pc:chgData name="Jhanvi D Shah" userId="76322431-2f60-4ef8-b478-52ab1289ac44" providerId="ADAL" clId="{621BBAA1-8826-44B1-9F2C-0D77ACCDC093}" dt="2025-09-24T06:17:54.174" v="4041" actId="27636"/>
        <pc:sldMkLst>
          <pc:docMk/>
          <pc:sldMk cId="812984487" sldId="531"/>
        </pc:sldMkLst>
      </pc:sldChg>
      <pc:sldChg chg="add del">
        <pc:chgData name="Jhanvi D Shah" userId="76322431-2f60-4ef8-b478-52ab1289ac44" providerId="ADAL" clId="{621BBAA1-8826-44B1-9F2C-0D77ACCDC093}" dt="2025-09-23T06:40:33.055" v="441" actId="2890"/>
        <pc:sldMkLst>
          <pc:docMk/>
          <pc:sldMk cId="1362018693" sldId="531"/>
        </pc:sldMkLst>
      </pc:sldChg>
      <pc:sldChg chg="addSp delSp modSp add del mod">
        <pc:chgData name="Jhanvi D Shah" userId="76322431-2f60-4ef8-b478-52ab1289ac44" providerId="ADAL" clId="{621BBAA1-8826-44B1-9F2C-0D77ACCDC093}" dt="2025-09-23T06:44:11.940" v="489" actId="47"/>
        <pc:sldMkLst>
          <pc:docMk/>
          <pc:sldMk cId="260301242" sldId="532"/>
        </pc:sldMkLst>
      </pc:sldChg>
      <pc:sldChg chg="add del">
        <pc:chgData name="Jhanvi D Shah" userId="76322431-2f60-4ef8-b478-52ab1289ac44" providerId="ADAL" clId="{621BBAA1-8826-44B1-9F2C-0D77ACCDC093}" dt="2025-09-23T06:40:29.607" v="439"/>
        <pc:sldMkLst>
          <pc:docMk/>
          <pc:sldMk cId="4275072766" sldId="532"/>
        </pc:sldMkLst>
      </pc:sldChg>
      <pc:sldChg chg="addSp delSp modSp add del mod ord">
        <pc:chgData name="Jhanvi D Shah" userId="76322431-2f60-4ef8-b478-52ab1289ac44" providerId="ADAL" clId="{621BBAA1-8826-44B1-9F2C-0D77ACCDC093}" dt="2025-09-23T09:47:37.893" v="2030" actId="47"/>
        <pc:sldMkLst>
          <pc:docMk/>
          <pc:sldMk cId="4274388369" sldId="533"/>
        </pc:sldMkLst>
      </pc:sldChg>
      <pc:sldChg chg="addSp delSp modSp add del mod ord">
        <pc:chgData name="Jhanvi D Shah" userId="76322431-2f60-4ef8-b478-52ab1289ac44" providerId="ADAL" clId="{621BBAA1-8826-44B1-9F2C-0D77ACCDC093}" dt="2025-09-23T10:11:07.434" v="2273" actId="47"/>
        <pc:sldMkLst>
          <pc:docMk/>
          <pc:sldMk cId="801772178" sldId="534"/>
        </pc:sldMkLst>
      </pc:sldChg>
      <pc:sldChg chg="addSp delSp modSp add mod ord">
        <pc:chgData name="Jhanvi D Shah" userId="76322431-2f60-4ef8-b478-52ab1289ac44" providerId="ADAL" clId="{621BBAA1-8826-44B1-9F2C-0D77ACCDC093}" dt="2025-09-24T07:45:20.189" v="5796" actId="20577"/>
        <pc:sldMkLst>
          <pc:docMk/>
          <pc:sldMk cId="1647448004" sldId="535"/>
        </pc:sldMkLst>
      </pc:sldChg>
      <pc:sldChg chg="addSp delSp modSp add del mod ord">
        <pc:chgData name="Jhanvi D Shah" userId="76322431-2f60-4ef8-b478-52ab1289ac44" providerId="ADAL" clId="{621BBAA1-8826-44B1-9F2C-0D77ACCDC093}" dt="2025-09-23T10:11:03.400" v="2272" actId="47"/>
        <pc:sldMkLst>
          <pc:docMk/>
          <pc:sldMk cId="2029072246" sldId="536"/>
        </pc:sldMkLst>
      </pc:sldChg>
      <pc:sldChg chg="addSp delSp modSp add del mod">
        <pc:chgData name="Jhanvi D Shah" userId="76322431-2f60-4ef8-b478-52ab1289ac44" providerId="ADAL" clId="{621BBAA1-8826-44B1-9F2C-0D77ACCDC093}" dt="2025-09-23T08:50:27.339" v="1289" actId="47"/>
        <pc:sldMkLst>
          <pc:docMk/>
          <pc:sldMk cId="565747477" sldId="537"/>
        </pc:sldMkLst>
      </pc:sldChg>
      <pc:sldChg chg="add del">
        <pc:chgData name="Jhanvi D Shah" userId="76322431-2f60-4ef8-b478-52ab1289ac44" providerId="ADAL" clId="{621BBAA1-8826-44B1-9F2C-0D77ACCDC093}" dt="2025-09-23T06:42:08.106" v="466"/>
        <pc:sldMkLst>
          <pc:docMk/>
          <pc:sldMk cId="2149758781" sldId="537"/>
        </pc:sldMkLst>
      </pc:sldChg>
      <pc:sldChg chg="add del">
        <pc:chgData name="Jhanvi D Shah" userId="76322431-2f60-4ef8-b478-52ab1289ac44" providerId="ADAL" clId="{621BBAA1-8826-44B1-9F2C-0D77ACCDC093}" dt="2025-09-23T06:42:37.439" v="471" actId="2890"/>
        <pc:sldMkLst>
          <pc:docMk/>
          <pc:sldMk cId="3318855664" sldId="537"/>
        </pc:sldMkLst>
      </pc:sldChg>
      <pc:sldChg chg="modSp add del mod modShow">
        <pc:chgData name="Jhanvi D Shah" userId="76322431-2f60-4ef8-b478-52ab1289ac44" providerId="ADAL" clId="{621BBAA1-8826-44B1-9F2C-0D77ACCDC093}" dt="2025-09-24T05:39:20.418" v="3796" actId="47"/>
        <pc:sldMkLst>
          <pc:docMk/>
          <pc:sldMk cId="174188215" sldId="538"/>
        </pc:sldMkLst>
      </pc:sldChg>
      <pc:sldChg chg="add del">
        <pc:chgData name="Jhanvi D Shah" userId="76322431-2f60-4ef8-b478-52ab1289ac44" providerId="ADAL" clId="{621BBAA1-8826-44B1-9F2C-0D77ACCDC093}" dt="2025-09-23T06:43:00.568" v="477" actId="47"/>
        <pc:sldMkLst>
          <pc:docMk/>
          <pc:sldMk cId="3616583122" sldId="538"/>
        </pc:sldMkLst>
      </pc:sldChg>
      <pc:sldChg chg="add del">
        <pc:chgData name="Jhanvi D Shah" userId="76322431-2f60-4ef8-b478-52ab1289ac44" providerId="ADAL" clId="{621BBAA1-8826-44B1-9F2C-0D77ACCDC093}" dt="2025-09-23T10:16:23.770" v="2293" actId="2696"/>
        <pc:sldMkLst>
          <pc:docMk/>
          <pc:sldMk cId="4032465595" sldId="538"/>
        </pc:sldMkLst>
      </pc:sldChg>
      <pc:sldChg chg="modSp add del mod">
        <pc:chgData name="Jhanvi D Shah" userId="76322431-2f60-4ef8-b478-52ab1289ac44" providerId="ADAL" clId="{621BBAA1-8826-44B1-9F2C-0D77ACCDC093}" dt="2025-09-23T10:11:22.814" v="2274" actId="47"/>
        <pc:sldMkLst>
          <pc:docMk/>
          <pc:sldMk cId="1372335539" sldId="539"/>
        </pc:sldMkLst>
      </pc:sldChg>
      <pc:sldChg chg="addSp delSp modSp add del mod">
        <pc:chgData name="Jhanvi D Shah" userId="76322431-2f60-4ef8-b478-52ab1289ac44" providerId="ADAL" clId="{621BBAA1-8826-44B1-9F2C-0D77ACCDC093}" dt="2025-09-23T08:51:38.177" v="1296" actId="2696"/>
        <pc:sldMkLst>
          <pc:docMk/>
          <pc:sldMk cId="3081870531" sldId="539"/>
        </pc:sldMkLst>
      </pc:sldChg>
      <pc:sldChg chg="addSp delSp modSp add del mod">
        <pc:chgData name="Jhanvi D Shah" userId="76322431-2f60-4ef8-b478-52ab1289ac44" providerId="ADAL" clId="{621BBAA1-8826-44B1-9F2C-0D77ACCDC093}" dt="2025-09-23T08:51:38.177" v="1296" actId="2696"/>
        <pc:sldMkLst>
          <pc:docMk/>
          <pc:sldMk cId="1422372496" sldId="540"/>
        </pc:sldMkLst>
      </pc:sldChg>
      <pc:sldChg chg="modSp add del mod">
        <pc:chgData name="Jhanvi D Shah" userId="76322431-2f60-4ef8-b478-52ab1289ac44" providerId="ADAL" clId="{621BBAA1-8826-44B1-9F2C-0D77ACCDC093}" dt="2025-09-23T10:11:22.814" v="2274" actId="47"/>
        <pc:sldMkLst>
          <pc:docMk/>
          <pc:sldMk cId="2550492010" sldId="540"/>
        </pc:sldMkLst>
      </pc:sldChg>
      <pc:sldChg chg="add del">
        <pc:chgData name="Jhanvi D Shah" userId="76322431-2f60-4ef8-b478-52ab1289ac44" providerId="ADAL" clId="{621BBAA1-8826-44B1-9F2C-0D77ACCDC093}" dt="2025-09-23T10:08:10.331" v="2226" actId="47"/>
        <pc:sldMkLst>
          <pc:docMk/>
          <pc:sldMk cId="1095667404" sldId="541"/>
        </pc:sldMkLst>
      </pc:sldChg>
      <pc:sldChg chg="addSp delSp modSp add del mod">
        <pc:chgData name="Jhanvi D Shah" userId="76322431-2f60-4ef8-b478-52ab1289ac44" providerId="ADAL" clId="{621BBAA1-8826-44B1-9F2C-0D77ACCDC093}" dt="2025-09-23T08:51:38.177" v="1296" actId="2696"/>
        <pc:sldMkLst>
          <pc:docMk/>
          <pc:sldMk cId="2028830615" sldId="541"/>
        </pc:sldMkLst>
      </pc:sldChg>
      <pc:sldChg chg="modSp add del mod">
        <pc:chgData name="Jhanvi D Shah" userId="76322431-2f60-4ef8-b478-52ab1289ac44" providerId="ADAL" clId="{621BBAA1-8826-44B1-9F2C-0D77ACCDC093}" dt="2025-09-23T09:57:37.915" v="2128" actId="2696"/>
        <pc:sldMkLst>
          <pc:docMk/>
          <pc:sldMk cId="2231751435" sldId="541"/>
        </pc:sldMkLst>
      </pc:sldChg>
      <pc:sldChg chg="add del">
        <pc:chgData name="Jhanvi D Shah" userId="76322431-2f60-4ef8-b478-52ab1289ac44" providerId="ADAL" clId="{621BBAA1-8826-44B1-9F2C-0D77ACCDC093}" dt="2025-09-23T08:54:23.863" v="1312" actId="2696"/>
        <pc:sldMkLst>
          <pc:docMk/>
          <pc:sldMk cId="3186027495" sldId="541"/>
        </pc:sldMkLst>
      </pc:sldChg>
      <pc:sldChg chg="add del">
        <pc:chgData name="Jhanvi D Shah" userId="76322431-2f60-4ef8-b478-52ab1289ac44" providerId="ADAL" clId="{621BBAA1-8826-44B1-9F2C-0D77ACCDC093}" dt="2025-09-23T08:54:28.705" v="1314"/>
        <pc:sldMkLst>
          <pc:docMk/>
          <pc:sldMk cId="4256387908" sldId="541"/>
        </pc:sldMkLst>
      </pc:sldChg>
      <pc:sldChg chg="modSp add del mod">
        <pc:chgData name="Jhanvi D Shah" userId="76322431-2f60-4ef8-b478-52ab1289ac44" providerId="ADAL" clId="{621BBAA1-8826-44B1-9F2C-0D77ACCDC093}" dt="2025-09-23T09:57:37.915" v="2128" actId="2696"/>
        <pc:sldMkLst>
          <pc:docMk/>
          <pc:sldMk cId="49155929" sldId="542"/>
        </pc:sldMkLst>
      </pc:sldChg>
      <pc:sldChg chg="add del">
        <pc:chgData name="Jhanvi D Shah" userId="76322431-2f60-4ef8-b478-52ab1289ac44" providerId="ADAL" clId="{621BBAA1-8826-44B1-9F2C-0D77ACCDC093}" dt="2025-09-23T08:54:28.705" v="1314"/>
        <pc:sldMkLst>
          <pc:docMk/>
          <pc:sldMk cId="1197212312" sldId="542"/>
        </pc:sldMkLst>
      </pc:sldChg>
      <pc:sldChg chg="addSp delSp modSp add del mod">
        <pc:chgData name="Jhanvi D Shah" userId="76322431-2f60-4ef8-b478-52ab1289ac44" providerId="ADAL" clId="{621BBAA1-8826-44B1-9F2C-0D77ACCDC093}" dt="2025-09-23T08:51:38.177" v="1296" actId="2696"/>
        <pc:sldMkLst>
          <pc:docMk/>
          <pc:sldMk cId="1714484277" sldId="542"/>
        </pc:sldMkLst>
      </pc:sldChg>
      <pc:sldChg chg="add del">
        <pc:chgData name="Jhanvi D Shah" userId="76322431-2f60-4ef8-b478-52ab1289ac44" providerId="ADAL" clId="{621BBAA1-8826-44B1-9F2C-0D77ACCDC093}" dt="2025-09-23T10:08:11.411" v="2227" actId="47"/>
        <pc:sldMkLst>
          <pc:docMk/>
          <pc:sldMk cId="3771659608" sldId="542"/>
        </pc:sldMkLst>
      </pc:sldChg>
      <pc:sldChg chg="add del">
        <pc:chgData name="Jhanvi D Shah" userId="76322431-2f60-4ef8-b478-52ab1289ac44" providerId="ADAL" clId="{621BBAA1-8826-44B1-9F2C-0D77ACCDC093}" dt="2025-09-23T08:54:23.863" v="1312" actId="2696"/>
        <pc:sldMkLst>
          <pc:docMk/>
          <pc:sldMk cId="3977022558" sldId="542"/>
        </pc:sldMkLst>
      </pc:sldChg>
      <pc:sldChg chg="addSp delSp modSp add mod">
        <pc:chgData name="Jhanvi D Shah" userId="76322431-2f60-4ef8-b478-52ab1289ac44" providerId="ADAL" clId="{621BBAA1-8826-44B1-9F2C-0D77ACCDC093}" dt="2025-09-24T07:48:05.140" v="5902" actId="20577"/>
        <pc:sldMkLst>
          <pc:docMk/>
          <pc:sldMk cId="205586724" sldId="543"/>
        </pc:sldMkLst>
      </pc:sldChg>
      <pc:sldChg chg="addSp delSp modSp add mod ord">
        <pc:chgData name="Jhanvi D Shah" userId="76322431-2f60-4ef8-b478-52ab1289ac44" providerId="ADAL" clId="{621BBAA1-8826-44B1-9F2C-0D77ACCDC093}" dt="2025-09-24T07:45:50.110" v="5831" actId="20577"/>
        <pc:sldMkLst>
          <pc:docMk/>
          <pc:sldMk cId="2591058333" sldId="544"/>
        </pc:sldMkLst>
      </pc:sldChg>
      <pc:sldChg chg="add del">
        <pc:chgData name="Jhanvi D Shah" userId="76322431-2f60-4ef8-b478-52ab1289ac44" providerId="ADAL" clId="{621BBAA1-8826-44B1-9F2C-0D77ACCDC093}" dt="2025-09-23T08:51:32.719" v="1294"/>
        <pc:sldMkLst>
          <pc:docMk/>
          <pc:sldMk cId="554297095" sldId="545"/>
        </pc:sldMkLst>
      </pc:sldChg>
      <pc:sldChg chg="modSp add del mod">
        <pc:chgData name="Jhanvi D Shah" userId="76322431-2f60-4ef8-b478-52ab1289ac44" providerId="ADAL" clId="{621BBAA1-8826-44B1-9F2C-0D77ACCDC093}" dt="2025-09-23T10:13:37.463" v="2275" actId="47"/>
        <pc:sldMkLst>
          <pc:docMk/>
          <pc:sldMk cId="3022434092" sldId="545"/>
        </pc:sldMkLst>
      </pc:sldChg>
      <pc:sldChg chg="addSp delSp modSp add del mod">
        <pc:chgData name="Jhanvi D Shah" userId="76322431-2f60-4ef8-b478-52ab1289ac44" providerId="ADAL" clId="{621BBAA1-8826-44B1-9F2C-0D77ACCDC093}" dt="2025-09-23T08:51:27.867" v="1292" actId="2696"/>
        <pc:sldMkLst>
          <pc:docMk/>
          <pc:sldMk cId="3367862962" sldId="545"/>
        </pc:sldMkLst>
      </pc:sldChg>
      <pc:sldChg chg="addSp delSp modSp add mod">
        <pc:chgData name="Jhanvi D Shah" userId="76322431-2f60-4ef8-b478-52ab1289ac44" providerId="ADAL" clId="{621BBAA1-8826-44B1-9F2C-0D77ACCDC093}" dt="2025-09-24T05:57:43.693" v="3936" actId="113"/>
        <pc:sldMkLst>
          <pc:docMk/>
          <pc:sldMk cId="391521041" sldId="546"/>
        </pc:sldMkLst>
      </pc:sldChg>
      <pc:sldChg chg="addSp delSp modSp add mod ord">
        <pc:chgData name="Jhanvi D Shah" userId="76322431-2f60-4ef8-b478-52ab1289ac44" providerId="ADAL" clId="{621BBAA1-8826-44B1-9F2C-0D77ACCDC093}" dt="2025-09-24T05:57:23.249" v="3933" actId="207"/>
        <pc:sldMkLst>
          <pc:docMk/>
          <pc:sldMk cId="3555883953" sldId="547"/>
        </pc:sldMkLst>
      </pc:sldChg>
      <pc:sldChg chg="addSp delSp modSp add mod ord">
        <pc:chgData name="Jhanvi D Shah" userId="76322431-2f60-4ef8-b478-52ab1289ac44" providerId="ADAL" clId="{621BBAA1-8826-44B1-9F2C-0D77ACCDC093}" dt="2025-09-24T07:43:47.659" v="5752" actId="478"/>
        <pc:sldMkLst>
          <pc:docMk/>
          <pc:sldMk cId="3068521638" sldId="548"/>
        </pc:sldMkLst>
      </pc:sldChg>
      <pc:sldChg chg="addSp delSp modSp add del mod ord">
        <pc:chgData name="Jhanvi D Shah" userId="76322431-2f60-4ef8-b478-52ab1289ac44" providerId="ADAL" clId="{621BBAA1-8826-44B1-9F2C-0D77ACCDC093}" dt="2025-09-24T05:44:34.728" v="3833" actId="47"/>
        <pc:sldMkLst>
          <pc:docMk/>
          <pc:sldMk cId="2776318073" sldId="549"/>
        </pc:sldMkLst>
      </pc:sldChg>
      <pc:sldChg chg="addSp delSp modSp add mod ord">
        <pc:chgData name="Jhanvi D Shah" userId="76322431-2f60-4ef8-b478-52ab1289ac44" providerId="ADAL" clId="{621BBAA1-8826-44B1-9F2C-0D77ACCDC093}" dt="2025-09-24T06:29:21.111" v="4239" actId="1035"/>
        <pc:sldMkLst>
          <pc:docMk/>
          <pc:sldMk cId="3921131321" sldId="550"/>
        </pc:sldMkLst>
      </pc:sldChg>
      <pc:sldChg chg="delSp add del setBg delDesignElem">
        <pc:chgData name="Jhanvi D Shah" userId="76322431-2f60-4ef8-b478-52ab1289ac44" providerId="ADAL" clId="{621BBAA1-8826-44B1-9F2C-0D77ACCDC093}" dt="2025-09-23T07:07:27.288" v="565" actId="47"/>
        <pc:sldMkLst>
          <pc:docMk/>
          <pc:sldMk cId="4243841652" sldId="555"/>
        </pc:sldMkLst>
      </pc:sldChg>
      <pc:sldChg chg="add del">
        <pc:chgData name="Jhanvi D Shah" userId="76322431-2f60-4ef8-b478-52ab1289ac44" providerId="ADAL" clId="{621BBAA1-8826-44B1-9F2C-0D77ACCDC093}" dt="2025-09-23T07:07:00.151" v="555"/>
        <pc:sldMkLst>
          <pc:docMk/>
          <pc:sldMk cId="232198318" sldId="563"/>
        </pc:sldMkLst>
      </pc:sldChg>
      <pc:sldChg chg="add del">
        <pc:chgData name="Jhanvi D Shah" userId="76322431-2f60-4ef8-b478-52ab1289ac44" providerId="ADAL" clId="{621BBAA1-8826-44B1-9F2C-0D77ACCDC093}" dt="2025-09-23T07:07:27.288" v="565" actId="47"/>
        <pc:sldMkLst>
          <pc:docMk/>
          <pc:sldMk cId="3545961078" sldId="563"/>
        </pc:sldMkLst>
      </pc:sldChg>
      <pc:sldChg chg="add del">
        <pc:chgData name="Jhanvi D Shah" userId="76322431-2f60-4ef8-b478-52ab1289ac44" providerId="ADAL" clId="{621BBAA1-8826-44B1-9F2C-0D77ACCDC093}" dt="2025-09-23T07:07:27.288" v="565" actId="47"/>
        <pc:sldMkLst>
          <pc:docMk/>
          <pc:sldMk cId="483142182" sldId="565"/>
        </pc:sldMkLst>
      </pc:sldChg>
      <pc:sldChg chg="add del">
        <pc:chgData name="Jhanvi D Shah" userId="76322431-2f60-4ef8-b478-52ab1289ac44" providerId="ADAL" clId="{621BBAA1-8826-44B1-9F2C-0D77ACCDC093}" dt="2025-09-23T07:07:00.151" v="555"/>
        <pc:sldMkLst>
          <pc:docMk/>
          <pc:sldMk cId="2862333867" sldId="565"/>
        </pc:sldMkLst>
      </pc:sldChg>
      <pc:sldChg chg="add del">
        <pc:chgData name="Jhanvi D Shah" userId="76322431-2f60-4ef8-b478-52ab1289ac44" providerId="ADAL" clId="{621BBAA1-8826-44B1-9F2C-0D77ACCDC093}" dt="2025-09-23T07:07:00.151" v="555"/>
        <pc:sldMkLst>
          <pc:docMk/>
          <pc:sldMk cId="1424317372" sldId="566"/>
        </pc:sldMkLst>
      </pc:sldChg>
      <pc:sldChg chg="add del">
        <pc:chgData name="Jhanvi D Shah" userId="76322431-2f60-4ef8-b478-52ab1289ac44" providerId="ADAL" clId="{621BBAA1-8826-44B1-9F2C-0D77ACCDC093}" dt="2025-09-23T07:07:27.288" v="565" actId="47"/>
        <pc:sldMkLst>
          <pc:docMk/>
          <pc:sldMk cId="3961799574" sldId="566"/>
        </pc:sldMkLst>
      </pc:sldChg>
      <pc:sldChg chg="add del">
        <pc:chgData name="Jhanvi D Shah" userId="76322431-2f60-4ef8-b478-52ab1289ac44" providerId="ADAL" clId="{621BBAA1-8826-44B1-9F2C-0D77ACCDC093}" dt="2025-09-23T07:07:27.288" v="565" actId="47"/>
        <pc:sldMkLst>
          <pc:docMk/>
          <pc:sldMk cId="431907149" sldId="567"/>
        </pc:sldMkLst>
      </pc:sldChg>
      <pc:sldChg chg="add del">
        <pc:chgData name="Jhanvi D Shah" userId="76322431-2f60-4ef8-b478-52ab1289ac44" providerId="ADAL" clId="{621BBAA1-8826-44B1-9F2C-0D77ACCDC093}" dt="2025-09-23T07:07:00.151" v="555"/>
        <pc:sldMkLst>
          <pc:docMk/>
          <pc:sldMk cId="2741891683" sldId="567"/>
        </pc:sldMkLst>
      </pc:sldChg>
      <pc:sldChg chg="addSp delSp modSp new del mod">
        <pc:chgData name="Jhanvi D Shah" userId="76322431-2f60-4ef8-b478-52ab1289ac44" providerId="ADAL" clId="{621BBAA1-8826-44B1-9F2C-0D77ACCDC093}" dt="2025-09-23T12:08:31.244" v="3097" actId="2696"/>
        <pc:sldMkLst>
          <pc:docMk/>
          <pc:sldMk cId="339523049" sldId="568"/>
        </pc:sldMkLst>
      </pc:sldChg>
      <pc:sldChg chg="add del">
        <pc:chgData name="Jhanvi D Shah" userId="76322431-2f60-4ef8-b478-52ab1289ac44" providerId="ADAL" clId="{621BBAA1-8826-44B1-9F2C-0D77ACCDC093}" dt="2025-09-23T07:07:07.443" v="559" actId="2890"/>
        <pc:sldMkLst>
          <pc:docMk/>
          <pc:sldMk cId="1335054148" sldId="568"/>
        </pc:sldMkLst>
      </pc:sldChg>
      <pc:sldChg chg="delSp add del mod">
        <pc:chgData name="Jhanvi D Shah" userId="76322431-2f60-4ef8-b478-52ab1289ac44" providerId="ADAL" clId="{621BBAA1-8826-44B1-9F2C-0D77ACCDC093}" dt="2025-09-23T12:10:44.709" v="3129" actId="47"/>
        <pc:sldMkLst>
          <pc:docMk/>
          <pc:sldMk cId="1649107751" sldId="568"/>
        </pc:sldMkLst>
      </pc:sldChg>
      <pc:sldChg chg="addSp delSp modSp add del mod">
        <pc:chgData name="Jhanvi D Shah" userId="76322431-2f60-4ef8-b478-52ab1289ac44" providerId="ADAL" clId="{621BBAA1-8826-44B1-9F2C-0D77ACCDC093}" dt="2025-09-23T12:08:31.244" v="3097" actId="2696"/>
        <pc:sldMkLst>
          <pc:docMk/>
          <pc:sldMk cId="1204915038" sldId="569"/>
        </pc:sldMkLst>
      </pc:sldChg>
      <pc:sldChg chg="add del">
        <pc:chgData name="Jhanvi D Shah" userId="76322431-2f60-4ef8-b478-52ab1289ac44" providerId="ADAL" clId="{621BBAA1-8826-44B1-9F2C-0D77ACCDC093}" dt="2025-09-23T12:41:19.325" v="3254" actId="47"/>
        <pc:sldMkLst>
          <pc:docMk/>
          <pc:sldMk cId="3643658074" sldId="569"/>
        </pc:sldMkLst>
      </pc:sldChg>
      <pc:sldChg chg="addSp delSp modSp add del mod">
        <pc:chgData name="Jhanvi D Shah" userId="76322431-2f60-4ef8-b478-52ab1289ac44" providerId="ADAL" clId="{621BBAA1-8826-44B1-9F2C-0D77ACCDC093}" dt="2025-09-23T12:08:31.244" v="3097" actId="2696"/>
        <pc:sldMkLst>
          <pc:docMk/>
          <pc:sldMk cId="680515744" sldId="570"/>
        </pc:sldMkLst>
      </pc:sldChg>
      <pc:sldChg chg="modSp add del mod">
        <pc:chgData name="Jhanvi D Shah" userId="76322431-2f60-4ef8-b478-52ab1289ac44" providerId="ADAL" clId="{621BBAA1-8826-44B1-9F2C-0D77ACCDC093}" dt="2025-09-23T12:44:13.489" v="3324" actId="47"/>
        <pc:sldMkLst>
          <pc:docMk/>
          <pc:sldMk cId="4099443592" sldId="570"/>
        </pc:sldMkLst>
      </pc:sldChg>
      <pc:sldChg chg="add del">
        <pc:chgData name="Jhanvi D Shah" userId="76322431-2f60-4ef8-b478-52ab1289ac44" providerId="ADAL" clId="{621BBAA1-8826-44B1-9F2C-0D77ACCDC093}" dt="2025-09-23T12:43:24.875" v="3301" actId="47"/>
        <pc:sldMkLst>
          <pc:docMk/>
          <pc:sldMk cId="307293175" sldId="571"/>
        </pc:sldMkLst>
      </pc:sldChg>
      <pc:sldChg chg="addSp delSp modSp add del mod">
        <pc:chgData name="Jhanvi D Shah" userId="76322431-2f60-4ef8-b478-52ab1289ac44" providerId="ADAL" clId="{621BBAA1-8826-44B1-9F2C-0D77ACCDC093}" dt="2025-09-23T12:08:31.244" v="3097" actId="2696"/>
        <pc:sldMkLst>
          <pc:docMk/>
          <pc:sldMk cId="1841489300" sldId="571"/>
        </pc:sldMkLst>
      </pc:sldChg>
      <pc:sldChg chg="addSp delSp modSp add del mod">
        <pc:chgData name="Jhanvi D Shah" userId="76322431-2f60-4ef8-b478-52ab1289ac44" providerId="ADAL" clId="{621BBAA1-8826-44B1-9F2C-0D77ACCDC093}" dt="2025-09-23T12:08:31.244" v="3097" actId="2696"/>
        <pc:sldMkLst>
          <pc:docMk/>
          <pc:sldMk cId="386836939" sldId="572"/>
        </pc:sldMkLst>
      </pc:sldChg>
      <pc:sldChg chg="add del">
        <pc:chgData name="Jhanvi D Shah" userId="76322431-2f60-4ef8-b478-52ab1289ac44" providerId="ADAL" clId="{621BBAA1-8826-44B1-9F2C-0D77ACCDC093}" dt="2025-09-23T12:43:27.231" v="3312" actId="47"/>
        <pc:sldMkLst>
          <pc:docMk/>
          <pc:sldMk cId="1200411677" sldId="572"/>
        </pc:sldMkLst>
      </pc:sldChg>
      <pc:sldChg chg="add del">
        <pc:chgData name="Jhanvi D Shah" userId="76322431-2f60-4ef8-b478-52ab1289ac44" providerId="ADAL" clId="{621BBAA1-8826-44B1-9F2C-0D77ACCDC093}" dt="2025-09-23T12:43:27.434" v="3313" actId="47"/>
        <pc:sldMkLst>
          <pc:docMk/>
          <pc:sldMk cId="442937283" sldId="573"/>
        </pc:sldMkLst>
      </pc:sldChg>
      <pc:sldChg chg="addSp delSp modSp add del mod">
        <pc:chgData name="Jhanvi D Shah" userId="76322431-2f60-4ef8-b478-52ab1289ac44" providerId="ADAL" clId="{621BBAA1-8826-44B1-9F2C-0D77ACCDC093}" dt="2025-09-23T12:08:31.244" v="3097" actId="2696"/>
        <pc:sldMkLst>
          <pc:docMk/>
          <pc:sldMk cId="700465175" sldId="573"/>
        </pc:sldMkLst>
      </pc:sldChg>
      <pc:sldChg chg="add del">
        <pc:chgData name="Jhanvi D Shah" userId="76322431-2f60-4ef8-b478-52ab1289ac44" providerId="ADAL" clId="{621BBAA1-8826-44B1-9F2C-0D77ACCDC093}" dt="2025-09-23T10:16:14.551" v="2291"/>
        <pc:sldMkLst>
          <pc:docMk/>
          <pc:sldMk cId="285568673" sldId="574"/>
        </pc:sldMkLst>
      </pc:sldChg>
      <pc:sldChg chg="addSp delSp modSp add del mod">
        <pc:chgData name="Jhanvi D Shah" userId="76322431-2f60-4ef8-b478-52ab1289ac44" providerId="ADAL" clId="{621BBAA1-8826-44B1-9F2C-0D77ACCDC093}" dt="2025-09-23T10:15:48.722" v="2289" actId="2696"/>
        <pc:sldMkLst>
          <pc:docMk/>
          <pc:sldMk cId="488557874" sldId="574"/>
        </pc:sldMkLst>
      </pc:sldChg>
      <pc:sldChg chg="add del">
        <pc:chgData name="Jhanvi D Shah" userId="76322431-2f60-4ef8-b478-52ab1289ac44" providerId="ADAL" clId="{621BBAA1-8826-44B1-9F2C-0D77ACCDC093}" dt="2025-09-23T07:08:16.922" v="583" actId="47"/>
        <pc:sldMkLst>
          <pc:docMk/>
          <pc:sldMk cId="2960770221" sldId="574"/>
        </pc:sldMkLst>
      </pc:sldChg>
      <pc:sldChg chg="add del">
        <pc:chgData name="Jhanvi D Shah" userId="76322431-2f60-4ef8-b478-52ab1289ac44" providerId="ADAL" clId="{621BBAA1-8826-44B1-9F2C-0D77ACCDC093}" dt="2025-09-23T12:40:40.582" v="3250" actId="47"/>
        <pc:sldMkLst>
          <pc:docMk/>
          <pc:sldMk cId="3423967264" sldId="574"/>
        </pc:sldMkLst>
      </pc:sldChg>
      <pc:sldChg chg="modSp add del mod">
        <pc:chgData name="Jhanvi D Shah" userId="76322431-2f60-4ef8-b478-52ab1289ac44" providerId="ADAL" clId="{621BBAA1-8826-44B1-9F2C-0D77ACCDC093}" dt="2025-09-23T10:51:39.821" v="2578" actId="47"/>
        <pc:sldMkLst>
          <pc:docMk/>
          <pc:sldMk cId="189673046" sldId="575"/>
        </pc:sldMkLst>
      </pc:sldChg>
      <pc:sldChg chg="addSp delSp modSp add del mod">
        <pc:chgData name="Jhanvi D Shah" userId="76322431-2f60-4ef8-b478-52ab1289ac44" providerId="ADAL" clId="{621BBAA1-8826-44B1-9F2C-0D77ACCDC093}" dt="2025-09-23T10:15:48.722" v="2289" actId="2696"/>
        <pc:sldMkLst>
          <pc:docMk/>
          <pc:sldMk cId="1138716923" sldId="575"/>
        </pc:sldMkLst>
      </pc:sldChg>
      <pc:sldChg chg="add del">
        <pc:chgData name="Jhanvi D Shah" userId="76322431-2f60-4ef8-b478-52ab1289ac44" providerId="ADAL" clId="{621BBAA1-8826-44B1-9F2C-0D77ACCDC093}" dt="2025-09-23T10:16:14.551" v="2291"/>
        <pc:sldMkLst>
          <pc:docMk/>
          <pc:sldMk cId="2680416942" sldId="575"/>
        </pc:sldMkLst>
      </pc:sldChg>
      <pc:sldChg chg="modSp add del mod">
        <pc:chgData name="Jhanvi D Shah" userId="76322431-2f60-4ef8-b478-52ab1289ac44" providerId="ADAL" clId="{621BBAA1-8826-44B1-9F2C-0D77ACCDC093}" dt="2025-09-23T10:51:39.821" v="2578" actId="47"/>
        <pc:sldMkLst>
          <pc:docMk/>
          <pc:sldMk cId="2695324383" sldId="576"/>
        </pc:sldMkLst>
      </pc:sldChg>
      <pc:sldChg chg="add del">
        <pc:chgData name="Jhanvi D Shah" userId="76322431-2f60-4ef8-b478-52ab1289ac44" providerId="ADAL" clId="{621BBAA1-8826-44B1-9F2C-0D77ACCDC093}" dt="2025-09-23T10:15:48.722" v="2289" actId="2696"/>
        <pc:sldMkLst>
          <pc:docMk/>
          <pc:sldMk cId="2753857666" sldId="576"/>
        </pc:sldMkLst>
      </pc:sldChg>
      <pc:sldChg chg="add del">
        <pc:chgData name="Jhanvi D Shah" userId="76322431-2f60-4ef8-b478-52ab1289ac44" providerId="ADAL" clId="{621BBAA1-8826-44B1-9F2C-0D77ACCDC093}" dt="2025-09-23T10:16:14.551" v="2291"/>
        <pc:sldMkLst>
          <pc:docMk/>
          <pc:sldMk cId="4272997110" sldId="576"/>
        </pc:sldMkLst>
      </pc:sldChg>
      <pc:sldChg chg="modSp add del mod ord">
        <pc:chgData name="Jhanvi D Shah" userId="76322431-2f60-4ef8-b478-52ab1289ac44" providerId="ADAL" clId="{621BBAA1-8826-44B1-9F2C-0D77ACCDC093}" dt="2025-09-23T10:47:26.610" v="2496" actId="47"/>
        <pc:sldMkLst>
          <pc:docMk/>
          <pc:sldMk cId="910801042" sldId="577"/>
        </pc:sldMkLst>
      </pc:sldChg>
      <pc:sldChg chg="add del">
        <pc:chgData name="Jhanvi D Shah" userId="76322431-2f60-4ef8-b478-52ab1289ac44" providerId="ADAL" clId="{621BBAA1-8826-44B1-9F2C-0D77ACCDC093}" dt="2025-09-23T08:20:57.596" v="850" actId="2696"/>
        <pc:sldMkLst>
          <pc:docMk/>
          <pc:sldMk cId="3605056580" sldId="577"/>
        </pc:sldMkLst>
      </pc:sldChg>
      <pc:sldChg chg="addSp delSp modSp add del mod">
        <pc:chgData name="Jhanvi D Shah" userId="76322431-2f60-4ef8-b478-52ab1289ac44" providerId="ADAL" clId="{621BBAA1-8826-44B1-9F2C-0D77ACCDC093}" dt="2025-09-23T08:37:53.661" v="1038" actId="47"/>
        <pc:sldMkLst>
          <pc:docMk/>
          <pc:sldMk cId="811186544" sldId="578"/>
        </pc:sldMkLst>
      </pc:sldChg>
      <pc:sldChg chg="addSp delSp modSp add del mod">
        <pc:chgData name="Jhanvi D Shah" userId="76322431-2f60-4ef8-b478-52ab1289ac44" providerId="ADAL" clId="{621BBAA1-8826-44B1-9F2C-0D77ACCDC093}" dt="2025-09-23T08:51:27.867" v="1292" actId="2696"/>
        <pc:sldMkLst>
          <pc:docMk/>
          <pc:sldMk cId="850071306" sldId="579"/>
        </pc:sldMkLst>
      </pc:sldChg>
      <pc:sldChg chg="modSp add del mod">
        <pc:chgData name="Jhanvi D Shah" userId="76322431-2f60-4ef8-b478-52ab1289ac44" providerId="ADAL" clId="{621BBAA1-8826-44B1-9F2C-0D77ACCDC093}" dt="2025-09-23T10:13:42.822" v="2276" actId="47"/>
        <pc:sldMkLst>
          <pc:docMk/>
          <pc:sldMk cId="1444994637" sldId="579"/>
        </pc:sldMkLst>
      </pc:sldChg>
      <pc:sldChg chg="add del">
        <pc:chgData name="Jhanvi D Shah" userId="76322431-2f60-4ef8-b478-52ab1289ac44" providerId="ADAL" clId="{621BBAA1-8826-44B1-9F2C-0D77ACCDC093}" dt="2025-09-23T08:51:32.719" v="1294"/>
        <pc:sldMkLst>
          <pc:docMk/>
          <pc:sldMk cId="4010979361" sldId="579"/>
        </pc:sldMkLst>
      </pc:sldChg>
      <pc:sldChg chg="add del">
        <pc:chgData name="Jhanvi D Shah" userId="76322431-2f60-4ef8-b478-52ab1289ac44" providerId="ADAL" clId="{621BBAA1-8826-44B1-9F2C-0D77ACCDC093}" dt="2025-09-23T08:51:32.719" v="1294"/>
        <pc:sldMkLst>
          <pc:docMk/>
          <pc:sldMk cId="1574391170" sldId="580"/>
        </pc:sldMkLst>
      </pc:sldChg>
      <pc:sldChg chg="addSp delSp modSp add del mod">
        <pc:chgData name="Jhanvi D Shah" userId="76322431-2f60-4ef8-b478-52ab1289ac44" providerId="ADAL" clId="{621BBAA1-8826-44B1-9F2C-0D77ACCDC093}" dt="2025-09-23T08:51:27.867" v="1292" actId="2696"/>
        <pc:sldMkLst>
          <pc:docMk/>
          <pc:sldMk cId="2702001880" sldId="580"/>
        </pc:sldMkLst>
      </pc:sldChg>
      <pc:sldChg chg="modSp add del mod">
        <pc:chgData name="Jhanvi D Shah" userId="76322431-2f60-4ef8-b478-52ab1289ac44" providerId="ADAL" clId="{621BBAA1-8826-44B1-9F2C-0D77ACCDC093}" dt="2025-09-23T10:13:43.639" v="2277" actId="47"/>
        <pc:sldMkLst>
          <pc:docMk/>
          <pc:sldMk cId="3434479493" sldId="580"/>
        </pc:sldMkLst>
      </pc:sldChg>
      <pc:sldChg chg="add del">
        <pc:chgData name="Jhanvi D Shah" userId="76322431-2f60-4ef8-b478-52ab1289ac44" providerId="ADAL" clId="{621BBAA1-8826-44B1-9F2C-0D77ACCDC093}" dt="2025-09-23T07:13:30.761" v="616"/>
        <pc:sldMkLst>
          <pc:docMk/>
          <pc:sldMk cId="4047341100" sldId="581"/>
        </pc:sldMkLst>
      </pc:sldChg>
      <pc:sldChg chg="addSp delSp modSp add del mod ord modShow">
        <pc:chgData name="Jhanvi D Shah" userId="76322431-2f60-4ef8-b478-52ab1289ac44" providerId="ADAL" clId="{621BBAA1-8826-44B1-9F2C-0D77ACCDC093}" dt="2025-09-23T10:11:03.400" v="2272" actId="47"/>
        <pc:sldMkLst>
          <pc:docMk/>
          <pc:sldMk cId="4174167535" sldId="581"/>
        </pc:sldMkLst>
      </pc:sldChg>
      <pc:sldChg chg="add del">
        <pc:chgData name="Jhanvi D Shah" userId="76322431-2f60-4ef8-b478-52ab1289ac44" providerId="ADAL" clId="{621BBAA1-8826-44B1-9F2C-0D77ACCDC093}" dt="2025-09-23T07:13:30.761" v="616"/>
        <pc:sldMkLst>
          <pc:docMk/>
          <pc:sldMk cId="2267805753" sldId="582"/>
        </pc:sldMkLst>
      </pc:sldChg>
      <pc:sldChg chg="addSp delSp modSp add del mod ord modShow">
        <pc:chgData name="Jhanvi D Shah" userId="76322431-2f60-4ef8-b478-52ab1289ac44" providerId="ADAL" clId="{621BBAA1-8826-44B1-9F2C-0D77ACCDC093}" dt="2025-09-23T10:11:03.400" v="2272" actId="47"/>
        <pc:sldMkLst>
          <pc:docMk/>
          <pc:sldMk cId="2665487838" sldId="582"/>
        </pc:sldMkLst>
      </pc:sldChg>
      <pc:sldChg chg="addSp delSp modSp add mod ord">
        <pc:chgData name="Jhanvi D Shah" userId="76322431-2f60-4ef8-b478-52ab1289ac44" providerId="ADAL" clId="{621BBAA1-8826-44B1-9F2C-0D77ACCDC093}" dt="2025-09-24T07:06:35.486" v="4590" actId="1076"/>
        <pc:sldMkLst>
          <pc:docMk/>
          <pc:sldMk cId="585055301" sldId="583"/>
        </pc:sldMkLst>
      </pc:sldChg>
      <pc:sldChg chg="addSp delSp modSp add mod ord">
        <pc:chgData name="Jhanvi D Shah" userId="76322431-2f60-4ef8-b478-52ab1289ac44" providerId="ADAL" clId="{621BBAA1-8826-44B1-9F2C-0D77ACCDC093}" dt="2025-09-23T11:43:35.953" v="3058" actId="20577"/>
        <pc:sldMkLst>
          <pc:docMk/>
          <pc:sldMk cId="1816408530" sldId="584"/>
        </pc:sldMkLst>
      </pc:sldChg>
      <pc:sldChg chg="add del">
        <pc:chgData name="Jhanvi D Shah" userId="76322431-2f60-4ef8-b478-52ab1289ac44" providerId="ADAL" clId="{621BBAA1-8826-44B1-9F2C-0D77ACCDC093}" dt="2025-09-23T08:51:38.177" v="1296" actId="2696"/>
        <pc:sldMkLst>
          <pc:docMk/>
          <pc:sldMk cId="3935820137" sldId="584"/>
        </pc:sldMkLst>
      </pc:sldChg>
      <pc:sldChg chg="add del">
        <pc:chgData name="Jhanvi D Shah" userId="76322431-2f60-4ef8-b478-52ab1289ac44" providerId="ADAL" clId="{621BBAA1-8826-44B1-9F2C-0D77ACCDC093}" dt="2025-09-23T08:50:59.935" v="1291" actId="47"/>
        <pc:sldMkLst>
          <pc:docMk/>
          <pc:sldMk cId="1871880294" sldId="585"/>
        </pc:sldMkLst>
      </pc:sldChg>
      <pc:sldChg chg="add del">
        <pc:chgData name="Jhanvi D Shah" userId="76322431-2f60-4ef8-b478-52ab1289ac44" providerId="ADAL" clId="{621BBAA1-8826-44B1-9F2C-0D77ACCDC093}" dt="2025-09-23T08:55:29.290" v="1316" actId="47"/>
        <pc:sldMkLst>
          <pc:docMk/>
          <pc:sldMk cId="2494799226" sldId="586"/>
        </pc:sldMkLst>
      </pc:sldChg>
      <pc:sldChg chg="addSp delSp modSp add del mod">
        <pc:chgData name="Jhanvi D Shah" userId="76322431-2f60-4ef8-b478-52ab1289ac44" providerId="ADAL" clId="{621BBAA1-8826-44B1-9F2C-0D77ACCDC093}" dt="2025-09-23T08:51:38.177" v="1296" actId="2696"/>
        <pc:sldMkLst>
          <pc:docMk/>
          <pc:sldMk cId="3937748237" sldId="586"/>
        </pc:sldMkLst>
      </pc:sldChg>
      <pc:sldChg chg="add del">
        <pc:chgData name="Jhanvi D Shah" userId="76322431-2f60-4ef8-b478-52ab1289ac44" providerId="ADAL" clId="{621BBAA1-8826-44B1-9F2C-0D77ACCDC093}" dt="2025-09-23T07:17:33.478" v="652" actId="2890"/>
        <pc:sldMkLst>
          <pc:docMk/>
          <pc:sldMk cId="692336333" sldId="587"/>
        </pc:sldMkLst>
      </pc:sldChg>
      <pc:sldChg chg="modSp add del mod ord">
        <pc:chgData name="Jhanvi D Shah" userId="76322431-2f60-4ef8-b478-52ab1289ac44" providerId="ADAL" clId="{621BBAA1-8826-44B1-9F2C-0D77ACCDC093}" dt="2025-09-23T09:54:55.120" v="2123" actId="47"/>
        <pc:sldMkLst>
          <pc:docMk/>
          <pc:sldMk cId="1455733383" sldId="587"/>
        </pc:sldMkLst>
      </pc:sldChg>
      <pc:sldChg chg="addSp delSp modSp add del mod">
        <pc:chgData name="Jhanvi D Shah" userId="76322431-2f60-4ef8-b478-52ab1289ac44" providerId="ADAL" clId="{621BBAA1-8826-44B1-9F2C-0D77ACCDC093}" dt="2025-09-23T08:51:38.177" v="1296" actId="2696"/>
        <pc:sldMkLst>
          <pc:docMk/>
          <pc:sldMk cId="3274089861" sldId="587"/>
        </pc:sldMkLst>
      </pc:sldChg>
      <pc:sldChg chg="addSp delSp modSp add del mod">
        <pc:chgData name="Jhanvi D Shah" userId="76322431-2f60-4ef8-b478-52ab1289ac44" providerId="ADAL" clId="{621BBAA1-8826-44B1-9F2C-0D77ACCDC093}" dt="2025-09-23T08:51:38.177" v="1296" actId="2696"/>
        <pc:sldMkLst>
          <pc:docMk/>
          <pc:sldMk cId="3054605675" sldId="588"/>
        </pc:sldMkLst>
      </pc:sldChg>
      <pc:sldChg chg="modSp add del mod ord">
        <pc:chgData name="Jhanvi D Shah" userId="76322431-2f60-4ef8-b478-52ab1289ac44" providerId="ADAL" clId="{621BBAA1-8826-44B1-9F2C-0D77ACCDC093}" dt="2025-09-23T11:32:34.729" v="3007" actId="47"/>
        <pc:sldMkLst>
          <pc:docMk/>
          <pc:sldMk cId="4214516349" sldId="588"/>
        </pc:sldMkLst>
      </pc:sldChg>
      <pc:sldChg chg="modSp add mod ord">
        <pc:chgData name="Jhanvi D Shah" userId="76322431-2f60-4ef8-b478-52ab1289ac44" providerId="ADAL" clId="{621BBAA1-8826-44B1-9F2C-0D77ACCDC093}" dt="2025-09-24T07:45:09.197" v="5788" actId="20577"/>
        <pc:sldMkLst>
          <pc:docMk/>
          <pc:sldMk cId="576560856" sldId="589"/>
        </pc:sldMkLst>
      </pc:sldChg>
      <pc:sldChg chg="addSp delSp modSp add del mod">
        <pc:chgData name="Jhanvi D Shah" userId="76322431-2f60-4ef8-b478-52ab1289ac44" providerId="ADAL" clId="{621BBAA1-8826-44B1-9F2C-0D77ACCDC093}" dt="2025-09-23T08:51:38.177" v="1296" actId="2696"/>
        <pc:sldMkLst>
          <pc:docMk/>
          <pc:sldMk cId="2927387832" sldId="589"/>
        </pc:sldMkLst>
      </pc:sldChg>
      <pc:sldChg chg="addSp delSp modSp add mod">
        <pc:chgData name="Jhanvi D Shah" userId="76322431-2f60-4ef8-b478-52ab1289ac44" providerId="ADAL" clId="{621BBAA1-8826-44B1-9F2C-0D77ACCDC093}" dt="2025-09-24T07:54:00.513" v="5926"/>
        <pc:sldMkLst>
          <pc:docMk/>
          <pc:sldMk cId="422637700" sldId="590"/>
        </pc:sldMkLst>
      </pc:sldChg>
      <pc:sldChg chg="add del">
        <pc:chgData name="Jhanvi D Shah" userId="76322431-2f60-4ef8-b478-52ab1289ac44" providerId="ADAL" clId="{621BBAA1-8826-44B1-9F2C-0D77ACCDC093}" dt="2025-09-23T07:18:19.645" v="666" actId="2890"/>
        <pc:sldMkLst>
          <pc:docMk/>
          <pc:sldMk cId="2738055083" sldId="590"/>
        </pc:sldMkLst>
      </pc:sldChg>
      <pc:sldChg chg="modSp add del mod">
        <pc:chgData name="Jhanvi D Shah" userId="76322431-2f60-4ef8-b478-52ab1289ac44" providerId="ADAL" clId="{621BBAA1-8826-44B1-9F2C-0D77ACCDC093}" dt="2025-09-23T08:23:38.051" v="910" actId="47"/>
        <pc:sldMkLst>
          <pc:docMk/>
          <pc:sldMk cId="2040736911" sldId="591"/>
        </pc:sldMkLst>
      </pc:sldChg>
      <pc:sldChg chg="add del">
        <pc:chgData name="Jhanvi D Shah" userId="76322431-2f60-4ef8-b478-52ab1289ac44" providerId="ADAL" clId="{621BBAA1-8826-44B1-9F2C-0D77ACCDC093}" dt="2025-09-23T08:12:49.188" v="791"/>
        <pc:sldMkLst>
          <pc:docMk/>
          <pc:sldMk cId="2192964022" sldId="591"/>
        </pc:sldMkLst>
      </pc:sldChg>
      <pc:sldChg chg="modSp add del mod">
        <pc:chgData name="Jhanvi D Shah" userId="76322431-2f60-4ef8-b478-52ab1289ac44" providerId="ADAL" clId="{621BBAA1-8826-44B1-9F2C-0D77ACCDC093}" dt="2025-09-23T08:26:57.572" v="940" actId="47"/>
        <pc:sldMkLst>
          <pc:docMk/>
          <pc:sldMk cId="2921954453" sldId="592"/>
        </pc:sldMkLst>
      </pc:sldChg>
      <pc:sldChg chg="modSp add del mod ord">
        <pc:chgData name="Jhanvi D Shah" userId="76322431-2f60-4ef8-b478-52ab1289ac44" providerId="ADAL" clId="{621BBAA1-8826-44B1-9F2C-0D77ACCDC093}" dt="2025-09-23T09:15:57.250" v="1599" actId="47"/>
        <pc:sldMkLst>
          <pc:docMk/>
          <pc:sldMk cId="1350041148" sldId="593"/>
        </pc:sldMkLst>
      </pc:sldChg>
      <pc:sldChg chg="add del">
        <pc:chgData name="Jhanvi D Shah" userId="76322431-2f60-4ef8-b478-52ab1289ac44" providerId="ADAL" clId="{621BBAA1-8826-44B1-9F2C-0D77ACCDC093}" dt="2025-09-23T10:08:13.099" v="2228" actId="47"/>
        <pc:sldMkLst>
          <pc:docMk/>
          <pc:sldMk cId="2115326768" sldId="594"/>
        </pc:sldMkLst>
      </pc:sldChg>
      <pc:sldChg chg="addSp delSp modSp add del mod">
        <pc:chgData name="Jhanvi D Shah" userId="76322431-2f60-4ef8-b478-52ab1289ac44" providerId="ADAL" clId="{621BBAA1-8826-44B1-9F2C-0D77ACCDC093}" dt="2025-09-23T09:57:37.915" v="2128" actId="2696"/>
        <pc:sldMkLst>
          <pc:docMk/>
          <pc:sldMk cId="3694317823" sldId="594"/>
        </pc:sldMkLst>
      </pc:sldChg>
      <pc:sldChg chg="addSp delSp modSp add del mod">
        <pc:chgData name="Jhanvi D Shah" userId="76322431-2f60-4ef8-b478-52ab1289ac44" providerId="ADAL" clId="{621BBAA1-8826-44B1-9F2C-0D77ACCDC093}" dt="2025-09-23T09:57:37.915" v="2128" actId="2696"/>
        <pc:sldMkLst>
          <pc:docMk/>
          <pc:sldMk cId="686944990" sldId="595"/>
        </pc:sldMkLst>
      </pc:sldChg>
      <pc:sldChg chg="add del">
        <pc:chgData name="Jhanvi D Shah" userId="76322431-2f60-4ef8-b478-52ab1289ac44" providerId="ADAL" clId="{621BBAA1-8826-44B1-9F2C-0D77ACCDC093}" dt="2025-09-23T10:08:13.606" v="2229" actId="47"/>
        <pc:sldMkLst>
          <pc:docMk/>
          <pc:sldMk cId="961057617" sldId="595"/>
        </pc:sldMkLst>
      </pc:sldChg>
      <pc:sldChg chg="addSp delSp modSp add mod">
        <pc:chgData name="Jhanvi D Shah" userId="76322431-2f60-4ef8-b478-52ab1289ac44" providerId="ADAL" clId="{621BBAA1-8826-44B1-9F2C-0D77ACCDC093}" dt="2025-09-24T05:52:14.034" v="3923" actId="207"/>
        <pc:sldMkLst>
          <pc:docMk/>
          <pc:sldMk cId="4256208101" sldId="596"/>
        </pc:sldMkLst>
      </pc:sldChg>
      <pc:sldChg chg="addSp delSp modSp add del mod">
        <pc:chgData name="Jhanvi D Shah" userId="76322431-2f60-4ef8-b478-52ab1289ac44" providerId="ADAL" clId="{621BBAA1-8826-44B1-9F2C-0D77ACCDC093}" dt="2025-09-23T09:35:20.695" v="1964" actId="47"/>
        <pc:sldMkLst>
          <pc:docMk/>
          <pc:sldMk cId="877603342" sldId="597"/>
        </pc:sldMkLst>
      </pc:sldChg>
      <pc:sldChg chg="addSp delSp modSp add del mod ord">
        <pc:chgData name="Jhanvi D Shah" userId="76322431-2f60-4ef8-b478-52ab1289ac44" providerId="ADAL" clId="{621BBAA1-8826-44B1-9F2C-0D77ACCDC093}" dt="2025-09-24T09:08:32.578" v="6099" actId="14100"/>
        <pc:sldMkLst>
          <pc:docMk/>
          <pc:sldMk cId="1723435541" sldId="598"/>
        </pc:sldMkLst>
      </pc:sldChg>
      <pc:sldChg chg="modSp add mod">
        <pc:chgData name="Jhanvi D Shah" userId="76322431-2f60-4ef8-b478-52ab1289ac44" providerId="ADAL" clId="{621BBAA1-8826-44B1-9F2C-0D77ACCDC093}" dt="2025-09-24T06:17:45.650" v="4037" actId="113"/>
        <pc:sldMkLst>
          <pc:docMk/>
          <pc:sldMk cId="2653393657" sldId="599"/>
        </pc:sldMkLst>
      </pc:sldChg>
      <pc:sldChg chg="addSp delSp modSp add del mod">
        <pc:chgData name="Jhanvi D Shah" userId="76322431-2f60-4ef8-b478-52ab1289ac44" providerId="ADAL" clId="{621BBAA1-8826-44B1-9F2C-0D77ACCDC093}" dt="2025-09-23T11:32:23.734" v="3006" actId="47"/>
        <pc:sldMkLst>
          <pc:docMk/>
          <pc:sldMk cId="697213539" sldId="600"/>
        </pc:sldMkLst>
      </pc:sldChg>
      <pc:sldChg chg="addSp delSp modSp add mod">
        <pc:chgData name="Jhanvi D Shah" userId="76322431-2f60-4ef8-b478-52ab1289ac44" providerId="ADAL" clId="{621BBAA1-8826-44B1-9F2C-0D77ACCDC093}" dt="2025-09-24T07:44:59.730" v="5780" actId="20577"/>
        <pc:sldMkLst>
          <pc:docMk/>
          <pc:sldMk cId="92107649" sldId="601"/>
        </pc:sldMkLst>
      </pc:sldChg>
      <pc:sldChg chg="addSp delSp modSp add del mod">
        <pc:chgData name="Jhanvi D Shah" userId="76322431-2f60-4ef8-b478-52ab1289ac44" providerId="ADAL" clId="{621BBAA1-8826-44B1-9F2C-0D77ACCDC093}" dt="2025-09-24T05:46:22.091" v="3863" actId="47"/>
        <pc:sldMkLst>
          <pc:docMk/>
          <pc:sldMk cId="3996735025" sldId="602"/>
        </pc:sldMkLst>
      </pc:sldChg>
      <pc:sldChg chg="addSp delSp modSp add del mod ord">
        <pc:chgData name="Jhanvi D Shah" userId="76322431-2f60-4ef8-b478-52ab1289ac44" providerId="ADAL" clId="{621BBAA1-8826-44B1-9F2C-0D77ACCDC093}" dt="2025-09-24T05:35:05.091" v="3725" actId="47"/>
        <pc:sldMkLst>
          <pc:docMk/>
          <pc:sldMk cId="1572576886" sldId="603"/>
        </pc:sldMkLst>
      </pc:sldChg>
      <pc:sldChg chg="addSp delSp modSp add del mod">
        <pc:chgData name="Jhanvi D Shah" userId="76322431-2f60-4ef8-b478-52ab1289ac44" providerId="ADAL" clId="{621BBAA1-8826-44B1-9F2C-0D77ACCDC093}" dt="2025-09-23T12:41:18.528" v="3253" actId="47"/>
        <pc:sldMkLst>
          <pc:docMk/>
          <pc:sldMk cId="1861201002" sldId="603"/>
        </pc:sldMkLst>
      </pc:sldChg>
      <pc:sldChg chg="addSp delSp modSp add del mod">
        <pc:chgData name="Jhanvi D Shah" userId="76322431-2f60-4ef8-b478-52ab1289ac44" providerId="ADAL" clId="{621BBAA1-8826-44B1-9F2C-0D77ACCDC093}" dt="2025-09-24T05:38:33.802" v="3781" actId="47"/>
        <pc:sldMkLst>
          <pc:docMk/>
          <pc:sldMk cId="4264576532" sldId="604"/>
        </pc:sldMkLst>
      </pc:sldChg>
      <pc:sldChg chg="addSp delSp modSp add mod">
        <pc:chgData name="Jhanvi D Shah" userId="76322431-2f60-4ef8-b478-52ab1289ac44" providerId="ADAL" clId="{621BBAA1-8826-44B1-9F2C-0D77ACCDC093}" dt="2025-09-24T07:47:39.407" v="5881" actId="20577"/>
        <pc:sldMkLst>
          <pc:docMk/>
          <pc:sldMk cId="2053644528" sldId="605"/>
        </pc:sldMkLst>
      </pc:sldChg>
      <pc:sldChg chg="addSp delSp modSp add del mod ord modShow">
        <pc:chgData name="Jhanvi D Shah" userId="76322431-2f60-4ef8-b478-52ab1289ac44" providerId="ADAL" clId="{621BBAA1-8826-44B1-9F2C-0D77ACCDC093}" dt="2025-09-24T06:04:30.981" v="3980" actId="47"/>
        <pc:sldMkLst>
          <pc:docMk/>
          <pc:sldMk cId="4167323831" sldId="606"/>
        </pc:sldMkLst>
      </pc:sldChg>
      <pc:sldChg chg="addSp delSp modSp add del mod ord">
        <pc:chgData name="Jhanvi D Shah" userId="76322431-2f60-4ef8-b478-52ab1289ac44" providerId="ADAL" clId="{621BBAA1-8826-44B1-9F2C-0D77ACCDC093}" dt="2025-09-24T07:47:16.970" v="5880" actId="732"/>
        <pc:sldMkLst>
          <pc:docMk/>
          <pc:sldMk cId="3140250263" sldId="607"/>
        </pc:sldMkLst>
      </pc:sldChg>
      <pc:sldChg chg="add del">
        <pc:chgData name="Jhanvi D Shah" userId="76322431-2f60-4ef8-b478-52ab1289ac44" providerId="ADAL" clId="{621BBAA1-8826-44B1-9F2C-0D77ACCDC093}" dt="2025-09-24T05:33:39.861" v="3690" actId="2890"/>
        <pc:sldMkLst>
          <pc:docMk/>
          <pc:sldMk cId="3662531477" sldId="607"/>
        </pc:sldMkLst>
      </pc:sldChg>
      <pc:sldChg chg="addSp delSp modSp add mod">
        <pc:chgData name="Jhanvi D Shah" userId="76322431-2f60-4ef8-b478-52ab1289ac44" providerId="ADAL" clId="{621BBAA1-8826-44B1-9F2C-0D77ACCDC093}" dt="2025-09-24T07:47:49.486" v="5893" actId="20577"/>
        <pc:sldMkLst>
          <pc:docMk/>
          <pc:sldMk cId="1805722109" sldId="608"/>
        </pc:sldMkLst>
      </pc:sldChg>
      <pc:sldChg chg="addSp delSp modSp add mod">
        <pc:chgData name="Jhanvi D Shah" userId="76322431-2f60-4ef8-b478-52ab1289ac44" providerId="ADAL" clId="{621BBAA1-8826-44B1-9F2C-0D77ACCDC093}" dt="2025-09-24T07:42:18.586" v="5720" actId="1076"/>
        <pc:sldMkLst>
          <pc:docMk/>
          <pc:sldMk cId="1268070739" sldId="609"/>
        </pc:sldMkLst>
      </pc:sldChg>
    </pc:docChg>
  </pc:docChgLst>
  <pc:docChgLst>
    <pc:chgData name="Khant J Shah" userId="5aff6128-6757-45c6-8338-ecd763795fb9" providerId="ADAL" clId="{31CF2E21-0B9C-46D1-B841-0E5335135167}"/>
    <pc:docChg chg="undo redo custSel addSld delSld modSld sldOrd addSection delSection modSection">
      <pc:chgData name="Khant J Shah" userId="5aff6128-6757-45c6-8338-ecd763795fb9" providerId="ADAL" clId="{31CF2E21-0B9C-46D1-B841-0E5335135167}" dt="2025-10-10T10:42:33.277" v="3719" actId="1076"/>
      <pc:docMkLst>
        <pc:docMk/>
      </pc:docMkLst>
      <pc:sldChg chg="addSp delSp modSp mod">
        <pc:chgData name="Khant J Shah" userId="5aff6128-6757-45c6-8338-ecd763795fb9" providerId="ADAL" clId="{31CF2E21-0B9C-46D1-B841-0E5335135167}" dt="2025-10-10T10:42:33.277" v="3719" actId="1076"/>
        <pc:sldMkLst>
          <pc:docMk/>
          <pc:sldMk cId="915659744" sldId="487"/>
        </pc:sldMkLst>
        <pc:spChg chg="add mod">
          <ac:chgData name="Khant J Shah" userId="5aff6128-6757-45c6-8338-ecd763795fb9" providerId="ADAL" clId="{31CF2E21-0B9C-46D1-B841-0E5335135167}" dt="2025-10-10T10:42:16.358" v="3713" actId="1076"/>
          <ac:spMkLst>
            <pc:docMk/>
            <pc:sldMk cId="915659744" sldId="487"/>
            <ac:spMk id="3" creationId="{AFEF944C-57DD-5550-E7AE-8C537D57E44B}"/>
          </ac:spMkLst>
        </pc:spChg>
        <pc:spChg chg="add mod">
          <ac:chgData name="Khant J Shah" userId="5aff6128-6757-45c6-8338-ecd763795fb9" providerId="ADAL" clId="{31CF2E21-0B9C-46D1-B841-0E5335135167}" dt="2025-10-10T10:42:33.277" v="3719" actId="1076"/>
          <ac:spMkLst>
            <pc:docMk/>
            <pc:sldMk cId="915659744" sldId="487"/>
            <ac:spMk id="4" creationId="{5AA8F379-2A5F-A392-7EE1-93D7C211D179}"/>
          </ac:spMkLst>
        </pc:spChg>
        <pc:spChg chg="mod">
          <ac:chgData name="Khant J Shah" userId="5aff6128-6757-45c6-8338-ecd763795fb9" providerId="ADAL" clId="{31CF2E21-0B9C-46D1-B841-0E5335135167}" dt="2025-10-10T08:22:48.158" v="3212" actId="1362"/>
          <ac:spMkLst>
            <pc:docMk/>
            <pc:sldMk cId="915659744" sldId="487"/>
            <ac:spMk id="16" creationId="{00000000-0000-0000-0000-000000000000}"/>
          </ac:spMkLst>
        </pc:spChg>
        <pc:spChg chg="mod">
          <ac:chgData name="Khant J Shah" userId="5aff6128-6757-45c6-8338-ecd763795fb9" providerId="ADAL" clId="{31CF2E21-0B9C-46D1-B841-0E5335135167}" dt="2025-10-10T08:23:01.080" v="3214"/>
          <ac:spMkLst>
            <pc:docMk/>
            <pc:sldMk cId="915659744" sldId="487"/>
            <ac:spMk id="17" creationId="{00000000-0000-0000-0000-000000000000}"/>
          </ac:spMkLst>
        </pc:spChg>
        <pc:spChg chg="mod">
          <ac:chgData name="Khant J Shah" userId="5aff6128-6757-45c6-8338-ecd763795fb9" providerId="ADAL" clId="{31CF2E21-0B9C-46D1-B841-0E5335135167}" dt="2025-10-10T08:38:12.220" v="3443"/>
          <ac:spMkLst>
            <pc:docMk/>
            <pc:sldMk cId="915659744" sldId="487"/>
            <ac:spMk id="18" creationId="{00000000-0000-0000-0000-000000000000}"/>
          </ac:spMkLst>
        </pc:spChg>
        <pc:spChg chg="mod">
          <ac:chgData name="Khant J Shah" userId="5aff6128-6757-45c6-8338-ecd763795fb9" providerId="ADAL" clId="{31CF2E21-0B9C-46D1-B841-0E5335135167}" dt="2025-10-10T10:41:59.671" v="3709" actId="1076"/>
          <ac:spMkLst>
            <pc:docMk/>
            <pc:sldMk cId="915659744" sldId="487"/>
            <ac:spMk id="20" creationId="{00000000-0000-0000-0000-000000000000}"/>
          </ac:spMkLst>
        </pc:spChg>
        <pc:spChg chg="mod">
          <ac:chgData name="Khant J Shah" userId="5aff6128-6757-45c6-8338-ecd763795fb9" providerId="ADAL" clId="{31CF2E21-0B9C-46D1-B841-0E5335135167}" dt="2025-10-10T10:41:50.604" v="3705" actId="1076"/>
          <ac:spMkLst>
            <pc:docMk/>
            <pc:sldMk cId="915659744" sldId="487"/>
            <ac:spMk id="23" creationId="{00000000-0000-0000-0000-000000000000}"/>
          </ac:spMkLst>
        </pc:spChg>
      </pc:sldChg>
      <pc:sldChg chg="addSp delSp modSp add mod ord">
        <pc:chgData name="Khant J Shah" userId="5aff6128-6757-45c6-8338-ecd763795fb9" providerId="ADAL" clId="{31CF2E21-0B9C-46D1-B841-0E5335135167}" dt="2025-10-10T10:36:11.567" v="3516"/>
        <pc:sldMkLst>
          <pc:docMk/>
          <pc:sldMk cId="2739393416" sldId="507"/>
        </pc:sldMkLst>
        <pc:spChg chg="mod">
          <ac:chgData name="Khant J Shah" userId="5aff6128-6757-45c6-8338-ecd763795fb9" providerId="ADAL" clId="{31CF2E21-0B9C-46D1-B841-0E5335135167}" dt="2025-10-10T07:45:02.411" v="2543" actId="1035"/>
          <ac:spMkLst>
            <pc:docMk/>
            <pc:sldMk cId="2739393416" sldId="507"/>
            <ac:spMk id="2" creationId="{BC1875A3-7B9E-94F3-CCBD-5098924C1685}"/>
          </ac:spMkLst>
        </pc:spChg>
        <pc:spChg chg="mod">
          <ac:chgData name="Khant J Shah" userId="5aff6128-6757-45c6-8338-ecd763795fb9" providerId="ADAL" clId="{31CF2E21-0B9C-46D1-B841-0E5335135167}" dt="2025-10-10T07:51:04.805" v="3205" actId="113"/>
          <ac:spMkLst>
            <pc:docMk/>
            <pc:sldMk cId="2739393416" sldId="507"/>
            <ac:spMk id="3" creationId="{0CDE0D43-D5FD-909C-32F1-14C344EF5CFE}"/>
          </ac:spMkLst>
        </pc:spChg>
        <pc:spChg chg="mod">
          <ac:chgData name="Khant J Shah" userId="5aff6128-6757-45c6-8338-ecd763795fb9" providerId="ADAL" clId="{31CF2E21-0B9C-46D1-B841-0E5335135167}" dt="2025-10-10T07:40:32.643" v="2484" actId="20577"/>
          <ac:spMkLst>
            <pc:docMk/>
            <pc:sldMk cId="2739393416" sldId="507"/>
            <ac:spMk id="5" creationId="{B18C3DDA-676F-0D6B-7F87-398BEFE7E3A4}"/>
          </ac:spMkLst>
        </pc:spChg>
        <pc:picChg chg="add mod">
          <ac:chgData name="Khant J Shah" userId="5aff6128-6757-45c6-8338-ecd763795fb9" providerId="ADAL" clId="{31CF2E21-0B9C-46D1-B841-0E5335135167}" dt="2025-10-10T07:43:57.674" v="2518" actId="1076"/>
          <ac:picMkLst>
            <pc:docMk/>
            <pc:sldMk cId="2739393416" sldId="507"/>
            <ac:picMk id="6" creationId="{AE1E0DC6-96F4-16AE-D1FD-639FDDD586EC}"/>
          </ac:picMkLst>
        </pc:picChg>
        <pc:picChg chg="add mod modCrop">
          <ac:chgData name="Khant J Shah" userId="5aff6128-6757-45c6-8338-ecd763795fb9" providerId="ADAL" clId="{31CF2E21-0B9C-46D1-B841-0E5335135167}" dt="2025-10-10T07:44:01.882" v="2519" actId="14100"/>
          <ac:picMkLst>
            <pc:docMk/>
            <pc:sldMk cId="2739393416" sldId="507"/>
            <ac:picMk id="11" creationId="{E4FEAC24-A1F6-0CB7-E38A-5BBBF5619874}"/>
          </ac:picMkLst>
        </pc:picChg>
        <pc:picChg chg="add mod modCrop">
          <ac:chgData name="Khant J Shah" userId="5aff6128-6757-45c6-8338-ecd763795fb9" providerId="ADAL" clId="{31CF2E21-0B9C-46D1-B841-0E5335135167}" dt="2025-10-10T07:44:52.580" v="2528" actId="14100"/>
          <ac:picMkLst>
            <pc:docMk/>
            <pc:sldMk cId="2739393416" sldId="507"/>
            <ac:picMk id="15" creationId="{A7E20FC2-DF52-BAD8-9900-C102BF0C4E65}"/>
          </ac:picMkLst>
        </pc:picChg>
      </pc:sldChg>
      <pc:sldChg chg="addSp delSp modSp mod ord">
        <pc:chgData name="Khant J Shah" userId="5aff6128-6757-45c6-8338-ecd763795fb9" providerId="ADAL" clId="{31CF2E21-0B9C-46D1-B841-0E5335135167}" dt="2025-10-10T10:40:55.667" v="3704" actId="20577"/>
        <pc:sldMkLst>
          <pc:docMk/>
          <pc:sldMk cId="585055301" sldId="583"/>
        </pc:sldMkLst>
        <pc:spChg chg="mod">
          <ac:chgData name="Khant J Shah" userId="5aff6128-6757-45c6-8338-ecd763795fb9" providerId="ADAL" clId="{31CF2E21-0B9C-46D1-B841-0E5335135167}" dt="2025-10-10T07:57:29.167" v="3206" actId="20577"/>
          <ac:spMkLst>
            <pc:docMk/>
            <pc:sldMk cId="585055301" sldId="583"/>
            <ac:spMk id="61" creationId="{3AA7CB41-0681-829A-3B3E-63FB018D65DE}"/>
          </ac:spMkLst>
        </pc:spChg>
        <pc:spChg chg="mod">
          <ac:chgData name="Khant J Shah" userId="5aff6128-6757-45c6-8338-ecd763795fb9" providerId="ADAL" clId="{31CF2E21-0B9C-46D1-B841-0E5335135167}" dt="2025-10-10T10:40:55.667" v="3704" actId="20577"/>
          <ac:spMkLst>
            <pc:docMk/>
            <pc:sldMk cId="585055301" sldId="583"/>
            <ac:spMk id="1025" creationId="{F45030FE-88BB-00CB-985B-FABCC6B46907}"/>
          </ac:spMkLst>
        </pc:spChg>
        <pc:picChg chg="add mod">
          <ac:chgData name="Khant J Shah" userId="5aff6128-6757-45c6-8338-ecd763795fb9" providerId="ADAL" clId="{31CF2E21-0B9C-46D1-B841-0E5335135167}" dt="2025-10-10T09:07:08.859" v="3477" actId="1036"/>
          <ac:picMkLst>
            <pc:docMk/>
            <pc:sldMk cId="585055301" sldId="583"/>
            <ac:picMk id="5" creationId="{F6219987-3725-6FD6-F90C-1FEFDD4EE78C}"/>
          </ac:picMkLst>
        </pc:picChg>
        <pc:picChg chg="add mod">
          <ac:chgData name="Khant J Shah" userId="5aff6128-6757-45c6-8338-ecd763795fb9" providerId="ADAL" clId="{31CF2E21-0B9C-46D1-B841-0E5335135167}" dt="2025-10-10T09:07:04.163" v="3464" actId="14100"/>
          <ac:picMkLst>
            <pc:docMk/>
            <pc:sldMk cId="585055301" sldId="583"/>
            <ac:picMk id="7" creationId="{44ED279C-C5C1-5EC9-E975-0374E35A2E1B}"/>
          </ac:picMkLst>
        </pc:picChg>
      </pc:sldChg>
      <pc:sldChg chg="addSp mod">
        <pc:chgData name="Khant J Shah" userId="5aff6128-6757-45c6-8338-ecd763795fb9" providerId="ADAL" clId="{31CF2E21-0B9C-46D1-B841-0E5335135167}" dt="2025-10-10T06:00:15.802" v="639" actId="11529"/>
        <pc:sldMkLst>
          <pc:docMk/>
          <pc:sldMk cId="2975205444" sldId="591"/>
        </pc:sldMkLst>
      </pc:sldChg>
      <pc:sldChg chg="add del">
        <pc:chgData name="Khant J Shah" userId="5aff6128-6757-45c6-8338-ecd763795fb9" providerId="ADAL" clId="{31CF2E21-0B9C-46D1-B841-0E5335135167}" dt="2025-10-10T07:09:45.387" v="2145" actId="47"/>
        <pc:sldMkLst>
          <pc:docMk/>
          <pc:sldMk cId="1700913843" sldId="592"/>
        </pc:sldMkLst>
      </pc:sldChg>
      <pc:sldChg chg="del">
        <pc:chgData name="Khant J Shah" userId="5aff6128-6757-45c6-8338-ecd763795fb9" providerId="ADAL" clId="{31CF2E21-0B9C-46D1-B841-0E5335135167}" dt="2025-10-10T07:12:18.031" v="2164" actId="47"/>
        <pc:sldMkLst>
          <pc:docMk/>
          <pc:sldMk cId="3384490456" sldId="593"/>
        </pc:sldMkLst>
      </pc:sldChg>
      <pc:sldChg chg="del mod ord modShow">
        <pc:chgData name="Khant J Shah" userId="5aff6128-6757-45c6-8338-ecd763795fb9" providerId="ADAL" clId="{31CF2E21-0B9C-46D1-B841-0E5335135167}" dt="2025-10-10T07:57:47.243" v="3207" actId="47"/>
        <pc:sldMkLst>
          <pc:docMk/>
          <pc:sldMk cId="3525351699" sldId="594"/>
        </pc:sldMkLst>
      </pc:sldChg>
      <pc:sldChg chg="del mod ord modShow">
        <pc:chgData name="Khant J Shah" userId="5aff6128-6757-45c6-8338-ecd763795fb9" providerId="ADAL" clId="{31CF2E21-0B9C-46D1-B841-0E5335135167}" dt="2025-10-10T07:57:47.243" v="3207" actId="47"/>
        <pc:sldMkLst>
          <pc:docMk/>
          <pc:sldMk cId="3082993706" sldId="595"/>
        </pc:sldMkLst>
      </pc:sldChg>
      <pc:sldChg chg="delSp modSp mod ord">
        <pc:chgData name="Khant J Shah" userId="5aff6128-6757-45c6-8338-ecd763795fb9" providerId="ADAL" clId="{31CF2E21-0B9C-46D1-B841-0E5335135167}" dt="2025-10-10T10:38:20.979" v="3679" actId="20577"/>
        <pc:sldMkLst>
          <pc:docMk/>
          <pc:sldMk cId="2422513937" sldId="596"/>
        </pc:sldMkLst>
        <pc:spChg chg="mod">
          <ac:chgData name="Khant J Shah" userId="5aff6128-6757-45c6-8338-ecd763795fb9" providerId="ADAL" clId="{31CF2E21-0B9C-46D1-B841-0E5335135167}" dt="2025-10-10T10:37:50.821" v="3599" actId="14100"/>
          <ac:spMkLst>
            <pc:docMk/>
            <pc:sldMk cId="2422513937" sldId="596"/>
            <ac:spMk id="6" creationId="{D6EF71AF-0258-E026-7BD6-33DEF0D1FE2A}"/>
          </ac:spMkLst>
        </pc:spChg>
        <pc:spChg chg="mod">
          <ac:chgData name="Khant J Shah" userId="5aff6128-6757-45c6-8338-ecd763795fb9" providerId="ADAL" clId="{31CF2E21-0B9C-46D1-B841-0E5335135167}" dt="2025-10-10T10:37:46.048" v="3598" actId="20577"/>
          <ac:spMkLst>
            <pc:docMk/>
            <pc:sldMk cId="2422513937" sldId="596"/>
            <ac:spMk id="7" creationId="{B771293C-7171-582B-DFAA-F8D5CB9F9849}"/>
          </ac:spMkLst>
        </pc:spChg>
        <pc:spChg chg="mod">
          <ac:chgData name="Khant J Shah" userId="5aff6128-6757-45c6-8338-ecd763795fb9" providerId="ADAL" clId="{31CF2E21-0B9C-46D1-B841-0E5335135167}" dt="2025-10-10T10:38:20.979" v="3679" actId="20577"/>
          <ac:spMkLst>
            <pc:docMk/>
            <pc:sldMk cId="2422513937" sldId="596"/>
            <ac:spMk id="1025" creationId="{9A3EE0BE-BB05-FC2A-5500-A953FBEFD999}"/>
          </ac:spMkLst>
        </pc:spChg>
      </pc:sldChg>
      <pc:sldChg chg="del">
        <pc:chgData name="Khant J Shah" userId="5aff6128-6757-45c6-8338-ecd763795fb9" providerId="ADAL" clId="{31CF2E21-0B9C-46D1-B841-0E5335135167}" dt="2025-10-10T07:11:59.266" v="2148" actId="2696"/>
        <pc:sldMkLst>
          <pc:docMk/>
          <pc:sldMk cId="3384490456" sldId="598"/>
        </pc:sldMkLst>
      </pc:sldChg>
      <pc:sldChg chg="add">
        <pc:chgData name="Khant J Shah" userId="5aff6128-6757-45c6-8338-ecd763795fb9" providerId="ADAL" clId="{31CF2E21-0B9C-46D1-B841-0E5335135167}" dt="2025-10-10T07:12:03.592" v="2149"/>
        <pc:sldMkLst>
          <pc:docMk/>
          <pc:sldMk cId="3837147089" sldId="598"/>
        </pc:sldMkLst>
      </pc:sldChg>
      <pc:sldChg chg="del">
        <pc:chgData name="Khant J Shah" userId="5aff6128-6757-45c6-8338-ecd763795fb9" providerId="ADAL" clId="{31CF2E21-0B9C-46D1-B841-0E5335135167}" dt="2025-10-10T07:12:19.540" v="2165" actId="47"/>
        <pc:sldMkLst>
          <pc:docMk/>
          <pc:sldMk cId="3384490456" sldId="599"/>
        </pc:sldMkLst>
      </pc:sldChg>
      <pc:sldChg chg="del mod ord modShow">
        <pc:chgData name="Khant J Shah" userId="5aff6128-6757-45c6-8338-ecd763795fb9" providerId="ADAL" clId="{31CF2E21-0B9C-46D1-B841-0E5335135167}" dt="2025-10-10T07:57:47.243" v="3207" actId="47"/>
        <pc:sldMkLst>
          <pc:docMk/>
          <pc:sldMk cId="3384490456" sldId="600"/>
        </pc:sldMkLst>
      </pc:sldChg>
      <pc:sldChg chg="add">
        <pc:chgData name="Khant J Shah" userId="5aff6128-6757-45c6-8338-ecd763795fb9" providerId="ADAL" clId="{31CF2E21-0B9C-46D1-B841-0E5335135167}" dt="2025-10-10T10:39:18.591" v="3681"/>
        <pc:sldMkLst>
          <pc:docMk/>
          <pc:sldMk cId="625292476" sldId="601"/>
        </pc:sldMkLst>
      </pc:sldChg>
      <pc:sldChg chg="del mod ord modShow">
        <pc:chgData name="Khant J Shah" userId="5aff6128-6757-45c6-8338-ecd763795fb9" providerId="ADAL" clId="{31CF2E21-0B9C-46D1-B841-0E5335135167}" dt="2025-10-10T07:57:47.243" v="3207" actId="47"/>
        <pc:sldMkLst>
          <pc:docMk/>
          <pc:sldMk cId="3082993706" sldId="601"/>
        </pc:sldMkLst>
      </pc:sldChg>
      <pc:sldChg chg="del mod ord modShow">
        <pc:chgData name="Khant J Shah" userId="5aff6128-6757-45c6-8338-ecd763795fb9" providerId="ADAL" clId="{31CF2E21-0B9C-46D1-B841-0E5335135167}" dt="2025-10-10T07:57:47.243" v="3207" actId="47"/>
        <pc:sldMkLst>
          <pc:docMk/>
          <pc:sldMk cId="3620949232" sldId="603"/>
        </pc:sldMkLst>
      </pc:sldChg>
      <pc:sldChg chg="del mod ord modShow">
        <pc:chgData name="Khant J Shah" userId="5aff6128-6757-45c6-8338-ecd763795fb9" providerId="ADAL" clId="{31CF2E21-0B9C-46D1-B841-0E5335135167}" dt="2025-10-10T07:57:47.243" v="3207" actId="47"/>
        <pc:sldMkLst>
          <pc:docMk/>
          <pc:sldMk cId="1465120954" sldId="604"/>
        </pc:sldMkLst>
      </pc:sldChg>
      <pc:sldChg chg="del">
        <pc:chgData name="Khant J Shah" userId="5aff6128-6757-45c6-8338-ecd763795fb9" providerId="ADAL" clId="{31CF2E21-0B9C-46D1-B841-0E5335135167}" dt="2025-10-10T05:58:51.382" v="637" actId="47"/>
        <pc:sldMkLst>
          <pc:docMk/>
          <pc:sldMk cId="3679138364" sldId="612"/>
        </pc:sldMkLst>
      </pc:sldChg>
      <pc:sldChg chg="addSp delSp modSp mod">
        <pc:chgData name="Khant J Shah" userId="5aff6128-6757-45c6-8338-ecd763795fb9" providerId="ADAL" clId="{31CF2E21-0B9C-46D1-B841-0E5335135167}" dt="2025-10-10T09:10:06.833" v="3496" actId="313"/>
        <pc:sldMkLst>
          <pc:docMk/>
          <pc:sldMk cId="4254253203" sldId="613"/>
        </pc:sldMkLst>
        <pc:spChg chg="add mod">
          <ac:chgData name="Khant J Shah" userId="5aff6128-6757-45c6-8338-ecd763795fb9" providerId="ADAL" clId="{31CF2E21-0B9C-46D1-B841-0E5335135167}" dt="2025-10-10T09:10:06.833" v="3496" actId="313"/>
          <ac:spMkLst>
            <pc:docMk/>
            <pc:sldMk cId="4254253203" sldId="613"/>
            <ac:spMk id="3" creationId="{95C5092F-8E88-AC47-E06D-D766451FE385}"/>
          </ac:spMkLst>
        </pc:spChg>
        <pc:spChg chg="add mod">
          <ac:chgData name="Khant J Shah" userId="5aff6128-6757-45c6-8338-ecd763795fb9" providerId="ADAL" clId="{31CF2E21-0B9C-46D1-B841-0E5335135167}" dt="2025-10-10T05:29:57.113" v="66" actId="207"/>
          <ac:spMkLst>
            <pc:docMk/>
            <pc:sldMk cId="4254253203" sldId="613"/>
            <ac:spMk id="6" creationId="{F853FD93-C070-B334-87F9-4EF948EE05A6}"/>
          </ac:spMkLst>
        </pc:spChg>
        <pc:spChg chg="add mod">
          <ac:chgData name="Khant J Shah" userId="5aff6128-6757-45c6-8338-ecd763795fb9" providerId="ADAL" clId="{31CF2E21-0B9C-46D1-B841-0E5335135167}" dt="2025-10-10T05:33:35.388" v="278" actId="242"/>
          <ac:spMkLst>
            <pc:docMk/>
            <pc:sldMk cId="4254253203" sldId="613"/>
            <ac:spMk id="7" creationId="{936BCDB3-6C5E-C9E5-4820-E0C75A7F9055}"/>
          </ac:spMkLst>
        </pc:spChg>
        <pc:spChg chg="add mod">
          <ac:chgData name="Khant J Shah" userId="5aff6128-6757-45c6-8338-ecd763795fb9" providerId="ADAL" clId="{31CF2E21-0B9C-46D1-B841-0E5335135167}" dt="2025-10-10T05:30:52.786" v="74" actId="20577"/>
          <ac:spMkLst>
            <pc:docMk/>
            <pc:sldMk cId="4254253203" sldId="613"/>
            <ac:spMk id="8" creationId="{E9C1FEEB-126F-2A34-1E98-6107CA249577}"/>
          </ac:spMkLst>
        </pc:spChg>
        <pc:spChg chg="mod">
          <ac:chgData name="Khant J Shah" userId="5aff6128-6757-45c6-8338-ecd763795fb9" providerId="ADAL" clId="{31CF2E21-0B9C-46D1-B841-0E5335135167}" dt="2025-10-10T05:33:49.921" v="310" actId="20577"/>
          <ac:spMkLst>
            <pc:docMk/>
            <pc:sldMk cId="4254253203" sldId="613"/>
            <ac:spMk id="1025" creationId="{D0CE09A8-9F95-4346-7942-6C7577F257E6}"/>
          </ac:spMkLst>
        </pc:spChg>
      </pc:sldChg>
      <pc:sldChg chg="delSp modSp del mod">
        <pc:chgData name="Khant J Shah" userId="5aff6128-6757-45c6-8338-ecd763795fb9" providerId="ADAL" clId="{31CF2E21-0B9C-46D1-B841-0E5335135167}" dt="2025-10-10T06:01:04.891" v="643" actId="47"/>
        <pc:sldMkLst>
          <pc:docMk/>
          <pc:sldMk cId="2500132165" sldId="614"/>
        </pc:sldMkLst>
      </pc:sldChg>
      <pc:sldChg chg="addSp delSp modSp mod ord">
        <pc:chgData name="Khant J Shah" userId="5aff6128-6757-45c6-8338-ecd763795fb9" providerId="ADAL" clId="{31CF2E21-0B9C-46D1-B841-0E5335135167}" dt="2025-10-10T07:06:56.683" v="2020"/>
        <pc:sldMkLst>
          <pc:docMk/>
          <pc:sldMk cId="1375526948" sldId="615"/>
        </pc:sldMkLst>
        <pc:spChg chg="add mod">
          <ac:chgData name="Khant J Shah" userId="5aff6128-6757-45c6-8338-ecd763795fb9" providerId="ADAL" clId="{31CF2E21-0B9C-46D1-B841-0E5335135167}" dt="2025-10-10T06:11:30.384" v="905" actId="14100"/>
          <ac:spMkLst>
            <pc:docMk/>
            <pc:sldMk cId="1375526948" sldId="615"/>
            <ac:spMk id="6" creationId="{76B93B4F-38C5-34CE-5CF1-B9ACE0DCE04C}"/>
          </ac:spMkLst>
        </pc:spChg>
        <pc:spChg chg="mod">
          <ac:chgData name="Khant J Shah" userId="5aff6128-6757-45c6-8338-ecd763795fb9" providerId="ADAL" clId="{31CF2E21-0B9C-46D1-B841-0E5335135167}" dt="2025-10-10T06:11:07.263" v="897" actId="20577"/>
          <ac:spMkLst>
            <pc:docMk/>
            <pc:sldMk cId="1375526948" sldId="615"/>
            <ac:spMk id="1025" creationId="{69A16E72-6C28-8F64-F417-639A830DBB8B}"/>
          </ac:spMkLst>
        </pc:spChg>
        <pc:picChg chg="mod">
          <ac:chgData name="Khant J Shah" userId="5aff6128-6757-45c6-8338-ecd763795fb9" providerId="ADAL" clId="{31CF2E21-0B9C-46D1-B841-0E5335135167}" dt="2025-10-10T06:14:21.857" v="925" actId="14100"/>
          <ac:picMkLst>
            <pc:docMk/>
            <pc:sldMk cId="1375526948" sldId="615"/>
            <ac:picMk id="5" creationId="{47C6E5C7-BFDC-69E5-F411-969B111381F2}"/>
          </ac:picMkLst>
        </pc:picChg>
        <pc:picChg chg="add mod modCrop">
          <ac:chgData name="Khant J Shah" userId="5aff6128-6757-45c6-8338-ecd763795fb9" providerId="ADAL" clId="{31CF2E21-0B9C-46D1-B841-0E5335135167}" dt="2025-10-10T06:15:42.846" v="930"/>
          <ac:picMkLst>
            <pc:docMk/>
            <pc:sldMk cId="1375526948" sldId="615"/>
            <ac:picMk id="9" creationId="{DF3E6E7B-9AC2-B4C8-7F71-E646A89B0ED9}"/>
          </ac:picMkLst>
        </pc:picChg>
      </pc:sldChg>
      <pc:sldChg chg="addSp delSp modSp mod">
        <pc:chgData name="Khant J Shah" userId="5aff6128-6757-45c6-8338-ecd763795fb9" providerId="ADAL" clId="{31CF2E21-0B9C-46D1-B841-0E5335135167}" dt="2025-10-10T05:46:41.106" v="578" actId="14100"/>
        <pc:sldMkLst>
          <pc:docMk/>
          <pc:sldMk cId="83717927" sldId="616"/>
        </pc:sldMkLst>
        <pc:spChg chg="add mod">
          <ac:chgData name="Khant J Shah" userId="5aff6128-6757-45c6-8338-ecd763795fb9" providerId="ADAL" clId="{31CF2E21-0B9C-46D1-B841-0E5335135167}" dt="2025-10-10T05:46:41.106" v="578" actId="14100"/>
          <ac:spMkLst>
            <pc:docMk/>
            <pc:sldMk cId="83717927" sldId="616"/>
            <ac:spMk id="2" creationId="{285E765F-A489-0EFB-3F32-0BBA373BA69C}"/>
          </ac:spMkLst>
        </pc:spChg>
        <pc:spChg chg="add mod">
          <ac:chgData name="Khant J Shah" userId="5aff6128-6757-45c6-8338-ecd763795fb9" providerId="ADAL" clId="{31CF2E21-0B9C-46D1-B841-0E5335135167}" dt="2025-10-10T05:35:53.202" v="330" actId="1076"/>
          <ac:spMkLst>
            <pc:docMk/>
            <pc:sldMk cId="83717927" sldId="616"/>
            <ac:spMk id="4" creationId="{3F744096-8C69-14A9-67A6-9F3E515D407B}"/>
          </ac:spMkLst>
        </pc:spChg>
        <pc:spChg chg="add mod">
          <ac:chgData name="Khant J Shah" userId="5aff6128-6757-45c6-8338-ecd763795fb9" providerId="ADAL" clId="{31CF2E21-0B9C-46D1-B841-0E5335135167}" dt="2025-10-10T05:46:27.426" v="576" actId="1076"/>
          <ac:spMkLst>
            <pc:docMk/>
            <pc:sldMk cId="83717927" sldId="616"/>
            <ac:spMk id="10" creationId="{BC9EC284-BCF9-BE7C-CC52-D1C8FD5D4B29}"/>
          </ac:spMkLst>
        </pc:spChg>
        <pc:spChg chg="add mod">
          <ac:chgData name="Khant J Shah" userId="5aff6128-6757-45c6-8338-ecd763795fb9" providerId="ADAL" clId="{31CF2E21-0B9C-46D1-B841-0E5335135167}" dt="2025-10-10T05:46:27.426" v="576" actId="1076"/>
          <ac:spMkLst>
            <pc:docMk/>
            <pc:sldMk cId="83717927" sldId="616"/>
            <ac:spMk id="11" creationId="{0303A360-8330-ABDD-046C-5BD017345BD4}"/>
          </ac:spMkLst>
        </pc:spChg>
        <pc:spChg chg="add mod">
          <ac:chgData name="Khant J Shah" userId="5aff6128-6757-45c6-8338-ecd763795fb9" providerId="ADAL" clId="{31CF2E21-0B9C-46D1-B841-0E5335135167}" dt="2025-10-10T05:46:27.426" v="576" actId="1076"/>
          <ac:spMkLst>
            <pc:docMk/>
            <pc:sldMk cId="83717927" sldId="616"/>
            <ac:spMk id="12" creationId="{61C4D900-7C8A-FDB1-5D40-670A95CA1D83}"/>
          </ac:spMkLst>
        </pc:spChg>
        <pc:spChg chg="add mod">
          <ac:chgData name="Khant J Shah" userId="5aff6128-6757-45c6-8338-ecd763795fb9" providerId="ADAL" clId="{31CF2E21-0B9C-46D1-B841-0E5335135167}" dt="2025-10-10T05:46:27.426" v="576" actId="1076"/>
          <ac:spMkLst>
            <pc:docMk/>
            <pc:sldMk cId="83717927" sldId="616"/>
            <ac:spMk id="13" creationId="{C223068F-3092-1AF5-E812-6E7DC85D3C86}"/>
          </ac:spMkLst>
        </pc:spChg>
        <pc:spChg chg="add mod">
          <ac:chgData name="Khant J Shah" userId="5aff6128-6757-45c6-8338-ecd763795fb9" providerId="ADAL" clId="{31CF2E21-0B9C-46D1-B841-0E5335135167}" dt="2025-10-10T05:46:27.426" v="576" actId="1076"/>
          <ac:spMkLst>
            <pc:docMk/>
            <pc:sldMk cId="83717927" sldId="616"/>
            <ac:spMk id="14" creationId="{56356925-F430-5EF5-4C42-1160E0C16151}"/>
          </ac:spMkLst>
        </pc:spChg>
        <pc:spChg chg="add mod">
          <ac:chgData name="Khant J Shah" userId="5aff6128-6757-45c6-8338-ecd763795fb9" providerId="ADAL" clId="{31CF2E21-0B9C-46D1-B841-0E5335135167}" dt="2025-10-10T05:46:27.426" v="576" actId="1076"/>
          <ac:spMkLst>
            <pc:docMk/>
            <pc:sldMk cId="83717927" sldId="616"/>
            <ac:spMk id="15" creationId="{04F2D286-5008-EE46-ED9D-BF6AC56162D4}"/>
          </ac:spMkLst>
        </pc:spChg>
        <pc:picChg chg="mod">
          <ac:chgData name="Khant J Shah" userId="5aff6128-6757-45c6-8338-ecd763795fb9" providerId="ADAL" clId="{31CF2E21-0B9C-46D1-B841-0E5335135167}" dt="2025-10-10T05:46:38.043" v="577" actId="1076"/>
          <ac:picMkLst>
            <pc:docMk/>
            <pc:sldMk cId="83717927" sldId="616"/>
            <ac:picMk id="3" creationId="{00000000-0000-0000-0000-000000000000}"/>
          </ac:picMkLst>
        </pc:picChg>
      </pc:sldChg>
      <pc:sldChg chg="addSp delSp modSp add del mod ord">
        <pc:chgData name="Khant J Shah" userId="5aff6128-6757-45c6-8338-ecd763795fb9" providerId="ADAL" clId="{31CF2E21-0B9C-46D1-B841-0E5335135167}" dt="2025-10-10T10:33:19.058" v="3506" actId="2696"/>
        <pc:sldMkLst>
          <pc:docMk/>
          <pc:sldMk cId="1013583693" sldId="617"/>
        </pc:sldMkLst>
      </pc:sldChg>
      <pc:sldChg chg="add">
        <pc:chgData name="Khant J Shah" userId="5aff6128-6757-45c6-8338-ecd763795fb9" providerId="ADAL" clId="{31CF2E21-0B9C-46D1-B841-0E5335135167}" dt="2025-10-10T10:33:41.326" v="3508"/>
        <pc:sldMkLst>
          <pc:docMk/>
          <pc:sldMk cId="2020103769" sldId="617"/>
        </pc:sldMkLst>
      </pc:sldChg>
      <pc:sldChg chg="addSp delSp modSp mod">
        <pc:chgData name="Khant J Shah" userId="5aff6128-6757-45c6-8338-ecd763795fb9" providerId="ADAL" clId="{31CF2E21-0B9C-46D1-B841-0E5335135167}" dt="2025-10-10T10:32:07.150" v="3503" actId="14100"/>
        <pc:sldMkLst>
          <pc:docMk/>
          <pc:sldMk cId="1649077235" sldId="618"/>
        </pc:sldMkLst>
        <pc:spChg chg="mod">
          <ac:chgData name="Khant J Shah" userId="5aff6128-6757-45c6-8338-ecd763795fb9" providerId="ADAL" clId="{31CF2E21-0B9C-46D1-B841-0E5335135167}" dt="2025-10-10T08:25:03.529" v="3233" actId="14100"/>
          <ac:spMkLst>
            <pc:docMk/>
            <pc:sldMk cId="1649077235" sldId="618"/>
            <ac:spMk id="2" creationId="{5AD20D69-D9DA-3705-931A-8CC531AFFFBE}"/>
          </ac:spMkLst>
        </pc:spChg>
        <pc:spChg chg="mod">
          <ac:chgData name="Khant J Shah" userId="5aff6128-6757-45c6-8338-ecd763795fb9" providerId="ADAL" clId="{31CF2E21-0B9C-46D1-B841-0E5335135167}" dt="2025-10-10T10:32:07.150" v="3503" actId="14100"/>
          <ac:spMkLst>
            <pc:docMk/>
            <pc:sldMk cId="1649077235" sldId="618"/>
            <ac:spMk id="7" creationId="{02AC0865-DB2A-BD62-730B-95FA7E2FD013}"/>
          </ac:spMkLst>
        </pc:spChg>
        <pc:spChg chg="add mod">
          <ac:chgData name="Khant J Shah" userId="5aff6128-6757-45c6-8338-ecd763795fb9" providerId="ADAL" clId="{31CF2E21-0B9C-46D1-B841-0E5335135167}" dt="2025-10-10T08:25:14.319" v="3234" actId="207"/>
          <ac:spMkLst>
            <pc:docMk/>
            <pc:sldMk cId="1649077235" sldId="618"/>
            <ac:spMk id="9" creationId="{876D66A6-B1C8-71DF-ED4D-990D60A1B22A}"/>
          </ac:spMkLst>
        </pc:spChg>
        <pc:spChg chg="mod">
          <ac:chgData name="Khant J Shah" userId="5aff6128-6757-45c6-8338-ecd763795fb9" providerId="ADAL" clId="{31CF2E21-0B9C-46D1-B841-0E5335135167}" dt="2025-10-10T09:08:35.159" v="3481" actId="114"/>
          <ac:spMkLst>
            <pc:docMk/>
            <pc:sldMk cId="1649077235" sldId="618"/>
            <ac:spMk id="11" creationId="{CE01AA54-62EF-45BE-2A95-B878E9939DEE}"/>
          </ac:spMkLst>
        </pc:spChg>
      </pc:sldChg>
      <pc:sldChg chg="modSp mod">
        <pc:chgData name="Khant J Shah" userId="5aff6128-6757-45c6-8338-ecd763795fb9" providerId="ADAL" clId="{31CF2E21-0B9C-46D1-B841-0E5335135167}" dt="2025-10-10T08:25:38.685" v="3237" actId="20577"/>
        <pc:sldMkLst>
          <pc:docMk/>
          <pc:sldMk cId="3948459779" sldId="619"/>
        </pc:sldMkLst>
        <pc:spChg chg="mod">
          <ac:chgData name="Khant J Shah" userId="5aff6128-6757-45c6-8338-ecd763795fb9" providerId="ADAL" clId="{31CF2E21-0B9C-46D1-B841-0E5335135167}" dt="2025-10-10T08:25:38.685" v="3237" actId="20577"/>
          <ac:spMkLst>
            <pc:docMk/>
            <pc:sldMk cId="3948459779" sldId="619"/>
            <ac:spMk id="1025" creationId="{16997772-0C3C-73F5-37FF-A7FC6ACDAFD2}"/>
          </ac:spMkLst>
        </pc:spChg>
      </pc:sldChg>
      <pc:sldChg chg="addSp delSp modSp add mod">
        <pc:chgData name="Khant J Shah" userId="5aff6128-6757-45c6-8338-ecd763795fb9" providerId="ADAL" clId="{31CF2E21-0B9C-46D1-B841-0E5335135167}" dt="2025-10-10T06:19:27.981" v="1067" actId="1035"/>
        <pc:sldMkLst>
          <pc:docMk/>
          <pc:sldMk cId="3211004002" sldId="620"/>
        </pc:sldMkLst>
        <pc:spChg chg="add mod">
          <ac:chgData name="Khant J Shah" userId="5aff6128-6757-45c6-8338-ecd763795fb9" providerId="ADAL" clId="{31CF2E21-0B9C-46D1-B841-0E5335135167}" dt="2025-10-10T06:07:00.636" v="787" actId="20577"/>
          <ac:spMkLst>
            <pc:docMk/>
            <pc:sldMk cId="3211004002" sldId="620"/>
            <ac:spMk id="7" creationId="{83DE3BA0-C04E-E1B9-B7C5-9495AB0AC4F0}"/>
          </ac:spMkLst>
        </pc:spChg>
        <pc:spChg chg="add mod">
          <ac:chgData name="Khant J Shah" userId="5aff6128-6757-45c6-8338-ecd763795fb9" providerId="ADAL" clId="{31CF2E21-0B9C-46D1-B841-0E5335135167}" dt="2025-10-10T06:17:18.361" v="967" actId="207"/>
          <ac:spMkLst>
            <pc:docMk/>
            <pc:sldMk cId="3211004002" sldId="620"/>
            <ac:spMk id="20" creationId="{E31D3C8D-6BDD-8A1E-FDD0-93EEBFC323F5}"/>
          </ac:spMkLst>
        </pc:spChg>
        <pc:spChg chg="add mod">
          <ac:chgData name="Khant J Shah" userId="5aff6128-6757-45c6-8338-ecd763795fb9" providerId="ADAL" clId="{31CF2E21-0B9C-46D1-B841-0E5335135167}" dt="2025-10-10T06:19:27.981" v="1067" actId="1035"/>
          <ac:spMkLst>
            <pc:docMk/>
            <pc:sldMk cId="3211004002" sldId="620"/>
            <ac:spMk id="21" creationId="{B5BE0D01-BAB4-E6DF-C764-4718FBB3B8E0}"/>
          </ac:spMkLst>
        </pc:spChg>
        <pc:spChg chg="add mod">
          <ac:chgData name="Khant J Shah" userId="5aff6128-6757-45c6-8338-ecd763795fb9" providerId="ADAL" clId="{31CF2E21-0B9C-46D1-B841-0E5335135167}" dt="2025-10-10T06:19:00.391" v="1055" actId="207"/>
          <ac:spMkLst>
            <pc:docMk/>
            <pc:sldMk cId="3211004002" sldId="620"/>
            <ac:spMk id="22" creationId="{38E586BF-2609-8C3B-11C7-16D14B957B27}"/>
          </ac:spMkLst>
        </pc:spChg>
        <pc:spChg chg="add mod">
          <ac:chgData name="Khant J Shah" userId="5aff6128-6757-45c6-8338-ecd763795fb9" providerId="ADAL" clId="{31CF2E21-0B9C-46D1-B841-0E5335135167}" dt="2025-10-10T06:19:16.819" v="1061" actId="20577"/>
          <ac:spMkLst>
            <pc:docMk/>
            <pc:sldMk cId="3211004002" sldId="620"/>
            <ac:spMk id="23" creationId="{6538F8A6-99F5-817D-E10C-0EE36FE0E4A7}"/>
          </ac:spMkLst>
        </pc:spChg>
        <pc:picChg chg="add mod modCrop">
          <ac:chgData name="Khant J Shah" userId="5aff6128-6757-45c6-8338-ecd763795fb9" providerId="ADAL" clId="{31CF2E21-0B9C-46D1-B841-0E5335135167}" dt="2025-10-10T06:16:21.961" v="944" actId="1038"/>
          <ac:picMkLst>
            <pc:docMk/>
            <pc:sldMk cId="3211004002" sldId="620"/>
            <ac:picMk id="9" creationId="{8C46989C-EB6D-D272-3337-E2BBB76E1C1B}"/>
          </ac:picMkLst>
        </pc:picChg>
        <pc:picChg chg="add mod modCrop">
          <ac:chgData name="Khant J Shah" userId="5aff6128-6757-45c6-8338-ecd763795fb9" providerId="ADAL" clId="{31CF2E21-0B9C-46D1-B841-0E5335135167}" dt="2025-10-10T06:16:39.054" v="947" actId="1076"/>
          <ac:picMkLst>
            <pc:docMk/>
            <pc:sldMk cId="3211004002" sldId="620"/>
            <ac:picMk id="17" creationId="{8DE456DE-B947-1072-2024-87536977E30B}"/>
          </ac:picMkLst>
        </pc:picChg>
        <pc:picChg chg="add mod modCrop">
          <ac:chgData name="Khant J Shah" userId="5aff6128-6757-45c6-8338-ecd763795fb9" providerId="ADAL" clId="{31CF2E21-0B9C-46D1-B841-0E5335135167}" dt="2025-10-10T06:16:55.687" v="950" actId="732"/>
          <ac:picMkLst>
            <pc:docMk/>
            <pc:sldMk cId="3211004002" sldId="620"/>
            <ac:picMk id="19" creationId="{945FAB4C-0C7E-0792-9171-51D2079265FD}"/>
          </ac:picMkLst>
        </pc:picChg>
      </pc:sldChg>
      <pc:sldChg chg="addSp delSp modSp add mod">
        <pc:chgData name="Khant J Shah" userId="5aff6128-6757-45c6-8338-ecd763795fb9" providerId="ADAL" clId="{31CF2E21-0B9C-46D1-B841-0E5335135167}" dt="2025-10-10T08:35:28.469" v="3342" actId="20577"/>
        <pc:sldMkLst>
          <pc:docMk/>
          <pc:sldMk cId="1278622756" sldId="621"/>
        </pc:sldMkLst>
        <pc:spChg chg="mod">
          <ac:chgData name="Khant J Shah" userId="5aff6128-6757-45c6-8338-ecd763795fb9" providerId="ADAL" clId="{31CF2E21-0B9C-46D1-B841-0E5335135167}" dt="2025-10-10T08:35:28.469" v="3342" actId="20577"/>
          <ac:spMkLst>
            <pc:docMk/>
            <pc:sldMk cId="1278622756" sldId="621"/>
            <ac:spMk id="38" creationId="{7113F7AA-7606-8EAE-3148-26BD75EBF77C}"/>
          </ac:spMkLst>
        </pc:spChg>
      </pc:sldChg>
      <pc:sldChg chg="addSp delSp modSp add mod">
        <pc:chgData name="Khant J Shah" userId="5aff6128-6757-45c6-8338-ecd763795fb9" providerId="ADAL" clId="{31CF2E21-0B9C-46D1-B841-0E5335135167}" dt="2025-10-10T06:28:33.203" v="1391" actId="20577"/>
        <pc:sldMkLst>
          <pc:docMk/>
          <pc:sldMk cId="2793142335" sldId="622"/>
        </pc:sldMkLst>
      </pc:sldChg>
      <pc:sldChg chg="addSp delSp modSp add del mod">
        <pc:chgData name="Khant J Shah" userId="5aff6128-6757-45c6-8338-ecd763795fb9" providerId="ADAL" clId="{31CF2E21-0B9C-46D1-B841-0E5335135167}" dt="2025-10-10T07:25:22.106" v="2189" actId="47"/>
        <pc:sldMkLst>
          <pc:docMk/>
          <pc:sldMk cId="3952300604" sldId="623"/>
        </pc:sldMkLst>
      </pc:sldChg>
      <pc:sldChg chg="add del">
        <pc:chgData name="Khant J Shah" userId="5aff6128-6757-45c6-8338-ecd763795fb9" providerId="ADAL" clId="{31CF2E21-0B9C-46D1-B841-0E5335135167}" dt="2025-10-10T06:27:02.759" v="1300" actId="47"/>
        <pc:sldMkLst>
          <pc:docMk/>
          <pc:sldMk cId="1552968971" sldId="624"/>
        </pc:sldMkLst>
      </pc:sldChg>
      <pc:sldChg chg="modSp mod ord">
        <pc:chgData name="Khant J Shah" userId="5aff6128-6757-45c6-8338-ecd763795fb9" providerId="ADAL" clId="{31CF2E21-0B9C-46D1-B841-0E5335135167}" dt="2025-10-10T08:29:22.132" v="3289" actId="113"/>
        <pc:sldMkLst>
          <pc:docMk/>
          <pc:sldMk cId="3539282477" sldId="624"/>
        </pc:sldMkLst>
        <pc:spChg chg="mod">
          <ac:chgData name="Khant J Shah" userId="5aff6128-6757-45c6-8338-ecd763795fb9" providerId="ADAL" clId="{31CF2E21-0B9C-46D1-B841-0E5335135167}" dt="2025-10-10T08:29:07.378" v="3264" actId="14100"/>
          <ac:spMkLst>
            <pc:docMk/>
            <pc:sldMk cId="3539282477" sldId="624"/>
            <ac:spMk id="6" creationId="{36EEA998-C35A-5079-AD72-EA24381D592C}"/>
          </ac:spMkLst>
        </pc:spChg>
        <pc:spChg chg="mod">
          <ac:chgData name="Khant J Shah" userId="5aff6128-6757-45c6-8338-ecd763795fb9" providerId="ADAL" clId="{31CF2E21-0B9C-46D1-B841-0E5335135167}" dt="2025-10-10T08:29:22.132" v="3289" actId="113"/>
          <ac:spMkLst>
            <pc:docMk/>
            <pc:sldMk cId="3539282477" sldId="624"/>
            <ac:spMk id="7" creationId="{4A7E578C-53B7-32D9-8D5F-279E648046AA}"/>
          </ac:spMkLst>
        </pc:spChg>
      </pc:sldChg>
      <pc:sldChg chg="addSp delSp modSp add mod ord">
        <pc:chgData name="Khant J Shah" userId="5aff6128-6757-45c6-8338-ecd763795fb9" providerId="ADAL" clId="{31CF2E21-0B9C-46D1-B841-0E5335135167}" dt="2025-10-10T07:28:36.879" v="2262" actId="20577"/>
        <pc:sldMkLst>
          <pc:docMk/>
          <pc:sldMk cId="1242365492" sldId="625"/>
        </pc:sldMkLst>
        <pc:spChg chg="mod">
          <ac:chgData name="Khant J Shah" userId="5aff6128-6757-45c6-8338-ecd763795fb9" providerId="ADAL" clId="{31CF2E21-0B9C-46D1-B841-0E5335135167}" dt="2025-10-10T06:43:31.623" v="1497" actId="20577"/>
          <ac:spMkLst>
            <pc:docMk/>
            <pc:sldMk cId="1242365492" sldId="625"/>
            <ac:spMk id="2" creationId="{EE851B88-867C-058E-804D-5C5168AEE1CE}"/>
          </ac:spMkLst>
        </pc:spChg>
        <pc:spChg chg="mod">
          <ac:chgData name="Khant J Shah" userId="5aff6128-6757-45c6-8338-ecd763795fb9" providerId="ADAL" clId="{31CF2E21-0B9C-46D1-B841-0E5335135167}" dt="2025-10-10T07:09:15.856" v="2144" actId="1036"/>
          <ac:spMkLst>
            <pc:docMk/>
            <pc:sldMk cId="1242365492" sldId="625"/>
            <ac:spMk id="6" creationId="{5AC9CE05-14F6-D305-1159-946C75A327B6}"/>
          </ac:spMkLst>
        </pc:spChg>
        <pc:spChg chg="mod">
          <ac:chgData name="Khant J Shah" userId="5aff6128-6757-45c6-8338-ecd763795fb9" providerId="ADAL" clId="{31CF2E21-0B9C-46D1-B841-0E5335135167}" dt="2025-10-10T07:09:15.856" v="2144" actId="1036"/>
          <ac:spMkLst>
            <pc:docMk/>
            <pc:sldMk cId="1242365492" sldId="625"/>
            <ac:spMk id="7" creationId="{47A976F1-B070-403D-C9D1-555D25F2DFE9}"/>
          </ac:spMkLst>
        </pc:spChg>
        <pc:spChg chg="add mod">
          <ac:chgData name="Khant J Shah" userId="5aff6128-6757-45c6-8338-ecd763795fb9" providerId="ADAL" clId="{31CF2E21-0B9C-46D1-B841-0E5335135167}" dt="2025-10-10T07:09:09.269" v="2136" actId="14100"/>
          <ac:spMkLst>
            <pc:docMk/>
            <pc:sldMk cId="1242365492" sldId="625"/>
            <ac:spMk id="8" creationId="{A4BEFAAA-85E3-69A5-F10B-E083C3C596C7}"/>
          </ac:spMkLst>
        </pc:spChg>
        <pc:spChg chg="mod">
          <ac:chgData name="Khant J Shah" userId="5aff6128-6757-45c6-8338-ecd763795fb9" providerId="ADAL" clId="{31CF2E21-0B9C-46D1-B841-0E5335135167}" dt="2025-10-10T07:01:49.052" v="1914" actId="14100"/>
          <ac:spMkLst>
            <pc:docMk/>
            <pc:sldMk cId="1242365492" sldId="625"/>
            <ac:spMk id="11" creationId="{B73739B2-3254-488C-7BDF-C4B24B19A87B}"/>
          </ac:spMkLst>
        </pc:spChg>
        <pc:spChg chg="mod">
          <ac:chgData name="Khant J Shah" userId="5aff6128-6757-45c6-8338-ecd763795fb9" providerId="ADAL" clId="{31CF2E21-0B9C-46D1-B841-0E5335135167}" dt="2025-10-10T07:09:15.856" v="2144" actId="1036"/>
          <ac:spMkLst>
            <pc:docMk/>
            <pc:sldMk cId="1242365492" sldId="625"/>
            <ac:spMk id="15" creationId="{7F8B1C28-93BD-738A-6005-3B4F72FD66E8}"/>
          </ac:spMkLst>
        </pc:spChg>
        <pc:spChg chg="mod">
          <ac:chgData name="Khant J Shah" userId="5aff6128-6757-45c6-8338-ecd763795fb9" providerId="ADAL" clId="{31CF2E21-0B9C-46D1-B841-0E5335135167}" dt="2025-10-10T07:09:15.856" v="2144" actId="1036"/>
          <ac:spMkLst>
            <pc:docMk/>
            <pc:sldMk cId="1242365492" sldId="625"/>
            <ac:spMk id="16" creationId="{8CABB415-3BDC-14D5-11D4-DB5ED1651058}"/>
          </ac:spMkLst>
        </pc:spChg>
        <pc:spChg chg="mod">
          <ac:chgData name="Khant J Shah" userId="5aff6128-6757-45c6-8338-ecd763795fb9" providerId="ADAL" clId="{31CF2E21-0B9C-46D1-B841-0E5335135167}" dt="2025-10-10T07:09:15.856" v="2144" actId="1036"/>
          <ac:spMkLst>
            <pc:docMk/>
            <pc:sldMk cId="1242365492" sldId="625"/>
            <ac:spMk id="17" creationId="{58C6A43A-7007-672F-57F2-77233D6C99CC}"/>
          </ac:spMkLst>
        </pc:spChg>
        <pc:spChg chg="mod">
          <ac:chgData name="Khant J Shah" userId="5aff6128-6757-45c6-8338-ecd763795fb9" providerId="ADAL" clId="{31CF2E21-0B9C-46D1-B841-0E5335135167}" dt="2025-10-10T07:09:15.856" v="2144" actId="1036"/>
          <ac:spMkLst>
            <pc:docMk/>
            <pc:sldMk cId="1242365492" sldId="625"/>
            <ac:spMk id="18" creationId="{9352647E-BB33-83ED-C597-7B8220EEA1C6}"/>
          </ac:spMkLst>
        </pc:spChg>
        <pc:spChg chg="mod">
          <ac:chgData name="Khant J Shah" userId="5aff6128-6757-45c6-8338-ecd763795fb9" providerId="ADAL" clId="{31CF2E21-0B9C-46D1-B841-0E5335135167}" dt="2025-10-10T07:09:15.856" v="2144" actId="1036"/>
          <ac:spMkLst>
            <pc:docMk/>
            <pc:sldMk cId="1242365492" sldId="625"/>
            <ac:spMk id="19" creationId="{F79A5D05-647B-495F-0C78-9A63E5D6DC14}"/>
          </ac:spMkLst>
        </pc:spChg>
        <pc:spChg chg="mod">
          <ac:chgData name="Khant J Shah" userId="5aff6128-6757-45c6-8338-ecd763795fb9" providerId="ADAL" clId="{31CF2E21-0B9C-46D1-B841-0E5335135167}" dt="2025-10-10T07:28:36.879" v="2262" actId="20577"/>
          <ac:spMkLst>
            <pc:docMk/>
            <pc:sldMk cId="1242365492" sldId="625"/>
            <ac:spMk id="20" creationId="{2DD2C10E-BD03-5852-9BC5-354E2D8CEDA3}"/>
          </ac:spMkLst>
        </pc:spChg>
      </pc:sldChg>
      <pc:sldChg chg="addSp delSp modSp new mod">
        <pc:chgData name="Khant J Shah" userId="5aff6128-6757-45c6-8338-ecd763795fb9" providerId="ADAL" clId="{31CF2E21-0B9C-46D1-B841-0E5335135167}" dt="2025-10-10T06:52:51.555" v="1666" actId="1076"/>
        <pc:sldMkLst>
          <pc:docMk/>
          <pc:sldMk cId="286491862" sldId="626"/>
        </pc:sldMkLst>
      </pc:sldChg>
      <pc:sldChg chg="addSp modSp new add del mod setBg">
        <pc:chgData name="Khant J Shah" userId="5aff6128-6757-45c6-8338-ecd763795fb9" providerId="ADAL" clId="{31CF2E21-0B9C-46D1-B841-0E5335135167}" dt="2025-10-10T10:33:19.058" v="3506" actId="2696"/>
        <pc:sldMkLst>
          <pc:docMk/>
          <pc:sldMk cId="1860907193" sldId="627"/>
        </pc:sldMkLst>
      </pc:sldChg>
      <pc:sldChg chg="delSp add setBg delDesignElem">
        <pc:chgData name="Khant J Shah" userId="5aff6128-6757-45c6-8338-ecd763795fb9" providerId="ADAL" clId="{31CF2E21-0B9C-46D1-B841-0E5335135167}" dt="2025-10-10T10:33:41.326" v="3508"/>
        <pc:sldMkLst>
          <pc:docMk/>
          <pc:sldMk cId="2683192417" sldId="627"/>
        </pc:sldMkLst>
      </pc:sldChg>
      <pc:sldChg chg="addSp modSp new mod">
        <pc:chgData name="Khant J Shah" userId="5aff6128-6757-45c6-8338-ecd763795fb9" providerId="ADAL" clId="{31CF2E21-0B9C-46D1-B841-0E5335135167}" dt="2025-10-10T09:08:13.270" v="3479" actId="208"/>
        <pc:sldMkLst>
          <pc:docMk/>
          <pc:sldMk cId="2136222602" sldId="628"/>
        </pc:sldMkLst>
        <pc:picChg chg="mod">
          <ac:chgData name="Khant J Shah" userId="5aff6128-6757-45c6-8338-ecd763795fb9" providerId="ADAL" clId="{31CF2E21-0B9C-46D1-B841-0E5335135167}" dt="2025-10-10T08:38:39.862" v="3444"/>
          <ac:picMkLst>
            <pc:docMk/>
            <pc:sldMk cId="2136222602" sldId="628"/>
            <ac:picMk id="42" creationId="{5FEDF4C3-67E1-DC1A-5011-83D0DBAC2A04}"/>
          </ac:picMkLst>
        </pc:picChg>
        <pc:cxnChg chg="mod">
          <ac:chgData name="Khant J Shah" userId="5aff6128-6757-45c6-8338-ecd763795fb9" providerId="ADAL" clId="{31CF2E21-0B9C-46D1-B841-0E5335135167}" dt="2025-10-10T09:08:13.270" v="3479" actId="208"/>
          <ac:cxnSpMkLst>
            <pc:docMk/>
            <pc:sldMk cId="2136222602" sldId="628"/>
            <ac:cxnSpMk id="3" creationId="{C0D89441-0147-02D7-DFB6-F8691FD9BCE4}"/>
          </ac:cxnSpMkLst>
        </pc:cxnChg>
      </pc:sldChg>
      <pc:sldChg chg="addSp delSp add del setBg delDesignElem">
        <pc:chgData name="Khant J Shah" userId="5aff6128-6757-45c6-8338-ecd763795fb9" providerId="ADAL" clId="{31CF2E21-0B9C-46D1-B841-0E5335135167}" dt="2025-10-10T07:04:13.217" v="1953"/>
        <pc:sldMkLst>
          <pc:docMk/>
          <pc:sldMk cId="1406946157" sldId="629"/>
        </pc:sldMkLst>
      </pc:sldChg>
      <pc:sldChg chg="modSp add mod">
        <pc:chgData name="Khant J Shah" userId="5aff6128-6757-45c6-8338-ecd763795fb9" providerId="ADAL" clId="{31CF2E21-0B9C-46D1-B841-0E5335135167}" dt="2025-10-10T07:07:05.351" v="2044" actId="20577"/>
        <pc:sldMkLst>
          <pc:docMk/>
          <pc:sldMk cId="2190892545" sldId="629"/>
        </pc:sldMkLst>
      </pc:sldChg>
      <pc:sldChg chg="addSp delSp add del setBg delDesignElem">
        <pc:chgData name="Khant J Shah" userId="5aff6128-6757-45c6-8338-ecd763795fb9" providerId="ADAL" clId="{31CF2E21-0B9C-46D1-B841-0E5335135167}" dt="2025-10-10T07:04:10.503" v="1950"/>
        <pc:sldMkLst>
          <pc:docMk/>
          <pc:sldMk cId="2623774198" sldId="629"/>
        </pc:sldMkLst>
      </pc:sldChg>
      <pc:sldChg chg="addSp delSp modSp add del mod">
        <pc:chgData name="Khant J Shah" userId="5aff6128-6757-45c6-8338-ecd763795fb9" providerId="ADAL" clId="{31CF2E21-0B9C-46D1-B841-0E5335135167}" dt="2025-10-10T07:05:14.327" v="1961" actId="47"/>
        <pc:sldMkLst>
          <pc:docMk/>
          <pc:sldMk cId="3022107209" sldId="629"/>
        </pc:sldMkLst>
      </pc:sldChg>
      <pc:sldChg chg="modSp add mod">
        <pc:chgData name="Khant J Shah" userId="5aff6128-6757-45c6-8338-ecd763795fb9" providerId="ADAL" clId="{31CF2E21-0B9C-46D1-B841-0E5335135167}" dt="2025-10-10T07:12:14.196" v="2163" actId="20577"/>
        <pc:sldMkLst>
          <pc:docMk/>
          <pc:sldMk cId="3105862969" sldId="630"/>
        </pc:sldMkLst>
        <pc:spChg chg="mod">
          <ac:chgData name="Khant J Shah" userId="5aff6128-6757-45c6-8338-ecd763795fb9" providerId="ADAL" clId="{31CF2E21-0B9C-46D1-B841-0E5335135167}" dt="2025-10-10T07:12:14.196" v="2163" actId="20577"/>
          <ac:spMkLst>
            <pc:docMk/>
            <pc:sldMk cId="3105862969" sldId="630"/>
            <ac:spMk id="2" creationId="{249EFFEA-9987-1298-1A38-BBDE077AA13D}"/>
          </ac:spMkLst>
        </pc:spChg>
      </pc:sldChg>
      <pc:sldChg chg="addSp delSp modSp new mod setBg">
        <pc:chgData name="Khant J Shah" userId="5aff6128-6757-45c6-8338-ecd763795fb9" providerId="ADAL" clId="{31CF2E21-0B9C-46D1-B841-0E5335135167}" dt="2025-10-10T07:39:16.540" v="2425" actId="1076"/>
        <pc:sldMkLst>
          <pc:docMk/>
          <pc:sldMk cId="3837455919" sldId="631"/>
        </pc:sldMkLst>
        <pc:spChg chg="add mod ord">
          <ac:chgData name="Khant J Shah" userId="5aff6128-6757-45c6-8338-ecd763795fb9" providerId="ADAL" clId="{31CF2E21-0B9C-46D1-B841-0E5335135167}" dt="2025-10-10T07:25:11.739" v="2188" actId="26606"/>
          <ac:spMkLst>
            <pc:docMk/>
            <pc:sldMk cId="3837455919" sldId="631"/>
            <ac:spMk id="2" creationId="{AB293CF3-47F7-479A-6D9A-1455E8AACDF1}"/>
          </ac:spMkLst>
        </pc:spChg>
        <pc:spChg chg="add mod ord">
          <ac:chgData name="Khant J Shah" userId="5aff6128-6757-45c6-8338-ecd763795fb9" providerId="ADAL" clId="{31CF2E21-0B9C-46D1-B841-0E5335135167}" dt="2025-10-10T07:25:11.739" v="2188" actId="26606"/>
          <ac:spMkLst>
            <pc:docMk/>
            <pc:sldMk cId="3837455919" sldId="631"/>
            <ac:spMk id="4" creationId="{B6B20AE8-F459-4503-FE8D-FA829C6E97B0}"/>
          </ac:spMkLst>
        </pc:spChg>
        <pc:spChg chg="add del">
          <ac:chgData name="Khant J Shah" userId="5aff6128-6757-45c6-8338-ecd763795fb9" providerId="ADAL" clId="{31CF2E21-0B9C-46D1-B841-0E5335135167}" dt="2025-10-10T07:25:11.739" v="2188" actId="26606"/>
          <ac:spMkLst>
            <pc:docMk/>
            <pc:sldMk cId="3837455919" sldId="631"/>
            <ac:spMk id="12" creationId="{830A36F8-48C2-4842-A87B-8CE8DF4E7FD2}"/>
          </ac:spMkLst>
        </pc:spChg>
        <pc:spChg chg="add del">
          <ac:chgData name="Khant J Shah" userId="5aff6128-6757-45c6-8338-ecd763795fb9" providerId="ADAL" clId="{31CF2E21-0B9C-46D1-B841-0E5335135167}" dt="2025-10-10T07:25:11.739" v="2188" actId="26606"/>
          <ac:spMkLst>
            <pc:docMk/>
            <pc:sldMk cId="3837455919" sldId="631"/>
            <ac:spMk id="14" creationId="{086A5A31-B10A-4793-84D4-D785959AE5B8}"/>
          </ac:spMkLst>
        </pc:spChg>
        <pc:picChg chg="add mod">
          <ac:chgData name="Khant J Shah" userId="5aff6128-6757-45c6-8338-ecd763795fb9" providerId="ADAL" clId="{31CF2E21-0B9C-46D1-B841-0E5335135167}" dt="2025-10-10T07:39:16.540" v="2425" actId="1076"/>
          <ac:picMkLst>
            <pc:docMk/>
            <pc:sldMk cId="3837455919" sldId="631"/>
            <ac:picMk id="2050" creationId="{4E1E0341-B45D-908E-3E87-39B4AA780043}"/>
          </ac:picMkLst>
        </pc:picChg>
      </pc:sldChg>
      <pc:sldChg chg="new del">
        <pc:chgData name="Khant J Shah" userId="5aff6128-6757-45c6-8338-ecd763795fb9" providerId="ADAL" clId="{31CF2E21-0B9C-46D1-B841-0E5335135167}" dt="2025-10-10T07:23:26.281" v="2182" actId="680"/>
        <pc:sldMkLst>
          <pc:docMk/>
          <pc:sldMk cId="3860419123" sldId="631"/>
        </pc:sldMkLst>
      </pc:sldChg>
      <pc:sldChg chg="modSp mod ord">
        <pc:chgData name="Khant J Shah" userId="5aff6128-6757-45c6-8338-ecd763795fb9" providerId="ADAL" clId="{31CF2E21-0B9C-46D1-B841-0E5335135167}" dt="2025-10-10T10:36:11.567" v="3516"/>
        <pc:sldMkLst>
          <pc:docMk/>
          <pc:sldMk cId="2090390920" sldId="632"/>
        </pc:sldMkLst>
        <pc:spChg chg="mod">
          <ac:chgData name="Khant J Shah" userId="5aff6128-6757-45c6-8338-ecd763795fb9" providerId="ADAL" clId="{31CF2E21-0B9C-46D1-B841-0E5335135167}" dt="2025-10-10T08:37:21.569" v="3441" actId="403"/>
          <ac:spMkLst>
            <pc:docMk/>
            <pc:sldMk cId="2090390920" sldId="632"/>
            <ac:spMk id="3" creationId="{79F969C2-6C75-CEA1-EE29-BF0E17F6E87B}"/>
          </ac:spMkLst>
        </pc:spChg>
      </pc:sldChg>
      <pc:sldChg chg="add del">
        <pc:chgData name="Khant J Shah" userId="5aff6128-6757-45c6-8338-ecd763795fb9" providerId="ADAL" clId="{31CF2E21-0B9C-46D1-B841-0E5335135167}" dt="2025-10-10T10:35:31.789" v="3511"/>
        <pc:sldMkLst>
          <pc:docMk/>
          <pc:sldMk cId="0" sldId="636"/>
        </pc:sldMkLst>
      </pc:sldChg>
      <pc:sldChg chg="add del">
        <pc:chgData name="Khant J Shah" userId="5aff6128-6757-45c6-8338-ecd763795fb9" providerId="ADAL" clId="{31CF2E21-0B9C-46D1-B841-0E5335135167}" dt="2025-10-10T10:36:03.871" v="3514"/>
        <pc:sldMkLst>
          <pc:docMk/>
          <pc:sldMk cId="313656907" sldId="637"/>
        </pc:sldMkLst>
      </pc:sldChg>
      <pc:sldChg chg="add del">
        <pc:chgData name="Khant J Shah" userId="5aff6128-6757-45c6-8338-ecd763795fb9" providerId="ADAL" clId="{31CF2E21-0B9C-46D1-B841-0E5335135167}" dt="2025-10-10T10:38:55.878" v="3680" actId="47"/>
        <pc:sldMkLst>
          <pc:docMk/>
          <pc:sldMk cId="1194709146" sldId="638"/>
        </pc:sldMkLst>
      </pc:sldChg>
    </pc:docChg>
  </pc:docChgLst>
  <pc:docChgLst>
    <pc:chgData name="Khant J Shah" userId="5aff6128-6757-45c6-8338-ecd763795fb9" providerId="ADAL" clId="{12E232F7-A86C-4E93-86D1-7532ED6F9B16}"/>
    <pc:docChg chg="undo custSel addSld delSld modSld sldOrd modSection">
      <pc:chgData name="Khant J Shah" userId="5aff6128-6757-45c6-8338-ecd763795fb9" providerId="ADAL" clId="{12E232F7-A86C-4E93-86D1-7532ED6F9B16}" dt="2025-10-27T09:31:08.075" v="961" actId="20577"/>
      <pc:docMkLst>
        <pc:docMk/>
      </pc:docMkLst>
      <pc:sldChg chg="addSp delSp modSp del mod">
        <pc:chgData name="Khant J Shah" userId="5aff6128-6757-45c6-8338-ecd763795fb9" providerId="ADAL" clId="{12E232F7-A86C-4E93-86D1-7532ED6F9B16}" dt="2025-10-27T09:28:49.326" v="955" actId="47"/>
        <pc:sldMkLst>
          <pc:docMk/>
          <pc:sldMk cId="915659744" sldId="487"/>
        </pc:sldMkLst>
        <pc:spChg chg="add del">
          <ac:chgData name="Khant J Shah" userId="5aff6128-6757-45c6-8338-ecd763795fb9" providerId="ADAL" clId="{12E232F7-A86C-4E93-86D1-7532ED6F9B16}" dt="2025-10-27T09:26:58.411" v="944" actId="478"/>
          <ac:spMkLst>
            <pc:docMk/>
            <pc:sldMk cId="915659744" sldId="487"/>
            <ac:spMk id="3" creationId="{AFEF944C-57DD-5550-E7AE-8C537D57E44B}"/>
          </ac:spMkLst>
        </pc:spChg>
        <pc:spChg chg="add del">
          <ac:chgData name="Khant J Shah" userId="5aff6128-6757-45c6-8338-ecd763795fb9" providerId="ADAL" clId="{12E232F7-A86C-4E93-86D1-7532ED6F9B16}" dt="2025-10-27T09:26:58.411" v="944" actId="478"/>
          <ac:spMkLst>
            <pc:docMk/>
            <pc:sldMk cId="915659744" sldId="487"/>
            <ac:spMk id="4" creationId="{5AA8F379-2A5F-A392-7EE1-93D7C211D179}"/>
          </ac:spMkLst>
        </pc:spChg>
        <pc:spChg chg="add del">
          <ac:chgData name="Khant J Shah" userId="5aff6128-6757-45c6-8338-ecd763795fb9" providerId="ADAL" clId="{12E232F7-A86C-4E93-86D1-7532ED6F9B16}" dt="2025-10-27T09:26:58.411" v="944" actId="478"/>
          <ac:spMkLst>
            <pc:docMk/>
            <pc:sldMk cId="915659744" sldId="487"/>
            <ac:spMk id="16" creationId="{00000000-0000-0000-0000-000000000000}"/>
          </ac:spMkLst>
        </pc:spChg>
        <pc:spChg chg="add del">
          <ac:chgData name="Khant J Shah" userId="5aff6128-6757-45c6-8338-ecd763795fb9" providerId="ADAL" clId="{12E232F7-A86C-4E93-86D1-7532ED6F9B16}" dt="2025-10-27T09:26:58.411" v="944" actId="478"/>
          <ac:spMkLst>
            <pc:docMk/>
            <pc:sldMk cId="915659744" sldId="487"/>
            <ac:spMk id="17" creationId="{00000000-0000-0000-0000-000000000000}"/>
          </ac:spMkLst>
        </pc:spChg>
        <pc:spChg chg="add del">
          <ac:chgData name="Khant J Shah" userId="5aff6128-6757-45c6-8338-ecd763795fb9" providerId="ADAL" clId="{12E232F7-A86C-4E93-86D1-7532ED6F9B16}" dt="2025-10-27T09:26:58.411" v="944" actId="478"/>
          <ac:spMkLst>
            <pc:docMk/>
            <pc:sldMk cId="915659744" sldId="487"/>
            <ac:spMk id="18" creationId="{00000000-0000-0000-0000-000000000000}"/>
          </ac:spMkLst>
        </pc:spChg>
        <pc:spChg chg="add del">
          <ac:chgData name="Khant J Shah" userId="5aff6128-6757-45c6-8338-ecd763795fb9" providerId="ADAL" clId="{12E232F7-A86C-4E93-86D1-7532ED6F9B16}" dt="2025-10-27T09:26:58.411" v="944" actId="478"/>
          <ac:spMkLst>
            <pc:docMk/>
            <pc:sldMk cId="915659744" sldId="487"/>
            <ac:spMk id="20" creationId="{00000000-0000-0000-0000-000000000000}"/>
          </ac:spMkLst>
        </pc:spChg>
        <pc:spChg chg="add del">
          <ac:chgData name="Khant J Shah" userId="5aff6128-6757-45c6-8338-ecd763795fb9" providerId="ADAL" clId="{12E232F7-A86C-4E93-86D1-7532ED6F9B16}" dt="2025-10-27T09:26:58.411" v="944" actId="478"/>
          <ac:spMkLst>
            <pc:docMk/>
            <pc:sldMk cId="915659744" sldId="487"/>
            <ac:spMk id="23" creationId="{00000000-0000-0000-0000-000000000000}"/>
          </ac:spMkLst>
        </pc:spChg>
        <pc:picChg chg="add mod">
          <ac:chgData name="Khant J Shah" userId="5aff6128-6757-45c6-8338-ecd763795fb9" providerId="ADAL" clId="{12E232F7-A86C-4E93-86D1-7532ED6F9B16}" dt="2025-10-27T09:27:08.461" v="948" actId="1076"/>
          <ac:picMkLst>
            <pc:docMk/>
            <pc:sldMk cId="915659744" sldId="487"/>
            <ac:picMk id="7" creationId="{9F8EAA2E-E020-A09C-579B-8A21DE8361AD}"/>
          </ac:picMkLst>
        </pc:picChg>
        <pc:picChg chg="add mod">
          <ac:chgData name="Khant J Shah" userId="5aff6128-6757-45c6-8338-ecd763795fb9" providerId="ADAL" clId="{12E232F7-A86C-4E93-86D1-7532ED6F9B16}" dt="2025-10-27T09:27:06.928" v="947" actId="14100"/>
          <ac:picMkLst>
            <pc:docMk/>
            <pc:sldMk cId="915659744" sldId="487"/>
            <ac:picMk id="9" creationId="{860DBA1E-9677-656C-80E7-64ECC0AF8546}"/>
          </ac:picMkLst>
        </pc:picChg>
      </pc:sldChg>
      <pc:sldChg chg="addSp delSp modSp mod">
        <pc:chgData name="Khant J Shah" userId="5aff6128-6757-45c6-8338-ecd763795fb9" providerId="ADAL" clId="{12E232F7-A86C-4E93-86D1-7532ED6F9B16}" dt="2025-10-27T09:23:53.885" v="936" actId="14100"/>
        <pc:sldMkLst>
          <pc:docMk/>
          <pc:sldMk cId="585055301" sldId="583"/>
        </pc:sldMkLst>
        <pc:picChg chg="add mod modCrop">
          <ac:chgData name="Khant J Shah" userId="5aff6128-6757-45c6-8338-ecd763795fb9" providerId="ADAL" clId="{12E232F7-A86C-4E93-86D1-7532ED6F9B16}" dt="2025-10-27T09:23:20.195" v="927" actId="1076"/>
          <ac:picMkLst>
            <pc:docMk/>
            <pc:sldMk cId="585055301" sldId="583"/>
            <ac:picMk id="3" creationId="{46F004E8-FC6B-780F-807C-782A9EB4E99E}"/>
          </ac:picMkLst>
        </pc:picChg>
        <pc:picChg chg="del mod">
          <ac:chgData name="Khant J Shah" userId="5aff6128-6757-45c6-8338-ecd763795fb9" providerId="ADAL" clId="{12E232F7-A86C-4E93-86D1-7532ED6F9B16}" dt="2025-10-27T09:22:53.887" v="917" actId="478"/>
          <ac:picMkLst>
            <pc:docMk/>
            <pc:sldMk cId="585055301" sldId="583"/>
            <ac:picMk id="5" creationId="{F6219987-3725-6FD6-F90C-1FEFDD4EE78C}"/>
          </ac:picMkLst>
        </pc:picChg>
        <pc:picChg chg="add mod modCrop">
          <ac:chgData name="Khant J Shah" userId="5aff6128-6757-45c6-8338-ecd763795fb9" providerId="ADAL" clId="{12E232F7-A86C-4E93-86D1-7532ED6F9B16}" dt="2025-10-27T09:23:53.885" v="936" actId="14100"/>
          <ac:picMkLst>
            <pc:docMk/>
            <pc:sldMk cId="585055301" sldId="583"/>
            <ac:picMk id="6" creationId="{9FCF035C-3D0E-933B-9049-AF4DF81487C9}"/>
          </ac:picMkLst>
        </pc:picChg>
        <pc:picChg chg="del">
          <ac:chgData name="Khant J Shah" userId="5aff6128-6757-45c6-8338-ecd763795fb9" providerId="ADAL" clId="{12E232F7-A86C-4E93-86D1-7532ED6F9B16}" dt="2025-10-27T09:22:53.385" v="915" actId="478"/>
          <ac:picMkLst>
            <pc:docMk/>
            <pc:sldMk cId="585055301" sldId="583"/>
            <ac:picMk id="7" creationId="{44ED279C-C5C1-5EC9-E975-0374E35A2E1B}"/>
          </ac:picMkLst>
        </pc:picChg>
      </pc:sldChg>
      <pc:sldChg chg="ord">
        <pc:chgData name="Khant J Shah" userId="5aff6128-6757-45c6-8338-ecd763795fb9" providerId="ADAL" clId="{12E232F7-A86C-4E93-86D1-7532ED6F9B16}" dt="2025-10-27T09:16:17.307" v="813"/>
        <pc:sldMkLst>
          <pc:docMk/>
          <pc:sldMk cId="2422513937" sldId="596"/>
        </pc:sldMkLst>
      </pc:sldChg>
      <pc:sldChg chg="delSp modSp mod">
        <pc:chgData name="Khant J Shah" userId="5aff6128-6757-45c6-8338-ecd763795fb9" providerId="ADAL" clId="{12E232F7-A86C-4E93-86D1-7532ED6F9B16}" dt="2025-10-27T09:31:08.075" v="961" actId="20577"/>
        <pc:sldMkLst>
          <pc:docMk/>
          <pc:sldMk cId="4254253203" sldId="613"/>
        </pc:sldMkLst>
        <pc:spChg chg="del">
          <ac:chgData name="Khant J Shah" userId="5aff6128-6757-45c6-8338-ecd763795fb9" providerId="ADAL" clId="{12E232F7-A86C-4E93-86D1-7532ED6F9B16}" dt="2025-10-27T08:51:57.040" v="571" actId="478"/>
          <ac:spMkLst>
            <pc:docMk/>
            <pc:sldMk cId="4254253203" sldId="613"/>
            <ac:spMk id="2" creationId="{A8B24BEB-D2D5-927C-C3F0-5ADD6AB5F19F}"/>
          </ac:spMkLst>
        </pc:spChg>
        <pc:spChg chg="mod">
          <ac:chgData name="Khant J Shah" userId="5aff6128-6757-45c6-8338-ecd763795fb9" providerId="ADAL" clId="{12E232F7-A86C-4E93-86D1-7532ED6F9B16}" dt="2025-10-27T08:41:46.469" v="566" actId="20577"/>
          <ac:spMkLst>
            <pc:docMk/>
            <pc:sldMk cId="4254253203" sldId="613"/>
            <ac:spMk id="3" creationId="{95C5092F-8E88-AC47-E06D-D766451FE385}"/>
          </ac:spMkLst>
        </pc:spChg>
        <pc:spChg chg="mod">
          <ac:chgData name="Khant J Shah" userId="5aff6128-6757-45c6-8338-ecd763795fb9" providerId="ADAL" clId="{12E232F7-A86C-4E93-86D1-7532ED6F9B16}" dt="2025-10-27T09:31:08.075" v="961" actId="20577"/>
          <ac:spMkLst>
            <pc:docMk/>
            <pc:sldMk cId="4254253203" sldId="613"/>
            <ac:spMk id="7" creationId="{936BCDB3-6C5E-C9E5-4820-E0C75A7F9055}"/>
          </ac:spMkLst>
        </pc:spChg>
      </pc:sldChg>
      <pc:sldChg chg="addSp delSp modSp mod">
        <pc:chgData name="Khant J Shah" userId="5aff6128-6757-45c6-8338-ecd763795fb9" providerId="ADAL" clId="{12E232F7-A86C-4E93-86D1-7532ED6F9B16}" dt="2025-10-27T09:21:58.687" v="914" actId="1076"/>
        <pc:sldMkLst>
          <pc:docMk/>
          <pc:sldMk cId="1375526948" sldId="615"/>
        </pc:sldMkLst>
        <pc:spChg chg="mod">
          <ac:chgData name="Khant J Shah" userId="5aff6128-6757-45c6-8338-ecd763795fb9" providerId="ADAL" clId="{12E232F7-A86C-4E93-86D1-7532ED6F9B16}" dt="2025-10-27T09:21:52.199" v="913" actId="14100"/>
          <ac:spMkLst>
            <pc:docMk/>
            <pc:sldMk cId="1375526948" sldId="615"/>
            <ac:spMk id="6" creationId="{76B93B4F-38C5-34CE-5CF1-B9ACE0DCE04C}"/>
          </ac:spMkLst>
        </pc:spChg>
        <pc:picChg chg="add mod">
          <ac:chgData name="Khant J Shah" userId="5aff6128-6757-45c6-8338-ecd763795fb9" providerId="ADAL" clId="{12E232F7-A86C-4E93-86D1-7532ED6F9B16}" dt="2025-10-27T09:20:35.449" v="833" actId="1076"/>
          <ac:picMkLst>
            <pc:docMk/>
            <pc:sldMk cId="1375526948" sldId="615"/>
            <ac:picMk id="2" creationId="{DA4679C7-2210-5D6A-6B1E-72681A20B58B}"/>
          </ac:picMkLst>
        </pc:picChg>
        <pc:picChg chg="add mod">
          <ac:chgData name="Khant J Shah" userId="5aff6128-6757-45c6-8338-ecd763795fb9" providerId="ADAL" clId="{12E232F7-A86C-4E93-86D1-7532ED6F9B16}" dt="2025-10-27T09:21:16.364" v="843" actId="14100"/>
          <ac:picMkLst>
            <pc:docMk/>
            <pc:sldMk cId="1375526948" sldId="615"/>
            <ac:picMk id="3" creationId="{DBE892C3-1F84-0E26-C4B1-C0FA2544FF4B}"/>
          </ac:picMkLst>
        </pc:picChg>
        <pc:picChg chg="add mod">
          <ac:chgData name="Khant J Shah" userId="5aff6128-6757-45c6-8338-ecd763795fb9" providerId="ADAL" clId="{12E232F7-A86C-4E93-86D1-7532ED6F9B16}" dt="2025-10-27T09:21:58.687" v="914" actId="1076"/>
          <ac:picMkLst>
            <pc:docMk/>
            <pc:sldMk cId="1375526948" sldId="615"/>
            <ac:picMk id="4" creationId="{48B9CE67-3A2B-D7D4-EF4F-7C8AF1E36E71}"/>
          </ac:picMkLst>
        </pc:picChg>
        <pc:picChg chg="del">
          <ac:chgData name="Khant J Shah" userId="5aff6128-6757-45c6-8338-ecd763795fb9" providerId="ADAL" clId="{12E232F7-A86C-4E93-86D1-7532ED6F9B16}" dt="2025-10-27T09:20:37.355" v="834" actId="478"/>
          <ac:picMkLst>
            <pc:docMk/>
            <pc:sldMk cId="1375526948" sldId="615"/>
            <ac:picMk id="5" creationId="{47C6E5C7-BFDC-69E5-F411-969B111381F2}"/>
          </ac:picMkLst>
        </pc:picChg>
        <pc:picChg chg="del">
          <ac:chgData name="Khant J Shah" userId="5aff6128-6757-45c6-8338-ecd763795fb9" providerId="ADAL" clId="{12E232F7-A86C-4E93-86D1-7532ED6F9B16}" dt="2025-10-27T09:20:25.278" v="830" actId="478"/>
          <ac:picMkLst>
            <pc:docMk/>
            <pc:sldMk cId="1375526948" sldId="615"/>
            <ac:picMk id="9" creationId="{DF3E6E7B-9AC2-B4C8-7F71-E646A89B0ED9}"/>
          </ac:picMkLst>
        </pc:picChg>
      </pc:sldChg>
      <pc:sldChg chg="modSp mod">
        <pc:chgData name="Khant J Shah" userId="5aff6128-6757-45c6-8338-ecd763795fb9" providerId="ADAL" clId="{12E232F7-A86C-4E93-86D1-7532ED6F9B16}" dt="2025-10-27T09:02:43.483" v="668" actId="20577"/>
        <pc:sldMkLst>
          <pc:docMk/>
          <pc:sldMk cId="83717927" sldId="616"/>
        </pc:sldMkLst>
        <pc:spChg chg="mod">
          <ac:chgData name="Khant J Shah" userId="5aff6128-6757-45c6-8338-ecd763795fb9" providerId="ADAL" clId="{12E232F7-A86C-4E93-86D1-7532ED6F9B16}" dt="2025-10-27T09:02:34.918" v="667" actId="20577"/>
          <ac:spMkLst>
            <pc:docMk/>
            <pc:sldMk cId="83717927" sldId="616"/>
            <ac:spMk id="11" creationId="{0303A360-8330-ABDD-046C-5BD017345BD4}"/>
          </ac:spMkLst>
        </pc:spChg>
        <pc:spChg chg="mod">
          <ac:chgData name="Khant J Shah" userId="5aff6128-6757-45c6-8338-ecd763795fb9" providerId="ADAL" clId="{12E232F7-A86C-4E93-86D1-7532ED6F9B16}" dt="2025-10-27T09:02:43.483" v="668" actId="20577"/>
          <ac:spMkLst>
            <pc:docMk/>
            <pc:sldMk cId="83717927" sldId="616"/>
            <ac:spMk id="13" creationId="{C223068F-3092-1AF5-E812-6E7DC85D3C86}"/>
          </ac:spMkLst>
        </pc:spChg>
      </pc:sldChg>
      <pc:sldChg chg="modSp mod">
        <pc:chgData name="Khant J Shah" userId="5aff6128-6757-45c6-8338-ecd763795fb9" providerId="ADAL" clId="{12E232F7-A86C-4E93-86D1-7532ED6F9B16}" dt="2025-10-27T09:29:38.872" v="956" actId="207"/>
        <pc:sldMkLst>
          <pc:docMk/>
          <pc:sldMk cId="1649077235" sldId="618"/>
        </pc:sldMkLst>
        <pc:spChg chg="mod">
          <ac:chgData name="Khant J Shah" userId="5aff6128-6757-45c6-8338-ecd763795fb9" providerId="ADAL" clId="{12E232F7-A86C-4E93-86D1-7532ED6F9B16}" dt="2025-10-27T09:29:38.872" v="956" actId="207"/>
          <ac:spMkLst>
            <pc:docMk/>
            <pc:sldMk cId="1649077235" sldId="618"/>
            <ac:spMk id="9" creationId="{876D66A6-B1C8-71DF-ED4D-990D60A1B22A}"/>
          </ac:spMkLst>
        </pc:spChg>
        <pc:spChg chg="mod">
          <ac:chgData name="Khant J Shah" userId="5aff6128-6757-45c6-8338-ecd763795fb9" providerId="ADAL" clId="{12E232F7-A86C-4E93-86D1-7532ED6F9B16}" dt="2025-10-27T08:21:50.319" v="56" actId="6549"/>
          <ac:spMkLst>
            <pc:docMk/>
            <pc:sldMk cId="1649077235" sldId="618"/>
            <ac:spMk id="12" creationId="{02987DA7-499A-4A2A-9133-811283778BFF}"/>
          </ac:spMkLst>
        </pc:spChg>
      </pc:sldChg>
      <pc:sldChg chg="addSp delSp modSp mod">
        <pc:chgData name="Khant J Shah" userId="5aff6128-6757-45c6-8338-ecd763795fb9" providerId="ADAL" clId="{12E232F7-A86C-4E93-86D1-7532ED6F9B16}" dt="2025-10-27T09:30:30.176" v="960" actId="403"/>
        <pc:sldMkLst>
          <pc:docMk/>
          <pc:sldMk cId="3948459779" sldId="619"/>
        </pc:sldMkLst>
        <pc:spChg chg="del">
          <ac:chgData name="Khant J Shah" userId="5aff6128-6757-45c6-8338-ecd763795fb9" providerId="ADAL" clId="{12E232F7-A86C-4E93-86D1-7532ED6F9B16}" dt="2025-10-27T08:45:13.538" v="570" actId="478"/>
          <ac:spMkLst>
            <pc:docMk/>
            <pc:sldMk cId="3948459779" sldId="619"/>
            <ac:spMk id="2" creationId="{E6121035-448A-E478-FB60-65D41E384E49}"/>
          </ac:spMkLst>
        </pc:spChg>
        <pc:spChg chg="mod">
          <ac:chgData name="Khant J Shah" userId="5aff6128-6757-45c6-8338-ecd763795fb9" providerId="ADAL" clId="{12E232F7-A86C-4E93-86D1-7532ED6F9B16}" dt="2025-10-27T08:27:07.754" v="111" actId="20577"/>
          <ac:spMkLst>
            <pc:docMk/>
            <pc:sldMk cId="3948459779" sldId="619"/>
            <ac:spMk id="10" creationId="{1899C854-9748-5956-99BF-ECBAA5F5AA0A}"/>
          </ac:spMkLst>
        </pc:spChg>
        <pc:spChg chg="mod">
          <ac:chgData name="Khant J Shah" userId="5aff6128-6757-45c6-8338-ecd763795fb9" providerId="ADAL" clId="{12E232F7-A86C-4E93-86D1-7532ED6F9B16}" dt="2025-10-27T09:30:30.176" v="960" actId="403"/>
          <ac:spMkLst>
            <pc:docMk/>
            <pc:sldMk cId="3948459779" sldId="619"/>
            <ac:spMk id="32" creationId="{5BE87099-1A09-AFB9-18A7-12CBC3FF9352}"/>
          </ac:spMkLst>
        </pc:spChg>
        <pc:spChg chg="mod">
          <ac:chgData name="Khant J Shah" userId="5aff6128-6757-45c6-8338-ecd763795fb9" providerId="ADAL" clId="{12E232F7-A86C-4E93-86D1-7532ED6F9B16}" dt="2025-10-27T08:40:24.876" v="550" actId="13926"/>
          <ac:spMkLst>
            <pc:docMk/>
            <pc:sldMk cId="3948459779" sldId="619"/>
            <ac:spMk id="34" creationId="{B03A39EE-2A35-A92A-7D2E-8B72B7F4E1DD}"/>
          </ac:spMkLst>
        </pc:spChg>
        <pc:spChg chg="mod">
          <ac:chgData name="Khant J Shah" userId="5aff6128-6757-45c6-8338-ecd763795fb9" providerId="ADAL" clId="{12E232F7-A86C-4E93-86D1-7532ED6F9B16}" dt="2025-10-27T08:27:36.398" v="122" actId="20577"/>
          <ac:spMkLst>
            <pc:docMk/>
            <pc:sldMk cId="3948459779" sldId="619"/>
            <ac:spMk id="35" creationId="{7202C999-94BA-E833-3D2E-144D3FFC660F}"/>
          </ac:spMkLst>
        </pc:spChg>
        <pc:spChg chg="mod">
          <ac:chgData name="Khant J Shah" userId="5aff6128-6757-45c6-8338-ecd763795fb9" providerId="ADAL" clId="{12E232F7-A86C-4E93-86D1-7532ED6F9B16}" dt="2025-10-27T08:40:28.291" v="554" actId="13926"/>
          <ac:spMkLst>
            <pc:docMk/>
            <pc:sldMk cId="3948459779" sldId="619"/>
            <ac:spMk id="36" creationId="{365E9401-9F05-8F6B-1E40-B78C995DE6A3}"/>
          </ac:spMkLst>
        </pc:spChg>
        <pc:spChg chg="mod">
          <ac:chgData name="Khant J Shah" userId="5aff6128-6757-45c6-8338-ecd763795fb9" providerId="ADAL" clId="{12E232F7-A86C-4E93-86D1-7532ED6F9B16}" dt="2025-10-27T08:27:31.929" v="120" actId="6549"/>
          <ac:spMkLst>
            <pc:docMk/>
            <pc:sldMk cId="3948459779" sldId="619"/>
            <ac:spMk id="41" creationId="{A7CE7EB6-0E67-A81C-334C-A89B9A27DB24}"/>
          </ac:spMkLst>
        </pc:spChg>
        <pc:grpChg chg="mod">
          <ac:chgData name="Khant J Shah" userId="5aff6128-6757-45c6-8338-ecd763795fb9" providerId="ADAL" clId="{12E232F7-A86C-4E93-86D1-7532ED6F9B16}" dt="2025-10-27T09:30:27.569" v="958" actId="14100"/>
          <ac:grpSpMkLst>
            <pc:docMk/>
            <pc:sldMk cId="3948459779" sldId="619"/>
            <ac:grpSpMk id="33" creationId="{72163A67-EE41-5111-8907-D3E27BC9BBDB}"/>
          </ac:grpSpMkLst>
        </pc:grpChg>
        <pc:graphicFrameChg chg="mod modGraphic">
          <ac:chgData name="Khant J Shah" userId="5aff6128-6757-45c6-8338-ecd763795fb9" providerId="ADAL" clId="{12E232F7-A86C-4E93-86D1-7532ED6F9B16}" dt="2025-10-27T08:40:11.973" v="543" actId="1076"/>
          <ac:graphicFrameMkLst>
            <pc:docMk/>
            <pc:sldMk cId="3948459779" sldId="619"/>
            <ac:graphicFrameMk id="8" creationId="{52FD7288-88C1-3A6C-E8BC-82252F31B40E}"/>
          </ac:graphicFrameMkLst>
        </pc:graphicFrameChg>
        <pc:picChg chg="del">
          <ac:chgData name="Khant J Shah" userId="5aff6128-6757-45c6-8338-ecd763795fb9" providerId="ADAL" clId="{12E232F7-A86C-4E93-86D1-7532ED6F9B16}" dt="2025-10-27T08:22:40.152" v="58" actId="478"/>
          <ac:picMkLst>
            <pc:docMk/>
            <pc:sldMk cId="3948459779" sldId="619"/>
            <ac:picMk id="9" creationId="{89DD49B7-5C1F-4458-6B01-E233318C261B}"/>
          </ac:picMkLst>
        </pc:picChg>
        <pc:picChg chg="add mod">
          <ac:chgData name="Khant J Shah" userId="5aff6128-6757-45c6-8338-ecd763795fb9" providerId="ADAL" clId="{12E232F7-A86C-4E93-86D1-7532ED6F9B16}" dt="2025-10-27T08:40:07.080" v="542" actId="1076"/>
          <ac:picMkLst>
            <pc:docMk/>
            <pc:sldMk cId="3948459779" sldId="619"/>
            <ac:picMk id="1026" creationId="{D7809F79-81DA-087B-C4BC-E67E698420D1}"/>
          </ac:picMkLst>
        </pc:picChg>
      </pc:sldChg>
      <pc:sldChg chg="addSp delSp modSp mod">
        <pc:chgData name="Khant J Shah" userId="5aff6128-6757-45c6-8338-ecd763795fb9" providerId="ADAL" clId="{12E232F7-A86C-4E93-86D1-7532ED6F9B16}" dt="2025-10-27T09:15:58.104" v="811" actId="13926"/>
        <pc:sldMkLst>
          <pc:docMk/>
          <pc:sldMk cId="1278622756" sldId="621"/>
        </pc:sldMkLst>
        <pc:spChg chg="del">
          <ac:chgData name="Khant J Shah" userId="5aff6128-6757-45c6-8338-ecd763795fb9" providerId="ADAL" clId="{12E232F7-A86C-4E93-86D1-7532ED6F9B16}" dt="2025-10-27T09:12:05.753" v="783" actId="478"/>
          <ac:spMkLst>
            <pc:docMk/>
            <pc:sldMk cId="1278622756" sldId="621"/>
            <ac:spMk id="2" creationId="{D29695F8-9F28-B101-88BB-7D64FFECACAC}"/>
          </ac:spMkLst>
        </pc:spChg>
        <pc:spChg chg="del">
          <ac:chgData name="Khant J Shah" userId="5aff6128-6757-45c6-8338-ecd763795fb9" providerId="ADAL" clId="{12E232F7-A86C-4E93-86D1-7532ED6F9B16}" dt="2025-10-27T09:08:39.412" v="689" actId="478"/>
          <ac:spMkLst>
            <pc:docMk/>
            <pc:sldMk cId="1278622756" sldId="621"/>
            <ac:spMk id="6" creationId="{611FD8B7-A9EA-DAC7-9874-DC10541EF25B}"/>
          </ac:spMkLst>
        </pc:spChg>
        <pc:spChg chg="mod">
          <ac:chgData name="Khant J Shah" userId="5aff6128-6757-45c6-8338-ecd763795fb9" providerId="ADAL" clId="{12E232F7-A86C-4E93-86D1-7532ED6F9B16}" dt="2025-10-27T09:14:23.947" v="802" actId="14100"/>
          <ac:spMkLst>
            <pc:docMk/>
            <pc:sldMk cId="1278622756" sldId="621"/>
            <ac:spMk id="14" creationId="{D92478FA-3707-D3D0-774A-6A7AF5A74408}"/>
          </ac:spMkLst>
        </pc:spChg>
        <pc:spChg chg="del mod">
          <ac:chgData name="Khant J Shah" userId="5aff6128-6757-45c6-8338-ecd763795fb9" providerId="ADAL" clId="{12E232F7-A86C-4E93-86D1-7532ED6F9B16}" dt="2025-10-27T09:10:16.159" v="734" actId="478"/>
          <ac:spMkLst>
            <pc:docMk/>
            <pc:sldMk cId="1278622756" sldId="621"/>
            <ac:spMk id="16" creationId="{CF770C35-4E87-071B-D4F3-78A0DF56D6E0}"/>
          </ac:spMkLst>
        </pc:spChg>
        <pc:spChg chg="mod">
          <ac:chgData name="Khant J Shah" userId="5aff6128-6757-45c6-8338-ecd763795fb9" providerId="ADAL" clId="{12E232F7-A86C-4E93-86D1-7532ED6F9B16}" dt="2025-10-27T09:11:41.984" v="779" actId="14100"/>
          <ac:spMkLst>
            <pc:docMk/>
            <pc:sldMk cId="1278622756" sldId="621"/>
            <ac:spMk id="30" creationId="{F564E7F1-18FA-7401-FD8E-640056002709}"/>
          </ac:spMkLst>
        </pc:spChg>
        <pc:spChg chg="mod">
          <ac:chgData name="Khant J Shah" userId="5aff6128-6757-45c6-8338-ecd763795fb9" providerId="ADAL" clId="{12E232F7-A86C-4E93-86D1-7532ED6F9B16}" dt="2025-10-27T09:10:35.577" v="739" actId="1076"/>
          <ac:spMkLst>
            <pc:docMk/>
            <pc:sldMk cId="1278622756" sldId="621"/>
            <ac:spMk id="34" creationId="{18CEA2DB-F531-38C0-6CCF-8310E24AB421}"/>
          </ac:spMkLst>
        </pc:spChg>
        <pc:spChg chg="mod">
          <ac:chgData name="Khant J Shah" userId="5aff6128-6757-45c6-8338-ecd763795fb9" providerId="ADAL" clId="{12E232F7-A86C-4E93-86D1-7532ED6F9B16}" dt="2025-10-27T09:15:58.104" v="811" actId="13926"/>
          <ac:spMkLst>
            <pc:docMk/>
            <pc:sldMk cId="1278622756" sldId="621"/>
            <ac:spMk id="38" creationId="{7113F7AA-7606-8EAE-3148-26BD75EBF77C}"/>
          </ac:spMkLst>
        </pc:spChg>
        <pc:grpChg chg="mod">
          <ac:chgData name="Khant J Shah" userId="5aff6128-6757-45c6-8338-ecd763795fb9" providerId="ADAL" clId="{12E232F7-A86C-4E93-86D1-7532ED6F9B16}" dt="2025-10-27T09:10:37.940" v="740" actId="1076"/>
          <ac:grpSpMkLst>
            <pc:docMk/>
            <pc:sldMk cId="1278622756" sldId="621"/>
            <ac:grpSpMk id="32" creationId="{52EBF232-4B4A-54CA-6B7F-DF6FB8019D60}"/>
          </ac:grpSpMkLst>
        </pc:grpChg>
        <pc:grpChg chg="mod">
          <ac:chgData name="Khant J Shah" userId="5aff6128-6757-45c6-8338-ecd763795fb9" providerId="ADAL" clId="{12E232F7-A86C-4E93-86D1-7532ED6F9B16}" dt="2025-10-27T09:10:40.973" v="741" actId="1076"/>
          <ac:grpSpMkLst>
            <pc:docMk/>
            <pc:sldMk cId="1278622756" sldId="621"/>
            <ac:grpSpMk id="35" creationId="{580E20D5-0AD7-8583-67F6-5F61EA23EC93}"/>
          </ac:grpSpMkLst>
        </pc:grpChg>
        <pc:picChg chg="add mod ord modCrop">
          <ac:chgData name="Khant J Shah" userId="5aff6128-6757-45c6-8338-ecd763795fb9" providerId="ADAL" clId="{12E232F7-A86C-4E93-86D1-7532ED6F9B16}" dt="2025-10-27T09:11:28.197" v="750" actId="170"/>
          <ac:picMkLst>
            <pc:docMk/>
            <pc:sldMk cId="1278622756" sldId="621"/>
            <ac:picMk id="7" creationId="{03999857-C421-917C-836D-5F242D628F4A}"/>
          </ac:picMkLst>
        </pc:picChg>
        <pc:picChg chg="add mod">
          <ac:chgData name="Khant J Shah" userId="5aff6128-6757-45c6-8338-ecd763795fb9" providerId="ADAL" clId="{12E232F7-A86C-4E93-86D1-7532ED6F9B16}" dt="2025-10-27T09:07:49.706" v="679" actId="1076"/>
          <ac:picMkLst>
            <pc:docMk/>
            <pc:sldMk cId="1278622756" sldId="621"/>
            <ac:picMk id="10" creationId="{61A9A9B2-B2FC-EF05-5C0B-80FC9FB37C66}"/>
          </ac:picMkLst>
        </pc:picChg>
        <pc:picChg chg="mod ord modCrop">
          <ac:chgData name="Khant J Shah" userId="5aff6128-6757-45c6-8338-ecd763795fb9" providerId="ADAL" clId="{12E232F7-A86C-4E93-86D1-7532ED6F9B16}" dt="2025-10-27T09:12:25.491" v="796" actId="171"/>
          <ac:picMkLst>
            <pc:docMk/>
            <pc:sldMk cId="1278622756" sldId="621"/>
            <ac:picMk id="11" creationId="{12C7D14C-AF32-A635-0BD4-F66BF67E0BC0}"/>
          </ac:picMkLst>
        </pc:picChg>
        <pc:picChg chg="add del mod ord modCrop">
          <ac:chgData name="Khant J Shah" userId="5aff6128-6757-45c6-8338-ecd763795fb9" providerId="ADAL" clId="{12E232F7-A86C-4E93-86D1-7532ED6F9B16}" dt="2025-10-27T09:10:51.716" v="742" actId="478"/>
          <ac:picMkLst>
            <pc:docMk/>
            <pc:sldMk cId="1278622756" sldId="621"/>
            <ac:picMk id="12" creationId="{482ADE4C-E50E-CE18-6277-4373B1F71B68}"/>
          </ac:picMkLst>
        </pc:picChg>
        <pc:picChg chg="add mod ord">
          <ac:chgData name="Khant J Shah" userId="5aff6128-6757-45c6-8338-ecd763795fb9" providerId="ADAL" clId="{12E232F7-A86C-4E93-86D1-7532ED6F9B16}" dt="2025-10-27T09:10:32.664" v="737" actId="14100"/>
          <ac:picMkLst>
            <pc:docMk/>
            <pc:sldMk cId="1278622756" sldId="621"/>
            <ac:picMk id="19" creationId="{4852D466-3F88-31FF-FA32-82161FCC2009}"/>
          </ac:picMkLst>
        </pc:picChg>
      </pc:sldChg>
      <pc:sldChg chg="modSp mod">
        <pc:chgData name="Khant J Shah" userId="5aff6128-6757-45c6-8338-ecd763795fb9" providerId="ADAL" clId="{12E232F7-A86C-4E93-86D1-7532ED6F9B16}" dt="2025-10-27T08:33:31.681" v="328" actId="20577"/>
        <pc:sldMkLst>
          <pc:docMk/>
          <pc:sldMk cId="3539282477" sldId="624"/>
        </pc:sldMkLst>
        <pc:spChg chg="mod">
          <ac:chgData name="Khant J Shah" userId="5aff6128-6757-45c6-8338-ecd763795fb9" providerId="ADAL" clId="{12E232F7-A86C-4E93-86D1-7532ED6F9B16}" dt="2025-10-27T08:33:31.681" v="328" actId="20577"/>
          <ac:spMkLst>
            <pc:docMk/>
            <pc:sldMk cId="3539282477" sldId="624"/>
            <ac:spMk id="7" creationId="{4A7E578C-53B7-32D9-8D5F-279E648046AA}"/>
          </ac:spMkLst>
        </pc:spChg>
      </pc:sldChg>
      <pc:sldChg chg="modSp mod">
        <pc:chgData name="Khant J Shah" userId="5aff6128-6757-45c6-8338-ecd763795fb9" providerId="ADAL" clId="{12E232F7-A86C-4E93-86D1-7532ED6F9B16}" dt="2025-10-27T08:59:15.773" v="665" actId="20577"/>
        <pc:sldMkLst>
          <pc:docMk/>
          <pc:sldMk cId="1242365492" sldId="625"/>
        </pc:sldMkLst>
        <pc:spChg chg="mod">
          <ac:chgData name="Khant J Shah" userId="5aff6128-6757-45c6-8338-ecd763795fb9" providerId="ADAL" clId="{12E232F7-A86C-4E93-86D1-7532ED6F9B16}" dt="2025-10-27T08:55:32.228" v="593" actId="6549"/>
          <ac:spMkLst>
            <pc:docMk/>
            <pc:sldMk cId="1242365492" sldId="625"/>
            <ac:spMk id="7" creationId="{47A976F1-B070-403D-C9D1-555D25F2DFE9}"/>
          </ac:spMkLst>
        </pc:spChg>
        <pc:spChg chg="mod">
          <ac:chgData name="Khant J Shah" userId="5aff6128-6757-45c6-8338-ecd763795fb9" providerId="ADAL" clId="{12E232F7-A86C-4E93-86D1-7532ED6F9B16}" dt="2025-10-27T08:53:16.007" v="590" actId="20577"/>
          <ac:spMkLst>
            <pc:docMk/>
            <pc:sldMk cId="1242365492" sldId="625"/>
            <ac:spMk id="16" creationId="{8CABB415-3BDC-14D5-11D4-DB5ED1651058}"/>
          </ac:spMkLst>
        </pc:spChg>
        <pc:spChg chg="mod">
          <ac:chgData name="Khant J Shah" userId="5aff6128-6757-45c6-8338-ecd763795fb9" providerId="ADAL" clId="{12E232F7-A86C-4E93-86D1-7532ED6F9B16}" dt="2025-10-27T08:59:15.773" v="665" actId="20577"/>
          <ac:spMkLst>
            <pc:docMk/>
            <pc:sldMk cId="1242365492" sldId="625"/>
            <ac:spMk id="20" creationId="{2DD2C10E-BD03-5852-9BC5-354E2D8CEDA3}"/>
          </ac:spMkLst>
        </pc:spChg>
      </pc:sldChg>
      <pc:sldChg chg="addSp delSp modSp add del mod">
        <pc:chgData name="Khant J Shah" userId="5aff6128-6757-45c6-8338-ecd763795fb9" providerId="ADAL" clId="{12E232F7-A86C-4E93-86D1-7532ED6F9B16}" dt="2025-10-27T09:18:02.722" v="826" actId="1076"/>
        <pc:sldMkLst>
          <pc:docMk/>
          <pc:sldMk cId="2683192417" sldId="627"/>
        </pc:sldMkLst>
        <pc:spChg chg="del">
          <ac:chgData name="Khant J Shah" userId="5aff6128-6757-45c6-8338-ecd763795fb9" providerId="ADAL" clId="{12E232F7-A86C-4E93-86D1-7532ED6F9B16}" dt="2025-10-27T09:17:11.565" v="814" actId="478"/>
          <ac:spMkLst>
            <pc:docMk/>
            <pc:sldMk cId="2683192417" sldId="627"/>
            <ac:spMk id="5" creationId="{0AE10476-54DF-5E47-B52A-885A74EC0D02}"/>
          </ac:spMkLst>
        </pc:spChg>
        <pc:picChg chg="del">
          <ac:chgData name="Khant J Shah" userId="5aff6128-6757-45c6-8338-ecd763795fb9" providerId="ADAL" clId="{12E232F7-A86C-4E93-86D1-7532ED6F9B16}" dt="2025-10-27T09:17:27.370" v="817" actId="478"/>
          <ac:picMkLst>
            <pc:docMk/>
            <pc:sldMk cId="2683192417" sldId="627"/>
            <ac:picMk id="2" creationId="{A93359DC-8E29-973A-C037-8DD7E5E0A386}"/>
          </ac:picMkLst>
        </pc:picChg>
        <pc:picChg chg="add mod modCrop">
          <ac:chgData name="Khant J Shah" userId="5aff6128-6757-45c6-8338-ecd763795fb9" providerId="ADAL" clId="{12E232F7-A86C-4E93-86D1-7532ED6F9B16}" dt="2025-10-27T09:18:02.722" v="826" actId="1076"/>
          <ac:picMkLst>
            <pc:docMk/>
            <pc:sldMk cId="2683192417" sldId="627"/>
            <ac:picMk id="7" creationId="{AF7EA231-C3D5-CFF6-E54D-40FEA49F709C}"/>
          </ac:picMkLst>
        </pc:picChg>
      </pc:sldChg>
      <pc:sldChg chg="delSp modSp mod">
        <pc:chgData name="Khant J Shah" userId="5aff6128-6757-45c6-8338-ecd763795fb9" providerId="ADAL" clId="{12E232F7-A86C-4E93-86D1-7532ED6F9B16}" dt="2025-10-27T09:03:27.029" v="670" actId="1076"/>
        <pc:sldMkLst>
          <pc:docMk/>
          <pc:sldMk cId="3837455919" sldId="631"/>
        </pc:sldMkLst>
        <pc:picChg chg="mod">
          <ac:chgData name="Khant J Shah" userId="5aff6128-6757-45c6-8338-ecd763795fb9" providerId="ADAL" clId="{12E232F7-A86C-4E93-86D1-7532ED6F9B16}" dt="2025-10-27T09:03:27.029" v="670" actId="1076"/>
          <ac:picMkLst>
            <pc:docMk/>
            <pc:sldMk cId="3837455919" sldId="631"/>
            <ac:picMk id="3" creationId="{D3A48B48-91FA-B669-E452-2103809DAA07}"/>
          </ac:picMkLst>
        </pc:picChg>
        <pc:picChg chg="del">
          <ac:chgData name="Khant J Shah" userId="5aff6128-6757-45c6-8338-ecd763795fb9" providerId="ADAL" clId="{12E232F7-A86C-4E93-86D1-7532ED6F9B16}" dt="2025-10-27T09:03:23.269" v="669" actId="478"/>
          <ac:picMkLst>
            <pc:docMk/>
            <pc:sldMk cId="3837455919" sldId="631"/>
            <ac:picMk id="2050" creationId="{4E1E0341-B45D-908E-3E87-39B4AA780043}"/>
          </ac:picMkLst>
        </pc:picChg>
      </pc:sldChg>
      <pc:sldChg chg="del">
        <pc:chgData name="Khant J Shah" userId="5aff6128-6757-45c6-8338-ecd763795fb9" providerId="ADAL" clId="{12E232F7-A86C-4E93-86D1-7532ED6F9B16}" dt="2025-10-27T08:34:06.848" v="329" actId="47"/>
        <pc:sldMkLst>
          <pc:docMk/>
          <pc:sldMk cId="2090390920" sldId="632"/>
        </pc:sldMkLst>
      </pc:sldChg>
      <pc:sldChg chg="addSp delSp modSp add mod">
        <pc:chgData name="Khant J Shah" userId="5aff6128-6757-45c6-8338-ecd763795fb9" providerId="ADAL" clId="{12E232F7-A86C-4E93-86D1-7532ED6F9B16}" dt="2025-10-27T09:28:35.123" v="954" actId="26606"/>
        <pc:sldMkLst>
          <pc:docMk/>
          <pc:sldMk cId="320062770" sldId="639"/>
        </pc:sldMkLst>
        <pc:spChg chg="mod">
          <ac:chgData name="Khant J Shah" userId="5aff6128-6757-45c6-8338-ecd763795fb9" providerId="ADAL" clId="{12E232F7-A86C-4E93-86D1-7532ED6F9B16}" dt="2025-10-27T09:28:35.123" v="954" actId="26606"/>
          <ac:spMkLst>
            <pc:docMk/>
            <pc:sldMk cId="320062770" sldId="639"/>
            <ac:spMk id="2" creationId="{61E48D96-292C-52A1-97BB-4281D165271D}"/>
          </ac:spMkLst>
        </pc:spChg>
        <pc:spChg chg="del">
          <ac:chgData name="Khant J Shah" userId="5aff6128-6757-45c6-8338-ecd763795fb9" providerId="ADAL" clId="{12E232F7-A86C-4E93-86D1-7532ED6F9B16}" dt="2025-10-27T09:27:48.529" v="950" actId="478"/>
          <ac:spMkLst>
            <pc:docMk/>
            <pc:sldMk cId="320062770" sldId="639"/>
            <ac:spMk id="5" creationId="{66661CF3-455D-8B11-8310-D1011B84C96E}"/>
          </ac:spMkLst>
        </pc:spChg>
        <pc:spChg chg="del">
          <ac:chgData name="Khant J Shah" userId="5aff6128-6757-45c6-8338-ecd763795fb9" providerId="ADAL" clId="{12E232F7-A86C-4E93-86D1-7532ED6F9B16}" dt="2025-10-27T09:27:51.243" v="951" actId="478"/>
          <ac:spMkLst>
            <pc:docMk/>
            <pc:sldMk cId="320062770" sldId="639"/>
            <ac:spMk id="10" creationId="{D952F5AB-4CFB-A81E-C0F0-68D0627DCA08}"/>
          </ac:spMkLst>
        </pc:spChg>
        <pc:spChg chg="add">
          <ac:chgData name="Khant J Shah" userId="5aff6128-6757-45c6-8338-ecd763795fb9" providerId="ADAL" clId="{12E232F7-A86C-4E93-86D1-7532ED6F9B16}" dt="2025-10-27T09:28:35.123" v="954" actId="26606"/>
          <ac:spMkLst>
            <pc:docMk/>
            <pc:sldMk cId="320062770" sldId="639"/>
            <ac:spMk id="14" creationId="{F93E0B60-0204-4F9C-8CD5-C9BD373E1A58}"/>
          </ac:spMkLst>
        </pc:spChg>
        <pc:grpChg chg="add">
          <ac:chgData name="Khant J Shah" userId="5aff6128-6757-45c6-8338-ecd763795fb9" providerId="ADAL" clId="{12E232F7-A86C-4E93-86D1-7532ED6F9B16}" dt="2025-10-27T09:28:35.123" v="954" actId="26606"/>
          <ac:grpSpMkLst>
            <pc:docMk/>
            <pc:sldMk cId="320062770" sldId="639"/>
            <ac:grpSpMk id="16" creationId="{3BFA0782-E4B3-4AE1-904C-1068137609CA}"/>
          </ac:grpSpMkLst>
        </pc:grpChg>
        <pc:grpChg chg="add">
          <ac:chgData name="Khant J Shah" userId="5aff6128-6757-45c6-8338-ecd763795fb9" providerId="ADAL" clId="{12E232F7-A86C-4E93-86D1-7532ED6F9B16}" dt="2025-10-27T09:28:35.123" v="954" actId="26606"/>
          <ac:grpSpMkLst>
            <pc:docMk/>
            <pc:sldMk cId="320062770" sldId="639"/>
            <ac:grpSpMk id="22" creationId="{2482B707-DAC7-4D8A-BA19-3771A51A641E}"/>
          </ac:grpSpMkLst>
        </pc:grpChg>
        <pc:picChg chg="mod ord">
          <ac:chgData name="Khant J Shah" userId="5aff6128-6757-45c6-8338-ecd763795fb9" providerId="ADAL" clId="{12E232F7-A86C-4E93-86D1-7532ED6F9B16}" dt="2025-10-27T09:28:35.123" v="954" actId="26606"/>
          <ac:picMkLst>
            <pc:docMk/>
            <pc:sldMk cId="320062770" sldId="639"/>
            <ac:picMk id="7" creationId="{3C64DFB3-7E53-6560-F6AB-2EAA94168691}"/>
          </ac:picMkLst>
        </pc:picChg>
        <pc:picChg chg="mod">
          <ac:chgData name="Khant J Shah" userId="5aff6128-6757-45c6-8338-ecd763795fb9" providerId="ADAL" clId="{12E232F7-A86C-4E93-86D1-7532ED6F9B16}" dt="2025-10-27T09:28:35.123" v="954" actId="26606"/>
          <ac:picMkLst>
            <pc:docMk/>
            <pc:sldMk cId="320062770" sldId="639"/>
            <ac:picMk id="9" creationId="{0EC0CA3D-08E5-5995-D56D-B9587022579E}"/>
          </ac:picMkLst>
        </pc:picChg>
        <pc:cxnChg chg="del">
          <ac:chgData name="Khant J Shah" userId="5aff6128-6757-45c6-8338-ecd763795fb9" providerId="ADAL" clId="{12E232F7-A86C-4E93-86D1-7532ED6F9B16}" dt="2025-10-27T09:27:58.136" v="953" actId="478"/>
          <ac:cxnSpMkLst>
            <pc:docMk/>
            <pc:sldMk cId="320062770" sldId="639"/>
            <ac:cxnSpMk id="25" creationId="{9A5D87A3-FFEC-734C-32D4-B0AF1C153595}"/>
          </ac:cxnSpMkLst>
        </pc:cxnChg>
      </pc:sldChg>
    </pc:docChg>
  </pc:docChgLst>
  <pc:docChgLst>
    <pc:chgData name="Jhanvi D Shah" userId="76322431-2f60-4ef8-b478-52ab1289ac44" providerId="ADAL" clId="{15656FE7-109E-4B1A-AC5B-FC727BDD2C80}"/>
    <pc:docChg chg="undo redo custSel addSld delSld modSld sldOrd">
      <pc:chgData name="Jhanvi D Shah" userId="76322431-2f60-4ef8-b478-52ab1289ac44" providerId="ADAL" clId="{15656FE7-109E-4B1A-AC5B-FC727BDD2C80}" dt="2025-06-30T09:00:38.297" v="1136" actId="113"/>
      <pc:docMkLst>
        <pc:docMk/>
      </pc:docMkLst>
      <pc:sldChg chg="addSp modSp del">
        <pc:chgData name="Jhanvi D Shah" userId="76322431-2f60-4ef8-b478-52ab1289ac44" providerId="ADAL" clId="{15656FE7-109E-4B1A-AC5B-FC727BDD2C80}" dt="2025-06-30T08:46:55.614" v="864" actId="47"/>
        <pc:sldMkLst>
          <pc:docMk/>
          <pc:sldMk cId="288194011" sldId="257"/>
        </pc:sldMkLst>
      </pc:sldChg>
      <pc:sldChg chg="ord">
        <pc:chgData name="Jhanvi D Shah" userId="76322431-2f60-4ef8-b478-52ab1289ac44" providerId="ADAL" clId="{15656FE7-109E-4B1A-AC5B-FC727BDD2C80}" dt="2025-06-30T08:58:39.973" v="1063"/>
        <pc:sldMkLst>
          <pc:docMk/>
          <pc:sldMk cId="147517410" sldId="485"/>
        </pc:sldMkLst>
      </pc:sldChg>
      <pc:sldChg chg="modSp mod">
        <pc:chgData name="Jhanvi D Shah" userId="76322431-2f60-4ef8-b478-52ab1289ac44" providerId="ADAL" clId="{15656FE7-109E-4B1A-AC5B-FC727BDD2C80}" dt="2025-06-30T08:57:59.651" v="1061" actId="1035"/>
        <pc:sldMkLst>
          <pc:docMk/>
          <pc:sldMk cId="3658064131" sldId="489"/>
        </pc:sldMkLst>
      </pc:sldChg>
      <pc:sldChg chg="ord">
        <pc:chgData name="Jhanvi D Shah" userId="76322431-2f60-4ef8-b478-52ab1289ac44" providerId="ADAL" clId="{15656FE7-109E-4B1A-AC5B-FC727BDD2C80}" dt="2025-06-30T08:58:39.973" v="1063"/>
        <pc:sldMkLst>
          <pc:docMk/>
          <pc:sldMk cId="2580201272" sldId="491"/>
        </pc:sldMkLst>
      </pc:sldChg>
      <pc:sldChg chg="ord">
        <pc:chgData name="Jhanvi D Shah" userId="76322431-2f60-4ef8-b478-52ab1289ac44" providerId="ADAL" clId="{15656FE7-109E-4B1A-AC5B-FC727BDD2C80}" dt="2025-06-30T08:58:39.973" v="1063"/>
        <pc:sldMkLst>
          <pc:docMk/>
          <pc:sldMk cId="1744472474" sldId="493"/>
        </pc:sldMkLst>
      </pc:sldChg>
      <pc:sldChg chg="del">
        <pc:chgData name="Jhanvi D Shah" userId="76322431-2f60-4ef8-b478-52ab1289ac44" providerId="ADAL" clId="{15656FE7-109E-4B1A-AC5B-FC727BDD2C80}" dt="2025-06-30T09:00:02.118" v="1131" actId="47"/>
        <pc:sldMkLst>
          <pc:docMk/>
          <pc:sldMk cId="3825594519" sldId="494"/>
        </pc:sldMkLst>
      </pc:sldChg>
      <pc:sldChg chg="modSp add del mod">
        <pc:chgData name="Jhanvi D Shah" userId="76322431-2f60-4ef8-b478-52ab1289ac44" providerId="ADAL" clId="{15656FE7-109E-4B1A-AC5B-FC727BDD2C80}" dt="2025-06-30T08:16:41.680" v="196" actId="47"/>
        <pc:sldMkLst>
          <pc:docMk/>
          <pc:sldMk cId="0" sldId="496"/>
        </pc:sldMkLst>
      </pc:sldChg>
      <pc:sldChg chg="modSp add mod">
        <pc:chgData name="Jhanvi D Shah" userId="76322431-2f60-4ef8-b478-52ab1289ac44" providerId="ADAL" clId="{15656FE7-109E-4B1A-AC5B-FC727BDD2C80}" dt="2025-06-30T08:54:54.677" v="1014" actId="20577"/>
        <pc:sldMkLst>
          <pc:docMk/>
          <pc:sldMk cId="421357921" sldId="501"/>
        </pc:sldMkLst>
      </pc:sldChg>
      <pc:sldChg chg="add">
        <pc:chgData name="Jhanvi D Shah" userId="76322431-2f60-4ef8-b478-52ab1289ac44" providerId="ADAL" clId="{15656FE7-109E-4B1A-AC5B-FC727BDD2C80}" dt="2025-06-30T07:35:20.501" v="1"/>
        <pc:sldMkLst>
          <pc:docMk/>
          <pc:sldMk cId="2170917552" sldId="502"/>
        </pc:sldMkLst>
      </pc:sldChg>
      <pc:sldChg chg="add del">
        <pc:chgData name="Jhanvi D Shah" userId="76322431-2f60-4ef8-b478-52ab1289ac44" providerId="ADAL" clId="{15656FE7-109E-4B1A-AC5B-FC727BDD2C80}" dt="2025-06-30T08:26:10.692" v="462" actId="47"/>
        <pc:sldMkLst>
          <pc:docMk/>
          <pc:sldMk cId="3818767316" sldId="503"/>
        </pc:sldMkLst>
      </pc:sldChg>
      <pc:sldChg chg="modSp add del">
        <pc:chgData name="Jhanvi D Shah" userId="76322431-2f60-4ef8-b478-52ab1289ac44" providerId="ADAL" clId="{15656FE7-109E-4B1A-AC5B-FC727BDD2C80}" dt="2025-06-30T08:29:37.946" v="554" actId="47"/>
        <pc:sldMkLst>
          <pc:docMk/>
          <pc:sldMk cId="2734796245" sldId="504"/>
        </pc:sldMkLst>
      </pc:sldChg>
      <pc:sldChg chg="modSp add mod">
        <pc:chgData name="Jhanvi D Shah" userId="76322431-2f60-4ef8-b478-52ab1289ac44" providerId="ADAL" clId="{15656FE7-109E-4B1A-AC5B-FC727BDD2C80}" dt="2025-06-30T08:54:57.182" v="1015" actId="20577"/>
        <pc:sldMkLst>
          <pc:docMk/>
          <pc:sldMk cId="3445807116" sldId="505"/>
        </pc:sldMkLst>
      </pc:sldChg>
      <pc:sldChg chg="add">
        <pc:chgData name="Jhanvi D Shah" userId="76322431-2f60-4ef8-b478-52ab1289ac44" providerId="ADAL" clId="{15656FE7-109E-4B1A-AC5B-FC727BDD2C80}" dt="2025-06-30T07:35:20.501" v="1"/>
        <pc:sldMkLst>
          <pc:docMk/>
          <pc:sldMk cId="2227638561" sldId="506"/>
        </pc:sldMkLst>
      </pc:sldChg>
      <pc:sldChg chg="add">
        <pc:chgData name="Jhanvi D Shah" userId="76322431-2f60-4ef8-b478-52ab1289ac44" providerId="ADAL" clId="{15656FE7-109E-4B1A-AC5B-FC727BDD2C80}" dt="2025-06-30T07:35:20.501" v="1"/>
        <pc:sldMkLst>
          <pc:docMk/>
          <pc:sldMk cId="2739393416" sldId="507"/>
        </pc:sldMkLst>
      </pc:sldChg>
      <pc:sldChg chg="add del">
        <pc:chgData name="Jhanvi D Shah" userId="76322431-2f60-4ef8-b478-52ab1289ac44" providerId="ADAL" clId="{15656FE7-109E-4B1A-AC5B-FC727BDD2C80}" dt="2025-06-30T07:36:46.904" v="4" actId="47"/>
        <pc:sldMkLst>
          <pc:docMk/>
          <pc:sldMk cId="1847323582" sldId="508"/>
        </pc:sldMkLst>
      </pc:sldChg>
      <pc:sldChg chg="add del">
        <pc:chgData name="Jhanvi D Shah" userId="76322431-2f60-4ef8-b478-52ab1289ac44" providerId="ADAL" clId="{15656FE7-109E-4B1A-AC5B-FC727BDD2C80}" dt="2025-06-30T08:26:18.465" v="463" actId="47"/>
        <pc:sldMkLst>
          <pc:docMk/>
          <pc:sldMk cId="0" sldId="509"/>
        </pc:sldMkLst>
      </pc:sldChg>
      <pc:sldChg chg="add del ord">
        <pc:chgData name="Jhanvi D Shah" userId="76322431-2f60-4ef8-b478-52ab1289ac44" providerId="ADAL" clId="{15656FE7-109E-4B1A-AC5B-FC727BDD2C80}" dt="2025-06-30T08:26:10.692" v="462" actId="47"/>
        <pc:sldMkLst>
          <pc:docMk/>
          <pc:sldMk cId="1349557569" sldId="510"/>
        </pc:sldMkLst>
      </pc:sldChg>
      <pc:sldChg chg="add del ord">
        <pc:chgData name="Jhanvi D Shah" userId="76322431-2f60-4ef8-b478-52ab1289ac44" providerId="ADAL" clId="{15656FE7-109E-4B1A-AC5B-FC727BDD2C80}" dt="2025-06-30T07:37:00.590" v="7" actId="47"/>
        <pc:sldMkLst>
          <pc:docMk/>
          <pc:sldMk cId="3596756682" sldId="511"/>
        </pc:sldMkLst>
      </pc:sldChg>
      <pc:sldChg chg="add del">
        <pc:chgData name="Jhanvi D Shah" userId="76322431-2f60-4ef8-b478-52ab1289ac44" providerId="ADAL" clId="{15656FE7-109E-4B1A-AC5B-FC727BDD2C80}" dt="2025-06-30T08:29:37.946" v="554" actId="47"/>
        <pc:sldMkLst>
          <pc:docMk/>
          <pc:sldMk cId="547161790" sldId="512"/>
        </pc:sldMkLst>
      </pc:sldChg>
      <pc:sldChg chg="addSp delSp modSp add mod ord">
        <pc:chgData name="Jhanvi D Shah" userId="76322431-2f60-4ef8-b478-52ab1289ac44" providerId="ADAL" clId="{15656FE7-109E-4B1A-AC5B-FC727BDD2C80}" dt="2025-06-30T08:57:42.755" v="1058"/>
        <pc:sldMkLst>
          <pc:docMk/>
          <pc:sldMk cId="2525424763" sldId="513"/>
        </pc:sldMkLst>
      </pc:sldChg>
      <pc:sldChg chg="add del">
        <pc:chgData name="Jhanvi D Shah" userId="76322431-2f60-4ef8-b478-52ab1289ac44" providerId="ADAL" clId="{15656FE7-109E-4B1A-AC5B-FC727BDD2C80}" dt="2025-06-30T08:16:40.344" v="195" actId="47"/>
        <pc:sldMkLst>
          <pc:docMk/>
          <pc:sldMk cId="1574048655" sldId="514"/>
        </pc:sldMkLst>
      </pc:sldChg>
      <pc:sldChg chg="modSp add mod">
        <pc:chgData name="Jhanvi D Shah" userId="76322431-2f60-4ef8-b478-52ab1289ac44" providerId="ADAL" clId="{15656FE7-109E-4B1A-AC5B-FC727BDD2C80}" dt="2025-06-30T08:26:06.986" v="461" actId="20577"/>
        <pc:sldMkLst>
          <pc:docMk/>
          <pc:sldMk cId="2832727106" sldId="514"/>
        </pc:sldMkLst>
      </pc:sldChg>
      <pc:sldChg chg="addSp delSp modSp add mod">
        <pc:chgData name="Jhanvi D Shah" userId="76322431-2f60-4ef8-b478-52ab1289ac44" providerId="ADAL" clId="{15656FE7-109E-4B1A-AC5B-FC727BDD2C80}" dt="2025-06-30T09:00:38.297" v="1136" actId="113"/>
        <pc:sldMkLst>
          <pc:docMk/>
          <pc:sldMk cId="1227645168" sldId="515"/>
        </pc:sldMkLst>
      </pc:sldChg>
      <pc:sldChg chg="addSp delSp modSp add mod">
        <pc:chgData name="Jhanvi D Shah" userId="76322431-2f60-4ef8-b478-52ab1289ac44" providerId="ADAL" clId="{15656FE7-109E-4B1A-AC5B-FC727BDD2C80}" dt="2025-06-30T08:55:30.504" v="1023" actId="478"/>
        <pc:sldMkLst>
          <pc:docMk/>
          <pc:sldMk cId="3123885636" sldId="516"/>
        </pc:sldMkLst>
      </pc:sldChg>
      <pc:sldChg chg="add del">
        <pc:chgData name="Jhanvi D Shah" userId="76322431-2f60-4ef8-b478-52ab1289ac44" providerId="ADAL" clId="{15656FE7-109E-4B1A-AC5B-FC727BDD2C80}" dt="2025-06-30T08:43:14.552" v="781"/>
        <pc:sldMkLst>
          <pc:docMk/>
          <pc:sldMk cId="1673729540" sldId="517"/>
        </pc:sldMkLst>
      </pc:sldChg>
      <pc:sldChg chg="addSp delSp modSp add mod">
        <pc:chgData name="Jhanvi D Shah" userId="76322431-2f60-4ef8-b478-52ab1289ac44" providerId="ADAL" clId="{15656FE7-109E-4B1A-AC5B-FC727BDD2C80}" dt="2025-06-30T08:59:58.870" v="1130" actId="1037"/>
        <pc:sldMkLst>
          <pc:docMk/>
          <pc:sldMk cId="2419400998" sldId="51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00E0F-1482-410C-9809-58DE7E4988A5}" type="datetimeFigureOut">
              <a:rPr lang="en-US" smtClean="0"/>
              <a:pPr/>
              <a:t>27-Oct-25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3390D8-D836-4449-B16B-C3461A2D71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603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C639243-7912-5EE8-0B2B-8DF53615C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88287608-C3BD-0DA9-7BB6-C3D1A30B1B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68C0A6C4-129D-B68B-B4C3-C44AB25EA8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B36C39-B648-95D1-109F-9A57ABCFC5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232B6-7E6B-4C30-AFE2-0B294CD87AD0}" type="slidenum">
              <a:rPr lang="en-IN" smtClean="0"/>
              <a:pPr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1973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7CE739-D03C-D8C2-2F47-6D7876270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09C68C1-D412-228C-60F2-81E2CC3B11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02BA67A-30CE-0E0C-5996-83DBF6299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EEBCF-7BBF-491A-A426-B65220B6F3C6}" type="datetimeFigureOut">
              <a:rPr lang="en-IN" smtClean="0"/>
              <a:pPr/>
              <a:t>27-10-2025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11C331-994F-CCA3-31D6-508C8AF6F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2307968-7507-0099-36CC-900F3BC6B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A7F5-FCFE-4302-8615-68CA6DF2ADF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33293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69B5C0-8445-E8FB-F3ED-F7D0136D1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FDD500E-D49F-9573-9752-E860A9C2C6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88CC696-C359-075B-EAB9-F4513EDE9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EEBCF-7BBF-491A-A426-B65220B6F3C6}" type="datetimeFigureOut">
              <a:rPr lang="en-IN" smtClean="0"/>
              <a:pPr/>
              <a:t>27-10-2025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3553049-7CFE-2E82-AEE7-3D7C80E0E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1D790BC-EBE2-6D84-5884-B07320A4F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A7F5-FCFE-4302-8615-68CA6DF2ADF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26001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F9F8E3D-AB30-F73A-7760-8995171958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66D9CA1-4974-7C89-ED04-92C41772FA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380A9B5-B3DD-CA92-C110-777B8A1CE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EEBCF-7BBF-491A-A426-B65220B6F3C6}" type="datetimeFigureOut">
              <a:rPr lang="en-IN" smtClean="0"/>
              <a:pPr/>
              <a:t>27-10-2025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1B82572-E539-95EA-7921-B2072AF55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EFF66C1-3EBC-3D8F-CFB3-43832926B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A7F5-FCFE-4302-8615-68CA6DF2ADF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0315905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6BD7D-A2B1-4E23-B2D1-434604179951}" type="datetimeFigureOut">
              <a:rPr lang="en-IN" smtClean="0"/>
              <a:pPr/>
              <a:t>27-10-2025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39E78F4-7009-45C5-8B57-362802B06C27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A17DE4D-F25F-2B13-0510-5A780457DD1E}"/>
              </a:ext>
            </a:extLst>
          </p:cNvPr>
          <p:cNvSpPr/>
          <p:nvPr userDrawn="1"/>
        </p:nvSpPr>
        <p:spPr>
          <a:xfrm>
            <a:off x="446534" y="787400"/>
            <a:ext cx="3703320" cy="63331"/>
          </a:xfrm>
          <a:prstGeom prst="rect">
            <a:avLst/>
          </a:prstGeom>
          <a:solidFill>
            <a:srgbClr val="308AAE"/>
          </a:solidFill>
          <a:ln w="12700" cap="rnd" cmpd="sng" algn="ctr">
            <a:noFill/>
            <a:prstDash val="solid"/>
          </a:ln>
          <a:effectLst/>
        </p:spPr>
        <p:txBody>
          <a:bodyPr/>
          <a:lstStyle/>
          <a:p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E7B81B8-AEEF-8324-3B5A-059220D24F36}"/>
              </a:ext>
            </a:extLst>
          </p:cNvPr>
          <p:cNvSpPr/>
          <p:nvPr userDrawn="1"/>
        </p:nvSpPr>
        <p:spPr>
          <a:xfrm>
            <a:off x="8042147" y="783843"/>
            <a:ext cx="3703320" cy="65703"/>
          </a:xfrm>
          <a:prstGeom prst="rect">
            <a:avLst/>
          </a:prstGeom>
          <a:solidFill>
            <a:srgbClr val="D2EAF2"/>
          </a:solidFill>
          <a:ln w="12700" cap="rnd" cmpd="sng" algn="ctr">
            <a:noFill/>
            <a:prstDash val="solid"/>
          </a:ln>
          <a:effectLst/>
        </p:spPr>
        <p:txBody>
          <a:bodyPr/>
          <a:lstStyle/>
          <a:p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FB2B26C-7285-7C9A-7D44-D12FC15833FD}"/>
              </a:ext>
            </a:extLst>
          </p:cNvPr>
          <p:cNvSpPr/>
          <p:nvPr userDrawn="1"/>
        </p:nvSpPr>
        <p:spPr>
          <a:xfrm>
            <a:off x="4241830" y="787400"/>
            <a:ext cx="3703320" cy="60960"/>
          </a:xfrm>
          <a:prstGeom prst="rect">
            <a:avLst/>
          </a:prstGeom>
          <a:solidFill>
            <a:srgbClr val="7FC1DB"/>
          </a:solidFill>
          <a:ln w="12700" cap="rnd" cmpd="sng" algn="ctr">
            <a:noFill/>
            <a:prstDash val="solid"/>
          </a:ln>
          <a:effectLst/>
        </p:spPr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1398441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umbered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6BD7D-A2B1-4E23-B2D1-434604179951}" type="datetimeFigureOut">
              <a:rPr lang="en-IN" smtClean="0"/>
              <a:pPr/>
              <a:t>27-10-2025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39E78F4-7009-45C5-8B57-362802B06C27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A17DE4D-F25F-2B13-0510-5A780457DD1E}"/>
              </a:ext>
            </a:extLst>
          </p:cNvPr>
          <p:cNvSpPr/>
          <p:nvPr userDrawn="1"/>
        </p:nvSpPr>
        <p:spPr>
          <a:xfrm>
            <a:off x="446534" y="787400"/>
            <a:ext cx="3703320" cy="63331"/>
          </a:xfrm>
          <a:prstGeom prst="rect">
            <a:avLst/>
          </a:prstGeom>
          <a:solidFill>
            <a:srgbClr val="308AAE"/>
          </a:solidFill>
          <a:ln w="12700" cap="rnd" cmpd="sng" algn="ctr">
            <a:noFill/>
            <a:prstDash val="solid"/>
          </a:ln>
          <a:effectLst/>
        </p:spPr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E7B81B8-AEEF-8324-3B5A-059220D24F36}"/>
              </a:ext>
            </a:extLst>
          </p:cNvPr>
          <p:cNvSpPr/>
          <p:nvPr userDrawn="1"/>
        </p:nvSpPr>
        <p:spPr>
          <a:xfrm>
            <a:off x="8042147" y="783843"/>
            <a:ext cx="3703320" cy="65703"/>
          </a:xfrm>
          <a:prstGeom prst="rect">
            <a:avLst/>
          </a:prstGeom>
          <a:solidFill>
            <a:srgbClr val="D2EAF2"/>
          </a:solidFill>
          <a:ln w="12700" cap="rnd" cmpd="sng" algn="ctr">
            <a:noFill/>
            <a:prstDash val="solid"/>
          </a:ln>
          <a:effectLst/>
        </p:spPr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FB2B26C-7285-7C9A-7D44-D12FC15833FD}"/>
              </a:ext>
            </a:extLst>
          </p:cNvPr>
          <p:cNvSpPr/>
          <p:nvPr userDrawn="1"/>
        </p:nvSpPr>
        <p:spPr>
          <a:xfrm>
            <a:off x="4241830" y="787400"/>
            <a:ext cx="3703320" cy="60960"/>
          </a:xfrm>
          <a:prstGeom prst="rect">
            <a:avLst/>
          </a:prstGeom>
          <a:solidFill>
            <a:srgbClr val="7FC1DB"/>
          </a:solidFill>
          <a:ln w="12700" cap="rnd" cmpd="sng" algn="ctr">
            <a:noFill/>
            <a:prstDash val="solid"/>
          </a:ln>
          <a:effectLst/>
        </p:spPr>
      </p:sp>
    </p:spTree>
    <p:extLst>
      <p:ext uri="{BB962C8B-B14F-4D97-AF65-F5344CB8AC3E}">
        <p14:creationId xmlns:p14="http://schemas.microsoft.com/office/powerpoint/2010/main" val="3262148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160337"/>
            <a:ext cx="10515600" cy="6635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6BD7D-A2B1-4E23-B2D1-434604179951}" type="datetimeFigureOut">
              <a:rPr lang="en-IN" smtClean="0"/>
              <a:pPr/>
              <a:t>27-10-2025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39E78F4-7009-45C5-8B57-362802B06C2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31181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6BD7D-A2B1-4E23-B2D1-434604179951}" type="datetimeFigureOut">
              <a:rPr lang="en-IN" smtClean="0"/>
              <a:pPr/>
              <a:t>27-10-2025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39E78F4-7009-45C5-8B57-362802B06C2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59093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160337"/>
            <a:ext cx="10515600" cy="6635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6BD7D-A2B1-4E23-B2D1-434604179951}" type="datetimeFigureOut">
              <a:rPr lang="en-IN" smtClean="0"/>
              <a:pPr/>
              <a:t>27-10-2025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39E78F4-7009-45C5-8B57-362802B06C2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93028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6BD7D-A2B1-4E23-B2D1-434604179951}" type="datetimeFigureOut">
              <a:rPr lang="en-IN" smtClean="0"/>
              <a:pPr/>
              <a:t>27-10-2025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39E78F4-7009-45C5-8B57-362802B06C2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79670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160337"/>
            <a:ext cx="10515600" cy="6635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6BD7D-A2B1-4E23-B2D1-434604179951}" type="datetimeFigureOut">
              <a:rPr lang="en-IN" smtClean="0"/>
              <a:pPr/>
              <a:t>27-10-2025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39E78F4-7009-45C5-8B57-362802B06C2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87542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923696-47FB-21CA-7F7E-7E656B70D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B0F9A00-A484-E4A6-0707-ED73C1010B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CE693B8-D3EF-5FFF-16E1-BF69333D4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EEBCF-7BBF-491A-A426-B65220B6F3C6}" type="datetimeFigureOut">
              <a:rPr lang="en-IN" smtClean="0"/>
              <a:pPr/>
              <a:t>27-10-2025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EE857C5-510D-E20E-6F8B-647E193F6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5846D4F-A001-8CAE-9ADD-16723B15A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A7F5-FCFE-4302-8615-68CA6DF2ADF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909622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6BD7D-A2B1-4E23-B2D1-434604179951}" type="datetimeFigureOut">
              <a:rPr lang="en-IN" smtClean="0"/>
              <a:pPr/>
              <a:t>27-10-2025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39E78F4-7009-45C5-8B57-362802B06C2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51611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6BD7D-A2B1-4E23-B2D1-434604179951}" type="datetimeFigureOut">
              <a:rPr lang="en-IN" smtClean="0"/>
              <a:pPr/>
              <a:t>27-10-2025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39E78F4-7009-45C5-8B57-362802B06C2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230065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6BD7D-A2B1-4E23-B2D1-434604179951}" type="datetimeFigureOut">
              <a:rPr lang="en-IN" smtClean="0"/>
              <a:pPr/>
              <a:t>27-10-2025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39E78F4-7009-45C5-8B57-362802B06C2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52291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160337"/>
            <a:ext cx="10515600" cy="6635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6BD7D-A2B1-4E23-B2D1-434604179951}" type="datetimeFigureOut">
              <a:rPr lang="en-IN" smtClean="0"/>
              <a:pPr/>
              <a:t>27-10-2025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39E78F4-7009-45C5-8B57-362802B06C2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506395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6BD7D-A2B1-4E23-B2D1-434604179951}" type="datetimeFigureOut">
              <a:rPr lang="en-IN" smtClean="0"/>
              <a:pPr/>
              <a:t>27-10-2025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39E78F4-7009-45C5-8B57-362802B06C2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134353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7CE739-D03C-D8C2-2F47-6D7876270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09C68C1-D412-228C-60F2-81E2CC3B11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02BA67A-30CE-0E0C-5996-83DBF6299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EEBCF-7BBF-491A-A426-B65220B6F3C6}" type="datetimeFigureOut">
              <a:rPr lang="en-IN" smtClean="0"/>
              <a:pPr/>
              <a:t>27-10-2025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11C331-994F-CCA3-31D6-508C8AF6F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2307968-7507-0099-36CC-900F3BC6B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A7F5-FCFE-4302-8615-68CA6DF2ADF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19673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923696-47FB-21CA-7F7E-7E656B70D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B0F9A00-A484-E4A6-0707-ED73C1010B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CE693B8-D3EF-5FFF-16E1-BF69333D4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EEBCF-7BBF-491A-A426-B65220B6F3C6}" type="datetimeFigureOut">
              <a:rPr lang="en-IN" smtClean="0"/>
              <a:pPr/>
              <a:t>27-10-2025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EE857C5-510D-E20E-6F8B-647E193F6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5846D4F-A001-8CAE-9ADD-16723B15A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A7F5-FCFE-4302-8615-68CA6DF2ADF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57158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8EF84E-88A5-F792-8C44-8344912EE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254E34E-E00E-3FAF-8C0D-8B314C438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C9B53DE-793A-8673-F392-CB67D5AEB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EEBCF-7BBF-491A-A426-B65220B6F3C6}" type="datetimeFigureOut">
              <a:rPr lang="en-IN" smtClean="0"/>
              <a:pPr/>
              <a:t>27-10-2025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58CACF4-D29F-6ABC-1E5A-9E8A616F7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B2E5533-1661-32AE-8DFD-A7ACA7A4E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A7F5-FCFE-4302-8615-68CA6DF2ADF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462079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0CD206-3192-C160-E069-570C0BAC5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D8B66E7-DB99-9333-802D-CEC9363099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A25EA57-AA73-AFB6-D138-632EF371D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3594659-7AD5-8E91-4CD4-EB76771BE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EEBCF-7BBF-491A-A426-B65220B6F3C6}" type="datetimeFigureOut">
              <a:rPr lang="en-IN" smtClean="0"/>
              <a:pPr/>
              <a:t>27-10-2025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E5BD6EF-1A5E-8C56-7D39-27D7A2C8D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E8C828A-D432-8BD8-2870-66861B20C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A7F5-FCFE-4302-8615-68CA6DF2ADF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125592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63A331-9EB1-7002-4DAC-ED8AE458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90676C9-BC27-7676-7070-6CC40F257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30371EA-9C1F-0EE9-CC5E-BD3F8BD952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091236D-E305-B2D8-1155-9416E626D0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B84DA1E-9BDF-897F-8604-DAE4B35FAD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03DBA80-B5AB-8FD0-2836-3118E38AA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EEBCF-7BBF-491A-A426-B65220B6F3C6}" type="datetimeFigureOut">
              <a:rPr lang="en-IN" smtClean="0"/>
              <a:pPr/>
              <a:t>27-10-2025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EE3E6EF-5FB6-285C-3D64-4FAC184A9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78B57EA-2150-5B0C-5179-75CED11F4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A7F5-FCFE-4302-8615-68CA6DF2ADF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14473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8EF84E-88A5-F792-8C44-8344912EE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254E34E-E00E-3FAF-8C0D-8B314C438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C9B53DE-793A-8673-F392-CB67D5AEB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EEBCF-7BBF-491A-A426-B65220B6F3C6}" type="datetimeFigureOut">
              <a:rPr lang="en-IN" smtClean="0"/>
              <a:pPr/>
              <a:t>27-10-2025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58CACF4-D29F-6ABC-1E5A-9E8A616F7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B2E5533-1661-32AE-8DFD-A7ACA7A4E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A7F5-FCFE-4302-8615-68CA6DF2ADF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622396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64202F-E2B1-76D1-779A-778266CA8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109DB06-4DCA-0088-8C58-B2D275A4B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EEBCF-7BBF-491A-A426-B65220B6F3C6}" type="datetimeFigureOut">
              <a:rPr lang="en-IN" smtClean="0"/>
              <a:pPr/>
              <a:t>27-10-2025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4C8645D-D669-D2C5-183A-62000278B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DE956A2-CB63-20AC-DE60-B9A8C4647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A7F5-FCFE-4302-8615-68CA6DF2ADF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89395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554DF5B-6BDB-15AE-CCD4-C0DDCE33B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EEBCF-7BBF-491A-A426-B65220B6F3C6}" type="datetimeFigureOut">
              <a:rPr lang="en-IN" smtClean="0"/>
              <a:pPr/>
              <a:t>27-10-2025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B57D78B-67D4-7795-100E-46C6ADB79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8D6F909-EAAD-FF8B-1B32-6DD8CDFB8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A7F5-FCFE-4302-8615-68CA6DF2ADF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436785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8E8BF5-F683-B1E1-255F-59B2420B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D11105A-799C-191D-FA3A-D59F78E75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B169907-C289-6136-CA82-C779E317E5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D93D6C5-6E5E-23ED-5607-E91777731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EEBCF-7BBF-491A-A426-B65220B6F3C6}" type="datetimeFigureOut">
              <a:rPr lang="en-IN" smtClean="0"/>
              <a:pPr/>
              <a:t>27-10-2025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BF5E487-F59A-5CC6-0F65-C13BF2FDC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6675A52-D883-ECBF-BF56-0AB37E63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A7F5-FCFE-4302-8615-68CA6DF2ADF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246880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8DE1C1-0E7A-22F1-3D2A-645EF3193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A1CA408-13B4-26AC-374B-483014081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11C8B8E-CA4E-FF47-32CD-944F1B2FE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240E53D-277E-7881-42D7-224B7A9A8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EEBCF-7BBF-491A-A426-B65220B6F3C6}" type="datetimeFigureOut">
              <a:rPr lang="en-IN" smtClean="0"/>
              <a:pPr/>
              <a:t>27-10-2025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8453529-C7CB-D4CA-EF57-AA1E55F6B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71436B4-60F7-3C21-0F82-D88539AD5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A7F5-FCFE-4302-8615-68CA6DF2ADF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166969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69B5C0-8445-E8FB-F3ED-F7D0136D1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FDD500E-D49F-9573-9752-E860A9C2C6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88CC696-C359-075B-EAB9-F4513EDE9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EEBCF-7BBF-491A-A426-B65220B6F3C6}" type="datetimeFigureOut">
              <a:rPr lang="en-IN" smtClean="0"/>
              <a:pPr/>
              <a:t>27-10-2025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3553049-7CFE-2E82-AEE7-3D7C80E0E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1D790BC-EBE2-6D84-5884-B07320A4F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A7F5-FCFE-4302-8615-68CA6DF2ADF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937624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F9F8E3D-AB30-F73A-7760-8995171958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66D9CA1-4974-7C89-ED04-92C41772FA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380A9B5-B3DD-CA92-C110-777B8A1CE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EEBCF-7BBF-491A-A426-B65220B6F3C6}" type="datetimeFigureOut">
              <a:rPr lang="en-IN" smtClean="0"/>
              <a:pPr/>
              <a:t>27-10-2025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1B82572-E539-95EA-7921-B2072AF55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EFF66C1-3EBC-3D8F-CFB3-43832926B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A7F5-FCFE-4302-8615-68CA6DF2ADF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81876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6BD7D-A2B1-4E23-B2D1-434604179951}" type="datetimeFigureOut">
              <a:rPr lang="en-IN" smtClean="0"/>
              <a:pPr/>
              <a:t>27-10-2025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39E78F4-7009-45C5-8B57-362802B06C27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A17DE4D-F25F-2B13-0510-5A780457DD1E}"/>
              </a:ext>
            </a:extLst>
          </p:cNvPr>
          <p:cNvSpPr/>
          <p:nvPr userDrawn="1"/>
        </p:nvSpPr>
        <p:spPr>
          <a:xfrm>
            <a:off x="446534" y="787400"/>
            <a:ext cx="3703320" cy="63331"/>
          </a:xfrm>
          <a:prstGeom prst="rect">
            <a:avLst/>
          </a:prstGeom>
          <a:solidFill>
            <a:srgbClr val="308AAE"/>
          </a:solidFill>
          <a:ln w="12700" cap="rnd" cmpd="sng" algn="ctr">
            <a:noFill/>
            <a:prstDash val="solid"/>
          </a:ln>
          <a:effectLst/>
        </p:spPr>
        <p:txBody>
          <a:bodyPr/>
          <a:lstStyle/>
          <a:p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E7B81B8-AEEF-8324-3B5A-059220D24F36}"/>
              </a:ext>
            </a:extLst>
          </p:cNvPr>
          <p:cNvSpPr/>
          <p:nvPr userDrawn="1"/>
        </p:nvSpPr>
        <p:spPr>
          <a:xfrm>
            <a:off x="8042147" y="783843"/>
            <a:ext cx="3703320" cy="65703"/>
          </a:xfrm>
          <a:prstGeom prst="rect">
            <a:avLst/>
          </a:prstGeom>
          <a:solidFill>
            <a:srgbClr val="D2EAF2"/>
          </a:solidFill>
          <a:ln w="12700" cap="rnd" cmpd="sng" algn="ctr">
            <a:noFill/>
            <a:prstDash val="solid"/>
          </a:ln>
          <a:effectLst/>
        </p:spPr>
        <p:txBody>
          <a:bodyPr/>
          <a:lstStyle/>
          <a:p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FB2B26C-7285-7C9A-7D44-D12FC15833FD}"/>
              </a:ext>
            </a:extLst>
          </p:cNvPr>
          <p:cNvSpPr/>
          <p:nvPr userDrawn="1"/>
        </p:nvSpPr>
        <p:spPr>
          <a:xfrm>
            <a:off x="4241830" y="787400"/>
            <a:ext cx="3703320" cy="60960"/>
          </a:xfrm>
          <a:prstGeom prst="rect">
            <a:avLst/>
          </a:prstGeom>
          <a:solidFill>
            <a:srgbClr val="7FC1DB"/>
          </a:solidFill>
          <a:ln w="12700" cap="rnd" cmpd="sng" algn="ctr">
            <a:noFill/>
            <a:prstDash val="solid"/>
          </a:ln>
          <a:effectLst/>
        </p:spPr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404189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6BD7D-A2B1-4E23-B2D1-434604179951}" type="datetimeFigureOut">
              <a:rPr lang="en-IN" smtClean="0"/>
              <a:pPr/>
              <a:t>27-10-2025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39E78F4-7009-45C5-8B57-362802B06C27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A17DE4D-F25F-2B13-0510-5A780457DD1E}"/>
              </a:ext>
            </a:extLst>
          </p:cNvPr>
          <p:cNvSpPr/>
          <p:nvPr userDrawn="1"/>
        </p:nvSpPr>
        <p:spPr>
          <a:xfrm>
            <a:off x="446534" y="787400"/>
            <a:ext cx="3703320" cy="63331"/>
          </a:xfrm>
          <a:prstGeom prst="rect">
            <a:avLst/>
          </a:prstGeom>
          <a:solidFill>
            <a:srgbClr val="308AAE"/>
          </a:solidFill>
          <a:ln w="12700" cap="rnd" cmpd="sng" algn="ctr">
            <a:noFill/>
            <a:prstDash val="solid"/>
          </a:ln>
          <a:effectLst/>
        </p:spPr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E7B81B8-AEEF-8324-3B5A-059220D24F36}"/>
              </a:ext>
            </a:extLst>
          </p:cNvPr>
          <p:cNvSpPr/>
          <p:nvPr userDrawn="1"/>
        </p:nvSpPr>
        <p:spPr>
          <a:xfrm>
            <a:off x="8042147" y="783843"/>
            <a:ext cx="3703320" cy="65703"/>
          </a:xfrm>
          <a:prstGeom prst="rect">
            <a:avLst/>
          </a:prstGeom>
          <a:solidFill>
            <a:srgbClr val="D2EAF2"/>
          </a:solidFill>
          <a:ln w="12700" cap="rnd" cmpd="sng" algn="ctr">
            <a:noFill/>
            <a:prstDash val="solid"/>
          </a:ln>
          <a:effectLst/>
        </p:spPr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FB2B26C-7285-7C9A-7D44-D12FC15833FD}"/>
              </a:ext>
            </a:extLst>
          </p:cNvPr>
          <p:cNvSpPr/>
          <p:nvPr userDrawn="1"/>
        </p:nvSpPr>
        <p:spPr>
          <a:xfrm>
            <a:off x="4241830" y="787400"/>
            <a:ext cx="3703320" cy="60960"/>
          </a:xfrm>
          <a:prstGeom prst="rect">
            <a:avLst/>
          </a:prstGeom>
          <a:solidFill>
            <a:srgbClr val="7FC1DB"/>
          </a:solidFill>
          <a:ln w="12700" cap="rnd" cmpd="sng" algn="ctr">
            <a:noFill/>
            <a:prstDash val="solid"/>
          </a:ln>
          <a:effectLst/>
        </p:spPr>
      </p:sp>
    </p:spTree>
    <p:extLst>
      <p:ext uri="{BB962C8B-B14F-4D97-AF65-F5344CB8AC3E}">
        <p14:creationId xmlns:p14="http://schemas.microsoft.com/office/powerpoint/2010/main" val="33614888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6BD7D-A2B1-4E23-B2D1-434604179951}" type="datetimeFigureOut">
              <a:rPr lang="en-IN" smtClean="0"/>
              <a:pPr/>
              <a:t>27-10-2025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39E78F4-7009-45C5-8B57-362802B06C27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A17DE4D-F25F-2B13-0510-5A780457DD1E}"/>
              </a:ext>
            </a:extLst>
          </p:cNvPr>
          <p:cNvSpPr/>
          <p:nvPr userDrawn="1"/>
        </p:nvSpPr>
        <p:spPr>
          <a:xfrm>
            <a:off x="446534" y="787400"/>
            <a:ext cx="3703320" cy="63331"/>
          </a:xfrm>
          <a:prstGeom prst="rect">
            <a:avLst/>
          </a:prstGeom>
          <a:solidFill>
            <a:srgbClr val="308AAE"/>
          </a:solidFill>
          <a:ln w="12700" cap="rnd" cmpd="sng" algn="ctr">
            <a:noFill/>
            <a:prstDash val="solid"/>
          </a:ln>
          <a:effectLst/>
        </p:spPr>
        <p:txBody>
          <a:bodyPr/>
          <a:lstStyle/>
          <a:p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E7B81B8-AEEF-8324-3B5A-059220D24F36}"/>
              </a:ext>
            </a:extLst>
          </p:cNvPr>
          <p:cNvSpPr/>
          <p:nvPr userDrawn="1"/>
        </p:nvSpPr>
        <p:spPr>
          <a:xfrm>
            <a:off x="8042147" y="783843"/>
            <a:ext cx="3703320" cy="65703"/>
          </a:xfrm>
          <a:prstGeom prst="rect">
            <a:avLst/>
          </a:prstGeom>
          <a:solidFill>
            <a:srgbClr val="D2EAF2"/>
          </a:solidFill>
          <a:ln w="12700" cap="rnd" cmpd="sng" algn="ctr">
            <a:noFill/>
            <a:prstDash val="solid"/>
          </a:ln>
          <a:effectLst/>
        </p:spPr>
        <p:txBody>
          <a:bodyPr/>
          <a:lstStyle/>
          <a:p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FB2B26C-7285-7C9A-7D44-D12FC15833FD}"/>
              </a:ext>
            </a:extLst>
          </p:cNvPr>
          <p:cNvSpPr/>
          <p:nvPr userDrawn="1"/>
        </p:nvSpPr>
        <p:spPr>
          <a:xfrm>
            <a:off x="4241830" y="787400"/>
            <a:ext cx="3703320" cy="60960"/>
          </a:xfrm>
          <a:prstGeom prst="rect">
            <a:avLst/>
          </a:prstGeom>
          <a:solidFill>
            <a:srgbClr val="7FC1DB"/>
          </a:solidFill>
          <a:ln w="12700" cap="rnd" cmpd="sng" algn="ctr">
            <a:noFill/>
            <a:prstDash val="solid"/>
          </a:ln>
          <a:effectLst/>
        </p:spPr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10919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0CD206-3192-C160-E069-570C0BAC5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D8B66E7-DB99-9333-802D-CEC9363099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A25EA57-AA73-AFB6-D138-632EF371D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3594659-7AD5-8E91-4CD4-EB76771BE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EEBCF-7BBF-491A-A426-B65220B6F3C6}" type="datetimeFigureOut">
              <a:rPr lang="en-IN" smtClean="0"/>
              <a:pPr/>
              <a:t>27-10-2025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E5BD6EF-1A5E-8C56-7D39-27D7A2C8D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E8C828A-D432-8BD8-2870-66861B20C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A7F5-FCFE-4302-8615-68CA6DF2ADF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69867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63A331-9EB1-7002-4DAC-ED8AE458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90676C9-BC27-7676-7070-6CC40F257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30371EA-9C1F-0EE9-CC5E-BD3F8BD952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091236D-E305-B2D8-1155-9416E626D0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B84DA1E-9BDF-897F-8604-DAE4B35FAD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03DBA80-B5AB-8FD0-2836-3118E38AA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EEBCF-7BBF-491A-A426-B65220B6F3C6}" type="datetimeFigureOut">
              <a:rPr lang="en-IN" smtClean="0"/>
              <a:pPr/>
              <a:t>27-10-2025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EE3E6EF-5FB6-285C-3D64-4FAC184A9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78B57EA-2150-5B0C-5179-75CED11F4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A7F5-FCFE-4302-8615-68CA6DF2ADF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58090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64202F-E2B1-76D1-779A-778266CA8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109DB06-4DCA-0088-8C58-B2D275A4B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EEBCF-7BBF-491A-A426-B65220B6F3C6}" type="datetimeFigureOut">
              <a:rPr lang="en-IN" smtClean="0"/>
              <a:pPr/>
              <a:t>27-10-2025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4C8645D-D669-D2C5-183A-62000278B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DE956A2-CB63-20AC-DE60-B9A8C4647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A7F5-FCFE-4302-8615-68CA6DF2ADF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88098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554DF5B-6BDB-15AE-CCD4-C0DDCE33B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EEBCF-7BBF-491A-A426-B65220B6F3C6}" type="datetimeFigureOut">
              <a:rPr lang="en-IN" smtClean="0"/>
              <a:pPr/>
              <a:t>27-10-2025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B57D78B-67D4-7795-100E-46C6ADB79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8D6F909-EAAD-FF8B-1B32-6DD8CDFB8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A7F5-FCFE-4302-8615-68CA6DF2ADF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318821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8E8BF5-F683-B1E1-255F-59B2420B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D11105A-799C-191D-FA3A-D59F78E75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B169907-C289-6136-CA82-C779E317E5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D93D6C5-6E5E-23ED-5607-E91777731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EEBCF-7BBF-491A-A426-B65220B6F3C6}" type="datetimeFigureOut">
              <a:rPr lang="en-IN" smtClean="0"/>
              <a:pPr/>
              <a:t>27-10-2025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BF5E487-F59A-5CC6-0F65-C13BF2FDC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6675A52-D883-ECBF-BF56-0AB37E63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A7F5-FCFE-4302-8615-68CA6DF2ADF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7932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8DE1C1-0E7A-22F1-3D2A-645EF3193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A1CA408-13B4-26AC-374B-483014081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11C8B8E-CA4E-FF47-32CD-944F1B2FE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240E53D-277E-7881-42D7-224B7A9A8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EEBCF-7BBF-491A-A426-B65220B6F3C6}" type="datetimeFigureOut">
              <a:rPr lang="en-IN" smtClean="0"/>
              <a:pPr/>
              <a:t>27-10-2025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8453529-C7CB-D4CA-EF57-AA1E55F6B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71436B4-60F7-3C21-0F82-D88539AD5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A7F5-FCFE-4302-8615-68CA6DF2ADF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32624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2219C19-ED4F-35A4-CCC1-0ECD9BDDB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39DEDEC-34C0-BAF9-6779-6C5240350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CF686F8-FD07-DA86-68D1-8E86A56AB6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939EEBCF-7BBF-491A-A426-B65220B6F3C6}" type="datetimeFigureOut">
              <a:rPr lang="en-IN" smtClean="0"/>
              <a:pPr/>
              <a:t>27-10-2025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8642488-04A4-D225-DA38-463D395A3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6E59880-523C-9D36-CBB6-18EA6432E9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8888A7F5-FCFE-4302-8615-68CA6DF2ADF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28128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366BD7D-A2B1-4E23-B2D1-434604179951}" type="datetimeFigureOut">
              <a:rPr lang="en-IN" smtClean="0"/>
              <a:pPr/>
              <a:t>27-10-2025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941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2219C19-ED4F-35A4-CCC1-0ECD9BDDB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39DEDEC-34C0-BAF9-6779-6C5240350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CF686F8-FD07-DA86-68D1-8E86A56AB6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9EEBCF-7BBF-491A-A426-B65220B6F3C6}" type="datetimeFigureOut">
              <a:rPr lang="en-IN" smtClean="0"/>
              <a:pPr/>
              <a:t>27-10-2025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8642488-04A4-D225-DA38-463D395A3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6E59880-523C-9D36-CBB6-18EA6432E9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88A7F5-FCFE-4302-8615-68CA6DF2ADF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2232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2A37D1D9-05A6-A4BF-392D-CE5921035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8B7B198-E4DF-43CD-AD8C-1998843237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Arial" panose="020B060402020202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2BE67753-EA0E-4819-8D22-0B6600CF723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D76D63AC-0421-45EC-B383-E79A61A78C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B997A32E-7032-4107-9C8B-99DB59EDD52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943BB27F-1470-42CA-91FF-D94BC691C8F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E997B002-17FD-47B3-A06A-76802FE15CE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E401EA35-9D2E-43B7-860F-EBB8A6C3E08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F8C44827-3D81-4FF9-B4A5-5650D1B20A2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F613D97F-F6DF-4D32-AD91-209A80E7A23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82B0ED5C-927D-4C5F-8F27-1B403820B97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E01AA54-62EF-45BE-2A95-B878E9939DEE}"/>
              </a:ext>
            </a:extLst>
          </p:cNvPr>
          <p:cNvSpPr txBox="1"/>
          <p:nvPr/>
        </p:nvSpPr>
        <p:spPr>
          <a:xfrm>
            <a:off x="4144077" y="731374"/>
            <a:ext cx="3564528" cy="7537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 algn="ctr">
              <a:lnSpc>
                <a:spcPct val="112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00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Collectors' </a:t>
            </a:r>
            <a:r>
              <a:rPr lang="en-US" sz="2000" i="1" kern="1200" err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Peyjal</a:t>
            </a:r>
            <a:r>
              <a:rPr lang="en-US" sz="2000" i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000" i="1" kern="1200" err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Samvad</a:t>
            </a:r>
            <a:r>
              <a:rPr lang="en-US" sz="2000" i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00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– Under Jal Jeevan Mission</a:t>
            </a:r>
            <a:endParaRPr lang="en-US" sz="2000" b="1" kern="1200">
              <a:solidFill>
                <a:schemeClr val="tx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2AC0865-DB2A-BD62-730B-95FA7E2FD013}"/>
              </a:ext>
            </a:extLst>
          </p:cNvPr>
          <p:cNvSpPr/>
          <p:nvPr/>
        </p:nvSpPr>
        <p:spPr>
          <a:xfrm>
            <a:off x="2039857" y="2479656"/>
            <a:ext cx="8105199" cy="157134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O&amp;M and Effective Governance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87F87F1B-42BA-4AC7-A4E2-41544DDB2CE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68B53067-4E48-4E71-A6A9-A8CAABAFBF6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06D1A0D3-4BB8-41D9-9CE7-2884C83F448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81E20F06-3B09-4B89-A36B-AB8BFBCCA5D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>
                <a:latin typeface="Arial" panose="020B0604020202020204" pitchFamily="34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DAE6C3D7-7D5B-4926-877D-45F117BB6B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967346A5-7569-4F15-AB5D-BE3DADF192C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E1951533-A568-4765-AB1F-F71D9AFDEA9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A7214F52-4F3F-4C96-A62E-F1401D6C04F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023146A1-291C-4FA0-AB5B-EB04D423981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>
                <a:latin typeface="Arial" panose="020B0604020202020204" pitchFamily="34" charset="0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62977932-2B03-4899-8306-5002CEE68E2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AD20D69-D9DA-3705-931A-8CC531AFFFBE}"/>
              </a:ext>
            </a:extLst>
          </p:cNvPr>
          <p:cNvSpPr/>
          <p:nvPr/>
        </p:nvSpPr>
        <p:spPr>
          <a:xfrm>
            <a:off x="3148842" y="4310329"/>
            <a:ext cx="5792673" cy="735257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District Water and Sanitation Mission, DWSM- DANG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2987DA7-499A-4A2A-9133-811283778BFF}"/>
              </a:ext>
            </a:extLst>
          </p:cNvPr>
          <p:cNvSpPr txBox="1"/>
          <p:nvPr/>
        </p:nvSpPr>
        <p:spPr>
          <a:xfrm>
            <a:off x="4413880" y="6065981"/>
            <a:ext cx="3030279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en-US" sz="160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Date: </a:t>
            </a:r>
            <a:r>
              <a:rPr lang="en-IN" sz="1600" i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kumimoji="0" lang="en-IN" altLang="en-US" sz="1600" i="1" u="none" strike="noStrike" kern="0" cap="none" spc="0" normalizeH="0" baseline="3000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kumimoji="0" lang="en-IN" altLang="en-US" sz="160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October, 2025</a:t>
            </a:r>
          </a:p>
        </p:txBody>
      </p:sp>
      <p:sp>
        <p:nvSpPr>
          <p:cNvPr id="9" name="Textfeld 288">
            <a:extLst>
              <a:ext uri="{FF2B5EF4-FFF2-40B4-BE49-F238E27FC236}">
                <a16:creationId xmlns="" xmlns:a16="http://schemas.microsoft.com/office/drawing/2014/main" id="{876D66A6-B1C8-71DF-ED4D-990D60A1B22A}"/>
              </a:ext>
            </a:extLst>
          </p:cNvPr>
          <p:cNvSpPr txBox="1"/>
          <p:nvPr/>
        </p:nvSpPr>
        <p:spPr bwMode="gray">
          <a:xfrm>
            <a:off x="3835240" y="5194146"/>
            <a:ext cx="4514430" cy="5309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de-DE"/>
            </a:defPPr>
            <a:lvl1pPr lvl="0" algn="ctr">
              <a:spcAft>
                <a:spcPts val="600"/>
              </a:spcAft>
              <a:defRPr sz="1200">
                <a:solidFill>
                  <a:prstClr val="black"/>
                </a:solidFill>
              </a:defRPr>
            </a:lvl1pPr>
          </a:lstStyle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en-IN" altLang="en-US" sz="1600" b="1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Ms Shalini Duhan, IAS</a:t>
            </a: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en-IN" altLang="en-US" sz="1600" b="1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Collector &amp; District Magistrate, Dang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077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209F096-2E36-CD6C-5074-83DB392A1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="" xmlns:a16="http://schemas.microsoft.com/office/drawing/2014/main" id="{69A16E72-6C28-8F64-F417-639A830DB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722" y="267261"/>
            <a:ext cx="113940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 of water supply operators at ITI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6B93B4F-38C5-34CE-5CF1-B9ACE0DCE04C}"/>
              </a:ext>
            </a:extLst>
          </p:cNvPr>
          <p:cNvSpPr txBox="1"/>
          <p:nvPr/>
        </p:nvSpPr>
        <p:spPr>
          <a:xfrm>
            <a:off x="474045" y="958215"/>
            <a:ext cx="6831630" cy="1900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556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2D81A3"/>
              </a:buClr>
              <a:buSzPct val="90000"/>
              <a:buFont typeface="Arial" panose="020B0604020202020204" pitchFamily="34" charset="0"/>
              <a:buChar char="►"/>
            </a:pPr>
            <a:r>
              <a:rPr lang="en-IN">
                <a:latin typeface="Arial" panose="020B0604020202020204" pitchFamily="34" charset="0"/>
                <a:cs typeface="Arial" panose="020B0604020202020204" pitchFamily="34" charset="0"/>
              </a:rPr>
              <a:t>A special 10-day course for Water Supply Operators conducted at various ITIs, along with certification.</a:t>
            </a:r>
          </a:p>
          <a:p>
            <a:pPr marL="355600" indent="-3556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2D81A3"/>
              </a:buClr>
              <a:buSzPct val="90000"/>
              <a:buFont typeface="Arial" panose="020B0604020202020204" pitchFamily="34" charset="0"/>
              <a:buChar char="►"/>
            </a:pPr>
            <a:r>
              <a:rPr lang="en-IN">
                <a:latin typeface="Arial" panose="020B0604020202020204" pitchFamily="34" charset="0"/>
                <a:cs typeface="Arial" panose="020B0604020202020204" pitchFamily="34" charset="0"/>
              </a:rPr>
              <a:t>An advanced tool-kit for all operational activities to all water supply operators.</a:t>
            </a:r>
          </a:p>
          <a:p>
            <a:pPr marL="355600" indent="-3556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2D81A3"/>
              </a:buClr>
              <a:buSzPct val="90000"/>
              <a:buFont typeface="Arial" panose="020B0604020202020204" pitchFamily="34" charset="0"/>
              <a:buChar char="►"/>
            </a:pPr>
            <a:r>
              <a:rPr lang="en-IN">
                <a:latin typeface="Arial" panose="020B0604020202020204" pitchFamily="34" charset="0"/>
                <a:cs typeface="Arial" panose="020B0604020202020204" pitchFamily="34" charset="0"/>
              </a:rPr>
              <a:t>All 311 village operators have received ITI training</a:t>
            </a:r>
          </a:p>
        </p:txBody>
      </p:sp>
      <p:pic>
        <p:nvPicPr>
          <p:cNvPr id="7" name="Picture 2" descr="F:\Wasmo Ahwa Dang\(110) PAYJAL SAMVAD\PHOTOES\ITI TRAINING\WhatsApp Image 2025-10-27 at 2.33.24 A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4" y="1327355"/>
            <a:ext cx="4581525" cy="464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F:\Wasmo Ahwa Dang\(110) PAYJAL SAMVAD\PHOTOES\Headworks Training\WhatsApp Image 2025-10-27 at 2.28.42 AM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93" y="2858222"/>
            <a:ext cx="6096324" cy="375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526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E078DA4-2C5F-6437-A477-093D26EC1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erson holding a hand to a group of children&#10;&#10;AI-generated content may be incorrect.">
            <a:extLst>
              <a:ext uri="{FF2B5EF4-FFF2-40B4-BE49-F238E27FC236}">
                <a16:creationId xmlns="" xmlns:a16="http://schemas.microsoft.com/office/drawing/2014/main" id="{7A390DE9-1707-F26E-FC76-ED9FF5F4A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4" b="17119"/>
          <a:stretch>
            <a:fillRect/>
          </a:stretch>
        </p:blipFill>
        <p:spPr>
          <a:xfrm>
            <a:off x="7283337" y="4377748"/>
            <a:ext cx="4048206" cy="2378094"/>
          </a:xfrm>
          <a:prstGeom prst="rect">
            <a:avLst/>
          </a:prstGeom>
        </p:spPr>
      </p:pic>
      <p:pic>
        <p:nvPicPr>
          <p:cNvPr id="11" name="Picture 10" descr="A child standing in a room with a group of people&#10;&#10;AI-generated content may be incorrect.">
            <a:extLst>
              <a:ext uri="{FF2B5EF4-FFF2-40B4-BE49-F238E27FC236}">
                <a16:creationId xmlns="" xmlns:a16="http://schemas.microsoft.com/office/drawing/2014/main" id="{CC439011-9A39-394D-59B8-B2DC2DBB8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925" r="14698"/>
          <a:stretch>
            <a:fillRect/>
          </a:stretch>
        </p:blipFill>
        <p:spPr>
          <a:xfrm>
            <a:off x="7283338" y="954960"/>
            <a:ext cx="4048206" cy="3170473"/>
          </a:xfrm>
          <a:prstGeom prst="rect">
            <a:avLst/>
          </a:prstGeom>
        </p:spPr>
      </p:pic>
      <p:pic>
        <p:nvPicPr>
          <p:cNvPr id="8" name="Picture 7" descr="A group of people in a classroom&#10;&#10;AI-generated content may be incorrect.">
            <a:extLst>
              <a:ext uri="{FF2B5EF4-FFF2-40B4-BE49-F238E27FC236}">
                <a16:creationId xmlns="" xmlns:a16="http://schemas.microsoft.com/office/drawing/2014/main" id="{BDCC9B7E-13F5-1330-E0BD-20963768AC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2"/>
          <a:stretch>
            <a:fillRect/>
          </a:stretch>
        </p:blipFill>
        <p:spPr>
          <a:xfrm>
            <a:off x="444972" y="954960"/>
            <a:ext cx="6231764" cy="3727382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="" xmlns:a16="http://schemas.microsoft.com/office/drawing/2014/main" id="{83DE3BA0-C04E-E1B9-B7C5-9495AB0AC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722" y="267261"/>
            <a:ext cx="113940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2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Quality Awareness: At Schools &amp; Health Centres</a:t>
            </a:r>
            <a:endParaRPr kumimoji="0" lang="en-IN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="" xmlns:a16="http://schemas.microsoft.com/office/drawing/2014/main" id="{E31D3C8D-6BDD-8A1E-FDD0-93EEBFC323F5}"/>
              </a:ext>
            </a:extLst>
          </p:cNvPr>
          <p:cNvSpPr/>
          <p:nvPr/>
        </p:nvSpPr>
        <p:spPr>
          <a:xfrm>
            <a:off x="635270" y="4736081"/>
            <a:ext cx="952901" cy="221381"/>
          </a:xfrm>
          <a:prstGeom prst="triangle">
            <a:avLst/>
          </a:prstGeom>
          <a:solidFill>
            <a:srgbClr val="7FC1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B5BE0D01-BAB4-E6DF-C764-4718FBB3B8E0}"/>
              </a:ext>
            </a:extLst>
          </p:cNvPr>
          <p:cNvSpPr/>
          <p:nvPr/>
        </p:nvSpPr>
        <p:spPr>
          <a:xfrm>
            <a:off x="444972" y="5011201"/>
            <a:ext cx="6254209" cy="703799"/>
          </a:xfrm>
          <a:prstGeom prst="roundRect">
            <a:avLst/>
          </a:prstGeom>
          <a:solidFill>
            <a:srgbClr val="1A4A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Water quality testing awareness campaign at schools 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38E586BF-2609-8C3B-11C7-16D14B957B27}"/>
              </a:ext>
            </a:extLst>
          </p:cNvPr>
          <p:cNvSpPr/>
          <p:nvPr/>
        </p:nvSpPr>
        <p:spPr>
          <a:xfrm>
            <a:off x="7283336" y="3797301"/>
            <a:ext cx="4048207" cy="627062"/>
          </a:xfrm>
          <a:prstGeom prst="roundRect">
            <a:avLst/>
          </a:prstGeom>
          <a:solidFill>
            <a:schemeClr val="tx1">
              <a:alpha val="8117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quality testing </a:t>
            </a:r>
          </a:p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awareness campaign at schools  </a:t>
            </a:r>
          </a:p>
        </p:txBody>
      </p:sp>
    </p:spTree>
    <p:extLst>
      <p:ext uri="{BB962C8B-B14F-4D97-AF65-F5344CB8AC3E}">
        <p14:creationId xmlns:p14="http://schemas.microsoft.com/office/powerpoint/2010/main" val="3211004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3CF8A07-BE33-8BE4-9189-C63B9391E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people standing outside&#10;&#10;AI-generated content may be incorrect.">
            <a:extLst>
              <a:ext uri="{FF2B5EF4-FFF2-40B4-BE49-F238E27FC236}">
                <a16:creationId xmlns="" xmlns:a16="http://schemas.microsoft.com/office/drawing/2014/main" id="{4852D466-3F88-31FF-FA32-82161FCC2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2" y="3199335"/>
            <a:ext cx="6399450" cy="256056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4A58700-7842-1B52-B119-8C9E8BA3E0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558"/>
            <a:ext cx="12192000" cy="21317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Arial" panose="020B0604020202020204" pitchFamily="34" charset="0"/>
            </a:endParaRPr>
          </a:p>
        </p:txBody>
      </p:sp>
      <p:pic>
        <p:nvPicPr>
          <p:cNvPr id="7" name="Picture 6" descr="A group of people holding signs&#10;&#10;AI-generated content may be incorrect.">
            <a:extLst>
              <a:ext uri="{FF2B5EF4-FFF2-40B4-BE49-F238E27FC236}">
                <a16:creationId xmlns="" xmlns:a16="http://schemas.microsoft.com/office/drawing/2014/main" id="{03999857-C421-917C-836D-5F242D628F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06"/>
          <a:stretch>
            <a:fillRect/>
          </a:stretch>
        </p:blipFill>
        <p:spPr>
          <a:xfrm>
            <a:off x="8155968" y="8025"/>
            <a:ext cx="3951678" cy="2303629"/>
          </a:xfrm>
          <a:prstGeom prst="rect">
            <a:avLst/>
          </a:prstGeom>
        </p:spPr>
      </p:pic>
      <p:pic>
        <p:nvPicPr>
          <p:cNvPr id="11" name="Picture 10" descr="A group of people standing in a room&#10;&#10;AI-generated content may be incorrect.">
            <a:extLst>
              <a:ext uri="{FF2B5EF4-FFF2-40B4-BE49-F238E27FC236}">
                <a16:creationId xmlns="" xmlns:a16="http://schemas.microsoft.com/office/drawing/2014/main" id="{12C7D14C-AF32-A635-0BD4-F66BF67E0B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6"/>
          <a:stretch>
            <a:fillRect/>
          </a:stretch>
        </p:blipFill>
        <p:spPr>
          <a:xfrm>
            <a:off x="-3768" y="8026"/>
            <a:ext cx="4021420" cy="230362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BF40C0F-0F6D-BD0E-A927-D9CBD94EA982}"/>
              </a:ext>
            </a:extLst>
          </p:cNvPr>
          <p:cNvGrpSpPr/>
          <p:nvPr/>
        </p:nvGrpSpPr>
        <p:grpSpPr>
          <a:xfrm>
            <a:off x="-413" y="1957596"/>
            <a:ext cx="2675345" cy="354061"/>
            <a:chOff x="5130" y="3570203"/>
            <a:chExt cx="3564653" cy="499209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37823F52-CF83-61DD-C2DF-936F723E0AE1}"/>
                </a:ext>
              </a:extLst>
            </p:cNvPr>
            <p:cNvSpPr/>
            <p:nvPr/>
          </p:nvSpPr>
          <p:spPr>
            <a:xfrm>
              <a:off x="5130" y="3570203"/>
              <a:ext cx="3553014" cy="499209"/>
            </a:xfrm>
            <a:prstGeom prst="rect">
              <a:avLst/>
            </a:prstGeom>
            <a:solidFill>
              <a:schemeClr val="tx1">
                <a:alpha val="69804"/>
              </a:schemeClr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>
                <a:latin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D92478FA-3707-D3D0-774A-6A7AF5A74408}"/>
                </a:ext>
              </a:extLst>
            </p:cNvPr>
            <p:cNvSpPr txBox="1"/>
            <p:nvPr/>
          </p:nvSpPr>
          <p:spPr>
            <a:xfrm>
              <a:off x="16770" y="3570203"/>
              <a:ext cx="3553013" cy="3910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SHG/ PACS members training</a:t>
              </a:r>
            </a:p>
          </p:txBody>
        </p:sp>
      </p:grpSp>
      <p:sp>
        <p:nvSpPr>
          <p:cNvPr id="4" name="Rectangle 3" descr="A group of people sitting in a room&#10;&#10;AI-generated content may be incorrect.">
            <a:extLst>
              <a:ext uri="{FF2B5EF4-FFF2-40B4-BE49-F238E27FC236}">
                <a16:creationId xmlns="" xmlns:a16="http://schemas.microsoft.com/office/drawing/2014/main" id="{264F5A22-BDC4-D3E1-8BC4-3D69ADD4EC4B}"/>
              </a:ext>
            </a:extLst>
          </p:cNvPr>
          <p:cNvSpPr/>
          <p:nvPr/>
        </p:nvSpPr>
        <p:spPr>
          <a:xfrm>
            <a:off x="4226672" y="-1117"/>
            <a:ext cx="3738656" cy="2339084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687" t="-30196" r="-6653" b="2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N">
              <a:latin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39CB3099-8086-93EE-5A78-3766BBD16466}"/>
              </a:ext>
            </a:extLst>
          </p:cNvPr>
          <p:cNvGrpSpPr/>
          <p:nvPr/>
        </p:nvGrpSpPr>
        <p:grpSpPr>
          <a:xfrm>
            <a:off x="4222903" y="1954988"/>
            <a:ext cx="3092646" cy="386485"/>
            <a:chOff x="5130" y="3570203"/>
            <a:chExt cx="3553014" cy="540941"/>
          </a:xfrm>
        </p:grpSpPr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B0CD5586-99C0-E0CD-AB6A-0FA0BD071A74}"/>
                </a:ext>
              </a:extLst>
            </p:cNvPr>
            <p:cNvSpPr/>
            <p:nvPr/>
          </p:nvSpPr>
          <p:spPr>
            <a:xfrm>
              <a:off x="5130" y="3570203"/>
              <a:ext cx="3553014" cy="499209"/>
            </a:xfrm>
            <a:prstGeom prst="rect">
              <a:avLst/>
            </a:prstGeom>
            <a:solidFill>
              <a:schemeClr val="tx1">
                <a:alpha val="69804"/>
              </a:schemeClr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>
                <a:latin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7AB05904-ABD3-A67C-EB78-6F006C92F41E}"/>
                </a:ext>
              </a:extLst>
            </p:cNvPr>
            <p:cNvSpPr txBox="1"/>
            <p:nvPr/>
          </p:nvSpPr>
          <p:spPr>
            <a:xfrm>
              <a:off x="9461" y="3570203"/>
              <a:ext cx="3114375" cy="5409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Pani Samiti members training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B493207B-C4F1-E53B-5273-88863469000F}"/>
              </a:ext>
            </a:extLst>
          </p:cNvPr>
          <p:cNvGrpSpPr/>
          <p:nvPr/>
        </p:nvGrpSpPr>
        <p:grpSpPr>
          <a:xfrm>
            <a:off x="8162116" y="1954988"/>
            <a:ext cx="3092647" cy="356669"/>
            <a:chOff x="5129" y="3570203"/>
            <a:chExt cx="3553015" cy="499209"/>
          </a:xfrm>
        </p:grpSpPr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8D03A26F-BB4D-551B-A6C1-3D0F41963CA8}"/>
                </a:ext>
              </a:extLst>
            </p:cNvPr>
            <p:cNvSpPr/>
            <p:nvPr/>
          </p:nvSpPr>
          <p:spPr>
            <a:xfrm>
              <a:off x="5130" y="3570203"/>
              <a:ext cx="3553014" cy="499209"/>
            </a:xfrm>
            <a:prstGeom prst="rect">
              <a:avLst/>
            </a:prstGeom>
            <a:solidFill>
              <a:schemeClr val="tx1">
                <a:alpha val="69804"/>
              </a:schemeClr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>
                <a:latin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F564E7F1-18FA-7401-FD8E-640056002709}"/>
                </a:ext>
              </a:extLst>
            </p:cNvPr>
            <p:cNvSpPr txBox="1"/>
            <p:nvPr/>
          </p:nvSpPr>
          <p:spPr>
            <a:xfrm>
              <a:off x="5129" y="3570204"/>
              <a:ext cx="3418755" cy="4992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Women empowerment campaign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52EBF232-4B4A-54CA-6B7F-DF6FB8019D60}"/>
              </a:ext>
            </a:extLst>
          </p:cNvPr>
          <p:cNvGrpSpPr/>
          <p:nvPr/>
        </p:nvGrpSpPr>
        <p:grpSpPr>
          <a:xfrm>
            <a:off x="-413" y="5853552"/>
            <a:ext cx="3404014" cy="354062"/>
            <a:chOff x="5131" y="3570202"/>
            <a:chExt cx="3174068" cy="499210"/>
          </a:xfrm>
        </p:grpSpPr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06F42A92-1DCD-327E-CEA9-3AB5D6ECB38C}"/>
                </a:ext>
              </a:extLst>
            </p:cNvPr>
            <p:cNvSpPr/>
            <p:nvPr/>
          </p:nvSpPr>
          <p:spPr>
            <a:xfrm>
              <a:off x="5131" y="3570203"/>
              <a:ext cx="3174068" cy="499209"/>
            </a:xfrm>
            <a:prstGeom prst="rect">
              <a:avLst/>
            </a:prstGeom>
            <a:solidFill>
              <a:schemeClr val="tx1">
                <a:alpha val="69804"/>
              </a:schemeClr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>
                <a:latin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18CEA2DB-F531-38C0-6CCF-8310E24AB421}"/>
                </a:ext>
              </a:extLst>
            </p:cNvPr>
            <p:cNvSpPr txBox="1"/>
            <p:nvPr/>
          </p:nvSpPr>
          <p:spPr>
            <a:xfrm>
              <a:off x="5517" y="3570202"/>
              <a:ext cx="3078945" cy="4992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4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H/W Prerna Pravas: VWSC members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580E20D5-0AD7-8583-67F6-5F61EA23EC93}"/>
              </a:ext>
            </a:extLst>
          </p:cNvPr>
          <p:cNvGrpSpPr/>
          <p:nvPr/>
        </p:nvGrpSpPr>
        <p:grpSpPr>
          <a:xfrm>
            <a:off x="6501858" y="5853549"/>
            <a:ext cx="4083541" cy="354061"/>
            <a:chOff x="5130" y="3570203"/>
            <a:chExt cx="3139482" cy="499209"/>
          </a:xfrm>
        </p:grpSpPr>
        <p:sp>
          <p:nvSpPr>
            <p:cNvPr id="36" name="Rectangle 35">
              <a:extLst>
                <a:ext uri="{FF2B5EF4-FFF2-40B4-BE49-F238E27FC236}">
                  <a16:creationId xmlns="" xmlns:a16="http://schemas.microsoft.com/office/drawing/2014/main" id="{AAF42277-85DC-9C7D-F0E6-6B840E10F339}"/>
                </a:ext>
              </a:extLst>
            </p:cNvPr>
            <p:cNvSpPr/>
            <p:nvPr/>
          </p:nvSpPr>
          <p:spPr>
            <a:xfrm>
              <a:off x="5130" y="3570203"/>
              <a:ext cx="3139482" cy="499209"/>
            </a:xfrm>
            <a:prstGeom prst="rect">
              <a:avLst/>
            </a:prstGeom>
            <a:solidFill>
              <a:schemeClr val="tx1">
                <a:alpha val="69804"/>
              </a:schemeClr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>
                <a:latin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96DFB30B-CD25-C1EB-39C5-01183E352AA5}"/>
                </a:ext>
              </a:extLst>
            </p:cNvPr>
            <p:cNvSpPr txBox="1"/>
            <p:nvPr/>
          </p:nvSpPr>
          <p:spPr>
            <a:xfrm>
              <a:off x="5131" y="3570203"/>
              <a:ext cx="3079463" cy="4992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14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SHGs members training</a:t>
              </a:r>
            </a:p>
          </p:txBody>
        </p:sp>
      </p:grpSp>
      <p:sp>
        <p:nvSpPr>
          <p:cNvPr id="38" name="Rectangle 1">
            <a:extLst>
              <a:ext uri="{FF2B5EF4-FFF2-40B4-BE49-F238E27FC236}">
                <a16:creationId xmlns="" xmlns:a16="http://schemas.microsoft.com/office/drawing/2014/main" id="{7113F7AA-7606-8EAE-3148-26BD75EBF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49865"/>
            <a:ext cx="12190108" cy="400110"/>
          </a:xfrm>
          <a:prstGeom prst="rect">
            <a:avLst/>
          </a:prstGeom>
          <a:solidFill>
            <a:srgbClr val="7FC1DB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IN" sz="2000" b="1">
                <a:latin typeface="Arial" panose="020B0604020202020204" pitchFamily="34" charset="0"/>
                <a:cs typeface="Arial" panose="020B0604020202020204" pitchFamily="34" charset="0"/>
              </a:rPr>
              <a:t>Prerna </a:t>
            </a:r>
            <a:r>
              <a:rPr lang="en-IN" sz="2000" b="1" err="1">
                <a:latin typeface="Arial" panose="020B0604020202020204" pitchFamily="34" charset="0"/>
                <a:cs typeface="Arial" panose="020B0604020202020204" pitchFamily="34" charset="0"/>
              </a:rPr>
              <a:t>Pravaas</a:t>
            </a:r>
            <a:r>
              <a:rPr lang="en-IN" sz="2000" b="1">
                <a:latin typeface="Arial" panose="020B0604020202020204" pitchFamily="34" charset="0"/>
                <a:cs typeface="Arial" panose="020B0604020202020204" pitchFamily="34" charset="0"/>
              </a:rPr>
              <a:t> to Headworks: 898 Pani Samiti members participated</a:t>
            </a:r>
          </a:p>
        </p:txBody>
      </p:sp>
      <p:sp>
        <p:nvSpPr>
          <p:cNvPr id="39" name="Rectangle 1">
            <a:extLst>
              <a:ext uri="{FF2B5EF4-FFF2-40B4-BE49-F238E27FC236}">
                <a16:creationId xmlns="" xmlns:a16="http://schemas.microsoft.com/office/drawing/2014/main" id="{BEABC3B1-3CD5-B18A-B8D2-DC85868A6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30830"/>
            <a:ext cx="12107646" cy="400110"/>
          </a:xfrm>
          <a:prstGeom prst="rect">
            <a:avLst/>
          </a:prstGeom>
          <a:solidFill>
            <a:srgbClr val="7FC1DB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IN" sz="2000" b="1">
                <a:latin typeface="Arial" panose="020B0604020202020204" pitchFamily="34" charset="0"/>
                <a:cs typeface="Arial" panose="020B0604020202020204" pitchFamily="34" charset="0"/>
              </a:rPr>
              <a:t>Capacity building of Pani Samiti, SHGs and PACS</a:t>
            </a:r>
          </a:p>
        </p:txBody>
      </p:sp>
      <p:pic>
        <p:nvPicPr>
          <p:cNvPr id="8" name="Picture 7" descr="A group of people in a room&#10;&#10;AI-generated content may be incorrect.">
            <a:extLst>
              <a:ext uri="{FF2B5EF4-FFF2-40B4-BE49-F238E27FC236}">
                <a16:creationId xmlns="" xmlns:a16="http://schemas.microsoft.com/office/drawing/2014/main" id="{816B0DCA-6406-E16E-4836-862905C141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858" y="3199334"/>
            <a:ext cx="5690142" cy="256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22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B605112-D626-832B-D85F-BC987E500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women sitting in a circle&#10;&#10;AI-generated content may be incorrect.">
            <a:extLst>
              <a:ext uri="{FF2B5EF4-FFF2-40B4-BE49-F238E27FC236}">
                <a16:creationId xmlns="" xmlns:a16="http://schemas.microsoft.com/office/drawing/2014/main" id="{594D8AFA-6D73-0F6A-3629-58A18B8517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41"/>
          <a:stretch>
            <a:fillRect/>
          </a:stretch>
        </p:blipFill>
        <p:spPr>
          <a:xfrm>
            <a:off x="6330512" y="3845301"/>
            <a:ext cx="5105094" cy="2843254"/>
          </a:xfrm>
          <a:prstGeom prst="rect">
            <a:avLst/>
          </a:prstGeom>
        </p:spPr>
      </p:pic>
      <p:pic>
        <p:nvPicPr>
          <p:cNvPr id="3" name="Picture 2" descr="A group of women sitting on the ground&#10;&#10;AI-generated content may be incorrect.">
            <a:extLst>
              <a:ext uri="{FF2B5EF4-FFF2-40B4-BE49-F238E27FC236}">
                <a16:creationId xmlns="" xmlns:a16="http://schemas.microsoft.com/office/drawing/2014/main" id="{103BC587-3262-2395-93BA-8C25B25F9F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24" r="4737" b="4233"/>
          <a:stretch>
            <a:fillRect/>
          </a:stretch>
        </p:blipFill>
        <p:spPr>
          <a:xfrm>
            <a:off x="460375" y="3845302"/>
            <a:ext cx="5635625" cy="2843254"/>
          </a:xfrm>
          <a:prstGeom prst="rect">
            <a:avLst/>
          </a:prstGeom>
        </p:spPr>
      </p:pic>
      <p:sp>
        <p:nvSpPr>
          <p:cNvPr id="1025" name="Rectangle 1">
            <a:extLst>
              <a:ext uri="{FF2B5EF4-FFF2-40B4-BE49-F238E27FC236}">
                <a16:creationId xmlns="" xmlns:a16="http://schemas.microsoft.com/office/drawing/2014/main" id="{AED474D1-72D6-9943-BD47-6BEF1C2F6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722" y="267261"/>
            <a:ext cx="113940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Provided to Village Water Committee by </a:t>
            </a:r>
            <a:r>
              <a:rPr lang="en-US" sz="2400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WASMO</a:t>
            </a:r>
            <a:endParaRPr lang="en-IN" sz="24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803299D5-BAB6-3425-0DB6-1F585BB844BD}"/>
              </a:ext>
            </a:extLst>
          </p:cNvPr>
          <p:cNvGrpSpPr/>
          <p:nvPr/>
        </p:nvGrpSpPr>
        <p:grpSpPr>
          <a:xfrm>
            <a:off x="460375" y="982836"/>
            <a:ext cx="11076334" cy="2654590"/>
            <a:chOff x="449180" y="1138160"/>
            <a:chExt cx="4832684" cy="5158737"/>
          </a:xfrm>
        </p:grpSpPr>
        <p:sp>
          <p:nvSpPr>
            <p:cNvPr id="18" name="Content Placeholder 2">
              <a:extLst>
                <a:ext uri="{FF2B5EF4-FFF2-40B4-BE49-F238E27FC236}">
                  <a16:creationId xmlns="" xmlns:a16="http://schemas.microsoft.com/office/drawing/2014/main" id="{5787D183-35CD-F11E-165C-ADC30D98E82B}"/>
                </a:ext>
              </a:extLst>
            </p:cNvPr>
            <p:cNvSpPr txBox="1">
              <a:spLocks/>
            </p:cNvSpPr>
            <p:nvPr/>
          </p:nvSpPr>
          <p:spPr>
            <a:xfrm>
              <a:off x="449180" y="1138160"/>
              <a:ext cx="4832684" cy="5158737"/>
            </a:xfrm>
            <a:prstGeom prst="round2DiagRect">
              <a:avLst>
                <a:gd name="adj1" fmla="val 9969"/>
                <a:gd name="adj2" fmla="val 2392"/>
              </a:avLst>
            </a:prstGeom>
            <a:solidFill>
              <a:schemeClr val="tx2">
                <a:lumMod val="10000"/>
                <a:lumOff val="90000"/>
              </a:schemeClr>
            </a:solidFill>
            <a:ln w="1270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dash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285750" indent="-285750" algn="just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08AAE"/>
                </a:buClr>
                <a:buSzPct val="80000"/>
                <a:buFont typeface="Arial" panose="020B0604020202020204" pitchFamily="34" charset="0"/>
                <a:buChar char="►"/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342900" marR="0" lvl="0" indent="-342900" defTabSz="457200" fontAlgn="auto">
                <a:lnSpc>
                  <a:spcPct val="17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endParaRPr lang="en-IN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4B3917F5-0D56-B3EB-EBB1-90FE0DB58F51}"/>
                </a:ext>
              </a:extLst>
            </p:cNvPr>
            <p:cNvSpPr txBox="1"/>
            <p:nvPr/>
          </p:nvSpPr>
          <p:spPr>
            <a:xfrm>
              <a:off x="547507" y="1345808"/>
              <a:ext cx="4695269" cy="46276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lvl="0" indent="-342900" defTabSz="457200">
                <a:lnSpc>
                  <a:spcPct val="170000"/>
                </a:lnSpc>
                <a:spcAft>
                  <a:spcPts val="1200"/>
                </a:spcAft>
                <a:buSzPct val="85000"/>
                <a:buFont typeface="Wingdings" panose="05000000000000000000" pitchFamily="2" charset="2"/>
                <a:buChar char="Ø"/>
                <a:defRPr/>
              </a:pPr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Practical training on using Field Test Kit (FTK) for water quality testing</a:t>
              </a:r>
              <a:r>
                <a:rPr kumimoji="0" lang="en-IN" sz="18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  <a:p>
              <a:pPr marL="342900" lvl="0" indent="-342900" defTabSz="457200">
                <a:lnSpc>
                  <a:spcPct val="170000"/>
                </a:lnSpc>
                <a:spcAft>
                  <a:spcPts val="1200"/>
                </a:spcAft>
                <a:buSzPct val="85000"/>
                <a:buFont typeface="Wingdings" panose="05000000000000000000" pitchFamily="2" charset="2"/>
                <a:buChar char="Ø"/>
                <a:defRPr/>
              </a:pPr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Committee members can independently test village drinking water.</a:t>
              </a:r>
            </a:p>
            <a:p>
              <a:pPr marL="342900" lvl="0" indent="-342900" defTabSz="457200">
                <a:lnSpc>
                  <a:spcPct val="170000"/>
                </a:lnSpc>
                <a:spcAft>
                  <a:spcPts val="1200"/>
                </a:spcAft>
                <a:buSzPct val="85000"/>
                <a:buFont typeface="Wingdings" panose="05000000000000000000" pitchFamily="2" charset="2"/>
                <a:buChar char="Ø"/>
                <a:defRPr/>
              </a:pPr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Parameters checked: pH, color, taste, chlorine, TDS, etc.</a:t>
              </a:r>
            </a:p>
            <a:p>
              <a:pPr marL="342900" lvl="0" indent="-342900" defTabSz="457200">
                <a:lnSpc>
                  <a:spcPct val="170000"/>
                </a:lnSpc>
                <a:spcAft>
                  <a:spcPts val="1200"/>
                </a:spcAft>
                <a:buSzPct val="85000"/>
                <a:buFont typeface="Wingdings" panose="05000000000000000000" pitchFamily="2" charset="2"/>
                <a:buChar char="Ø"/>
                <a:defRPr/>
              </a:pPr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Builds awareness on safe and clean drinking water.</a:t>
              </a:r>
              <a:endParaRPr kumimoji="0" lang="en-IN" sz="1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26" name="AutoShape 2" descr="blob:https://web.whatsapp.com/b66cf59a-3748-4c5e-806a-33f8b4b8562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147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4993C13-96DA-B56E-65E3-5B22C1261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49EFFEA-9987-1298-1A38-BBDE077AA13D}"/>
              </a:ext>
            </a:extLst>
          </p:cNvPr>
          <p:cNvSpPr/>
          <p:nvPr/>
        </p:nvSpPr>
        <p:spPr>
          <a:xfrm>
            <a:off x="534816" y="3508323"/>
            <a:ext cx="10788020" cy="157134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36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Practices</a:t>
            </a:r>
            <a:endParaRPr lang="en-US" sz="3600" b="1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C017E3A-FC0A-305B-F993-D54BB63EB6D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2877"/>
          <a:stretch>
            <a:fillRect/>
          </a:stretch>
        </p:blipFill>
        <p:spPr>
          <a:xfrm>
            <a:off x="6780647" y="1313676"/>
            <a:ext cx="5411353" cy="5544324"/>
          </a:xfrm>
          <a:custGeom>
            <a:avLst/>
            <a:gdLst>
              <a:gd name="connsiteX0" fmla="*/ 2990419 w 5411353"/>
              <a:gd name="connsiteY0" fmla="*/ 0 h 5544324"/>
              <a:gd name="connsiteX1" fmla="*/ 5411353 w 5411353"/>
              <a:gd name="connsiteY1" fmla="*/ 0 h 5544324"/>
              <a:gd name="connsiteX2" fmla="*/ 5411353 w 5411353"/>
              <a:gd name="connsiteY2" fmla="*/ 5544324 h 5544324"/>
              <a:gd name="connsiteX3" fmla="*/ 0 w 5411353"/>
              <a:gd name="connsiteY3" fmla="*/ 5544324 h 5544324"/>
              <a:gd name="connsiteX4" fmla="*/ 26495 w 5411353"/>
              <a:gd name="connsiteY4" fmla="*/ 5541143 h 5544324"/>
              <a:gd name="connsiteX5" fmla="*/ 396075 w 5411353"/>
              <a:gd name="connsiteY5" fmla="*/ 5525152 h 5544324"/>
              <a:gd name="connsiteX6" fmla="*/ 3429277 w 5411353"/>
              <a:gd name="connsiteY6" fmla="*/ 2194238 h 5544324"/>
              <a:gd name="connsiteX7" fmla="*/ 3429277 w 5411353"/>
              <a:gd name="connsiteY7" fmla="*/ 438858 h 5544324"/>
              <a:gd name="connsiteX8" fmla="*/ 2990419 w 5411353"/>
              <a:gd name="connsiteY8" fmla="*/ 0 h 5544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11353" h="5544324">
                <a:moveTo>
                  <a:pt x="2990419" y="0"/>
                </a:moveTo>
                <a:lnTo>
                  <a:pt x="5411353" y="0"/>
                </a:lnTo>
                <a:lnTo>
                  <a:pt x="5411353" y="5544324"/>
                </a:lnTo>
                <a:lnTo>
                  <a:pt x="0" y="5544324"/>
                </a:lnTo>
                <a:lnTo>
                  <a:pt x="26495" y="5541143"/>
                </a:lnTo>
                <a:cubicBezTo>
                  <a:pt x="134736" y="5530967"/>
                  <a:pt x="256435" y="5525152"/>
                  <a:pt x="396075" y="5525152"/>
                </a:cubicBezTo>
                <a:cubicBezTo>
                  <a:pt x="638450" y="5525152"/>
                  <a:pt x="3429277" y="2436613"/>
                  <a:pt x="3429277" y="2194238"/>
                </a:cubicBezTo>
                <a:lnTo>
                  <a:pt x="3429277" y="438858"/>
                </a:lnTo>
                <a:cubicBezTo>
                  <a:pt x="3429277" y="196483"/>
                  <a:pt x="3232794" y="0"/>
                  <a:pt x="2990419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B8C3A59-9952-D943-5ABD-034D0587FA1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r="15586" b="26288"/>
          <a:stretch>
            <a:fillRect/>
          </a:stretch>
        </p:blipFill>
        <p:spPr>
          <a:xfrm>
            <a:off x="0" y="-1"/>
            <a:ext cx="3353559" cy="2641601"/>
          </a:xfrm>
          <a:custGeom>
            <a:avLst/>
            <a:gdLst>
              <a:gd name="connsiteX0" fmla="*/ 0 w 4680174"/>
              <a:gd name="connsiteY0" fmla="*/ 0 h 3686577"/>
              <a:gd name="connsiteX1" fmla="*/ 4680174 w 4680174"/>
              <a:gd name="connsiteY1" fmla="*/ 0 h 3686577"/>
              <a:gd name="connsiteX2" fmla="*/ 4616595 w 4680174"/>
              <a:gd name="connsiteY2" fmla="*/ 47793 h 3686577"/>
              <a:gd name="connsiteX3" fmla="*/ 4035569 w 4680174"/>
              <a:gd name="connsiteY3" fmla="*/ 634374 h 3686577"/>
              <a:gd name="connsiteX4" fmla="*/ 2448069 w 4680174"/>
              <a:gd name="connsiteY4" fmla="*/ 2806074 h 3686577"/>
              <a:gd name="connsiteX5" fmla="*/ 554975 w 4680174"/>
              <a:gd name="connsiteY5" fmla="*/ 3565544 h 3686577"/>
              <a:gd name="connsiteX6" fmla="*/ 0 w 4680174"/>
              <a:gd name="connsiteY6" fmla="*/ 3686577 h 368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0174" h="3686577">
                <a:moveTo>
                  <a:pt x="0" y="0"/>
                </a:moveTo>
                <a:lnTo>
                  <a:pt x="4680174" y="0"/>
                </a:lnTo>
                <a:lnTo>
                  <a:pt x="4616595" y="47793"/>
                </a:lnTo>
                <a:cubicBezTo>
                  <a:pt x="4443557" y="188816"/>
                  <a:pt x="4258878" y="381433"/>
                  <a:pt x="4035569" y="634374"/>
                </a:cubicBezTo>
                <a:cubicBezTo>
                  <a:pt x="3588952" y="1140257"/>
                  <a:pt x="3146569" y="2291724"/>
                  <a:pt x="2448069" y="2806074"/>
                </a:cubicBezTo>
                <a:cubicBezTo>
                  <a:pt x="1924194" y="3191837"/>
                  <a:pt x="1257444" y="3400791"/>
                  <a:pt x="554975" y="3565544"/>
                </a:cubicBezTo>
                <a:lnTo>
                  <a:pt x="0" y="3686577"/>
                </a:lnTo>
                <a:close/>
              </a:path>
            </a:pathLst>
          </a:custGeom>
        </p:spPr>
      </p:pic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86146BF3-8E35-858F-0CEB-03FA66D96578}"/>
              </a:ext>
            </a:extLst>
          </p:cNvPr>
          <p:cNvCxnSpPr>
            <a:cxnSpLocks/>
          </p:cNvCxnSpPr>
          <p:nvPr/>
        </p:nvCxnSpPr>
        <p:spPr>
          <a:xfrm>
            <a:off x="653017" y="4924059"/>
            <a:ext cx="1320800" cy="0"/>
          </a:xfrm>
          <a:prstGeom prst="line">
            <a:avLst/>
          </a:prstGeom>
          <a:ln w="184150">
            <a:solidFill>
              <a:srgbClr val="2D81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862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59AA61-2E3C-A848-FB0F-21F2CE3F6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Folded Corner 7">
            <a:extLst>
              <a:ext uri="{FF2B5EF4-FFF2-40B4-BE49-F238E27FC236}">
                <a16:creationId xmlns="" xmlns:a16="http://schemas.microsoft.com/office/drawing/2014/main" id="{229C2277-40C7-FC55-4E1A-18FB2D485F01}"/>
              </a:ext>
            </a:extLst>
          </p:cNvPr>
          <p:cNvSpPr/>
          <p:nvPr/>
        </p:nvSpPr>
        <p:spPr>
          <a:xfrm>
            <a:off x="5915565" y="1354928"/>
            <a:ext cx="5736215" cy="5381248"/>
          </a:xfrm>
          <a:prstGeom prst="foldedCorner">
            <a:avLst>
              <a:gd name="adj" fmla="val 10266"/>
            </a:avLst>
          </a:prstGeom>
          <a:solidFill>
            <a:schemeClr val="bg1"/>
          </a:solidFill>
          <a:ln w="127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" name="Rectangle: Top Corners Snipped 1">
            <a:extLst>
              <a:ext uri="{FF2B5EF4-FFF2-40B4-BE49-F238E27FC236}">
                <a16:creationId xmlns="" xmlns:a16="http://schemas.microsoft.com/office/drawing/2014/main" id="{F337594E-B6FF-21F7-5F2E-70E54925C828}"/>
              </a:ext>
            </a:extLst>
          </p:cNvPr>
          <p:cNvSpPr/>
          <p:nvPr/>
        </p:nvSpPr>
        <p:spPr>
          <a:xfrm>
            <a:off x="5918025" y="1178075"/>
            <a:ext cx="5470764" cy="666926"/>
          </a:xfrm>
          <a:prstGeom prst="snip2SameRect">
            <a:avLst>
              <a:gd name="adj1" fmla="val 37704"/>
              <a:gd name="adj2" fmla="val 2086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6" name="Rectangle 15" descr="Creative listing layouts&#10;4 Pointer layout">
            <a:extLst>
              <a:ext uri="{FF2B5EF4-FFF2-40B4-BE49-F238E27FC236}">
                <a16:creationId xmlns="" xmlns:a16="http://schemas.microsoft.com/office/drawing/2014/main" id="{4A43BB35-E7ED-FB19-038D-323038D0B1C4}"/>
              </a:ext>
            </a:extLst>
          </p:cNvPr>
          <p:cNvSpPr>
            <a:spLocks noChangeArrowheads="1"/>
          </p:cNvSpPr>
          <p:nvPr/>
        </p:nvSpPr>
        <p:spPr bwMode="gray">
          <a:xfrm>
            <a:off x="386047" y="4171595"/>
            <a:ext cx="4781375" cy="2216977"/>
          </a:xfrm>
          <a:prstGeom prst="rect">
            <a:avLst/>
          </a:prstGeom>
          <a:solidFill>
            <a:srgbClr val="D2EAF2"/>
          </a:solidFill>
          <a:ln w="25400" cap="flat" cmpd="sng" algn="ctr">
            <a:noFill/>
            <a:prstDash val="sysDot"/>
            <a:headEnd/>
            <a:tailEnd/>
          </a:ln>
          <a:effectLst/>
        </p:spPr>
        <p:txBody>
          <a:bodyPr lIns="72000" tIns="72000" rIns="72000" bIns="7200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914400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5" name="Rectangle 1">
            <a:extLst>
              <a:ext uri="{FF2B5EF4-FFF2-40B4-BE49-F238E27FC236}">
                <a16:creationId xmlns="" xmlns:a16="http://schemas.microsoft.com/office/drawing/2014/main" id="{10D50E87-0669-11FC-018A-761AF0BD6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722" y="267261"/>
            <a:ext cx="113940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Water Tax Collection: Incentive Scheme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79862DC-8272-BFC2-9EDE-43F893A92CFF}"/>
              </a:ext>
            </a:extLst>
          </p:cNvPr>
          <p:cNvSpPr txBox="1"/>
          <p:nvPr/>
        </p:nvSpPr>
        <p:spPr>
          <a:xfrm>
            <a:off x="529587" y="1475444"/>
            <a:ext cx="4473030" cy="4815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base" latinLnBrk="0" hangingPunct="1">
              <a:lnSpc>
                <a:spcPct val="113000"/>
              </a:lnSpc>
              <a:spcBef>
                <a:spcPts val="600"/>
              </a:spcBef>
              <a:spcAft>
                <a:spcPts val="18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Financial stability is a critical success factor for sustaining the in-village water supply schemes.  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13000"/>
              </a:lnSpc>
              <a:spcBef>
                <a:spcPts val="600"/>
              </a:spcBef>
              <a:spcAft>
                <a:spcPts val="18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per Panchayat Department data for FY 2023-24, water tax collection in approximately </a:t>
            </a:r>
            <a:r>
              <a:rPr kumimoji="0" lang="en-IN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5,900 villages </a:t>
            </a:r>
            <a:r>
              <a:rPr kumimoji="0" lang="en-IN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was below 30% against the raised demand.</a:t>
            </a:r>
          </a:p>
          <a:p>
            <a:pPr marL="0" marR="0" lvl="0" indent="0" algn="just" defTabSz="914400" rtl="0" eaLnBrk="1" fontAlgn="base" latinLnBrk="0" hangingPunct="1">
              <a:lnSpc>
                <a:spcPct val="113000"/>
              </a:lnSpc>
              <a:spcBef>
                <a:spcPts val="3000"/>
              </a:spcBef>
              <a:spcAft>
                <a:spcPts val="1800"/>
              </a:spcAft>
              <a:buClrTx/>
              <a:buSzPct val="120000"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achieve effective management of village-level water supply scheme, GPs shall be financially self reliant (steady source of revenue). </a:t>
            </a:r>
            <a:r>
              <a:rPr kumimoji="0" lang="en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address this, WASMO has initiated efforts to enhance water tax collection</a:t>
            </a: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4DE73A31-86B3-FEAD-B1B4-330BD9D477E5}"/>
              </a:ext>
            </a:extLst>
          </p:cNvPr>
          <p:cNvGrpSpPr/>
          <p:nvPr/>
        </p:nvGrpSpPr>
        <p:grpSpPr>
          <a:xfrm>
            <a:off x="5736657" y="1095023"/>
            <a:ext cx="519809" cy="519809"/>
            <a:chOff x="4104557" y="3869528"/>
            <a:chExt cx="321966" cy="321966"/>
          </a:xfrm>
        </p:grpSpPr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0229CB57-0C57-7FE0-6108-BA219A5F6E14}"/>
                </a:ext>
              </a:extLst>
            </p:cNvPr>
            <p:cNvSpPr/>
            <p:nvPr/>
          </p:nvSpPr>
          <p:spPr>
            <a:xfrm>
              <a:off x="4122665" y="3886200"/>
              <a:ext cx="285750" cy="28575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7" name="Graphic 14" descr="Badge New with solid fill">
              <a:extLst>
                <a:ext uri="{FF2B5EF4-FFF2-40B4-BE49-F238E27FC236}">
                  <a16:creationId xmlns="" xmlns:a16="http://schemas.microsoft.com/office/drawing/2014/main" id="{F918763C-C8BE-2C68-60EB-0835232D874C}"/>
                </a:ext>
              </a:extLst>
            </p:cNvPr>
            <p:cNvSpPr/>
            <p:nvPr/>
          </p:nvSpPr>
          <p:spPr>
            <a:xfrm>
              <a:off x="4104557" y="3869528"/>
              <a:ext cx="321966" cy="321966"/>
            </a:xfrm>
            <a:custGeom>
              <a:avLst/>
              <a:gdLst>
                <a:gd name="connsiteX0" fmla="*/ 160983 w 321966"/>
                <a:gd name="connsiteY0" fmla="*/ 0 h 321966"/>
                <a:gd name="connsiteX1" fmla="*/ 0 w 321966"/>
                <a:gd name="connsiteY1" fmla="*/ 160983 h 321966"/>
                <a:gd name="connsiteX2" fmla="*/ 160983 w 321966"/>
                <a:gd name="connsiteY2" fmla="*/ 321967 h 321966"/>
                <a:gd name="connsiteX3" fmla="*/ 321967 w 321966"/>
                <a:gd name="connsiteY3" fmla="*/ 160983 h 321966"/>
                <a:gd name="connsiteX4" fmla="*/ 160983 w 321966"/>
                <a:gd name="connsiteY4" fmla="*/ 0 h 321966"/>
                <a:gd name="connsiteX5" fmla="*/ 225695 w 321966"/>
                <a:gd name="connsiteY5" fmla="*/ 249948 h 321966"/>
                <a:gd name="connsiteX6" fmla="*/ 160983 w 321966"/>
                <a:gd name="connsiteY6" fmla="*/ 205148 h 321966"/>
                <a:gd name="connsiteX7" fmla="*/ 96264 w 321966"/>
                <a:gd name="connsiteY7" fmla="*/ 249948 h 321966"/>
                <a:gd name="connsiteX8" fmla="*/ 118662 w 321966"/>
                <a:gd name="connsiteY8" fmla="*/ 175281 h 321966"/>
                <a:gd name="connsiteX9" fmla="*/ 61428 w 321966"/>
                <a:gd name="connsiteY9" fmla="*/ 125504 h 321966"/>
                <a:gd name="connsiteX10" fmla="*/ 136086 w 321966"/>
                <a:gd name="connsiteY10" fmla="*/ 125504 h 321966"/>
                <a:gd name="connsiteX11" fmla="*/ 160983 w 321966"/>
                <a:gd name="connsiteY11" fmla="*/ 50837 h 321966"/>
                <a:gd name="connsiteX12" fmla="*/ 185864 w 321966"/>
                <a:gd name="connsiteY12" fmla="*/ 125504 h 321966"/>
                <a:gd name="connsiteX13" fmla="*/ 260539 w 321966"/>
                <a:gd name="connsiteY13" fmla="*/ 125504 h 321966"/>
                <a:gd name="connsiteX14" fmla="*/ 203284 w 321966"/>
                <a:gd name="connsiteY14" fmla="*/ 175281 h 32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1966" h="321966">
                  <a:moveTo>
                    <a:pt x="160983" y="0"/>
                  </a:moveTo>
                  <a:cubicBezTo>
                    <a:pt x="72075" y="0"/>
                    <a:pt x="0" y="72075"/>
                    <a:pt x="0" y="160983"/>
                  </a:cubicBezTo>
                  <a:cubicBezTo>
                    <a:pt x="0" y="249892"/>
                    <a:pt x="72075" y="321967"/>
                    <a:pt x="160983" y="321967"/>
                  </a:cubicBezTo>
                  <a:cubicBezTo>
                    <a:pt x="249892" y="321967"/>
                    <a:pt x="321967" y="249892"/>
                    <a:pt x="321967" y="160983"/>
                  </a:cubicBezTo>
                  <a:cubicBezTo>
                    <a:pt x="321967" y="72075"/>
                    <a:pt x="249892" y="0"/>
                    <a:pt x="160983" y="0"/>
                  </a:cubicBezTo>
                  <a:close/>
                  <a:moveTo>
                    <a:pt x="225695" y="249948"/>
                  </a:moveTo>
                  <a:lnTo>
                    <a:pt x="160983" y="205148"/>
                  </a:lnTo>
                  <a:lnTo>
                    <a:pt x="96264" y="249948"/>
                  </a:lnTo>
                  <a:lnTo>
                    <a:pt x="118662" y="175281"/>
                  </a:lnTo>
                  <a:lnTo>
                    <a:pt x="61428" y="125504"/>
                  </a:lnTo>
                  <a:lnTo>
                    <a:pt x="136086" y="125504"/>
                  </a:lnTo>
                  <a:lnTo>
                    <a:pt x="160983" y="50837"/>
                  </a:lnTo>
                  <a:lnTo>
                    <a:pt x="185864" y="125504"/>
                  </a:lnTo>
                  <a:lnTo>
                    <a:pt x="260539" y="125504"/>
                  </a:lnTo>
                  <a:lnTo>
                    <a:pt x="203284" y="17528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8F80488-3592-12C0-972B-9C2F52245B40}"/>
              </a:ext>
            </a:extLst>
          </p:cNvPr>
          <p:cNvSpPr txBox="1"/>
          <p:nvPr/>
        </p:nvSpPr>
        <p:spPr>
          <a:xfrm>
            <a:off x="6038850" y="1982869"/>
            <a:ext cx="5292789" cy="4780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marR="0" lvl="0" indent="0" algn="just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improve tax collection in underperforming villages, </a:t>
            </a:r>
            <a:r>
              <a:rPr kumimoji="0" lang="en-IN" sz="20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incentive scheme</a:t>
            </a:r>
            <a:r>
              <a: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has been proposed with following conditions:</a:t>
            </a:r>
          </a:p>
          <a:p>
            <a:pPr marL="720725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scheme is planned for 2 years (2025-26, 2026-27)</a:t>
            </a:r>
          </a:p>
          <a:p>
            <a:pPr marL="720725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Budget allocation for the first year is  ₹53 crore.</a:t>
            </a:r>
          </a:p>
          <a:p>
            <a:pPr marL="720725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funds to be used for O&amp;M activities.</a:t>
            </a:r>
          </a:p>
          <a:p>
            <a:pPr marL="182563" marR="0" lvl="0" indent="0" algn="just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Beneficiaries: </a:t>
            </a:r>
            <a:r>
              <a:rPr kumimoji="0" lang="en-IN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GP/ VWSC, PACS/SHGs and VCEs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291F5EA-6A38-B98F-75A5-913A2C5FC9F3}"/>
              </a:ext>
            </a:extLst>
          </p:cNvPr>
          <p:cNvSpPr txBox="1"/>
          <p:nvPr/>
        </p:nvSpPr>
        <p:spPr>
          <a:xfrm>
            <a:off x="6256466" y="1308604"/>
            <a:ext cx="60979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Water Tax Collection Scheme Overview: </a:t>
            </a:r>
            <a:endParaRPr kumimoji="0" lang="en-IN" sz="2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56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E82BBC8-2B28-E084-FC37-CFF8F38A6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7F72CA2-1FE9-A22F-6517-F0CA0713A469}"/>
              </a:ext>
            </a:extLst>
          </p:cNvPr>
          <p:cNvSpPr/>
          <p:nvPr/>
        </p:nvSpPr>
        <p:spPr>
          <a:xfrm>
            <a:off x="9579429" y="3278412"/>
            <a:ext cx="2331674" cy="347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58873DB-F98B-E7A5-E655-C2BE031AFC2E}"/>
              </a:ext>
            </a:extLst>
          </p:cNvPr>
          <p:cNvSpPr/>
          <p:nvPr/>
        </p:nvSpPr>
        <p:spPr>
          <a:xfrm>
            <a:off x="5314342" y="3278412"/>
            <a:ext cx="3390647" cy="347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8EBDD51-F48C-7240-CE39-CCF2D94BBF42}"/>
              </a:ext>
            </a:extLst>
          </p:cNvPr>
          <p:cNvSpPr/>
          <p:nvPr/>
        </p:nvSpPr>
        <p:spPr>
          <a:xfrm>
            <a:off x="931964" y="3278412"/>
            <a:ext cx="3390647" cy="347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3D4AC26-7DBE-48E4-D39F-7CB0F3B02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722" y="267261"/>
            <a:ext cx="113940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Incentive Framework for Each Beneficiary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5BBAB99-B840-3A67-7A77-CA046F91F9B7}"/>
              </a:ext>
            </a:extLst>
          </p:cNvPr>
          <p:cNvSpPr/>
          <p:nvPr/>
        </p:nvSpPr>
        <p:spPr>
          <a:xfrm>
            <a:off x="424238" y="994229"/>
            <a:ext cx="11302941" cy="108478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Beneficiaries of the Incentive Scheme: Gram Panchayat/Water Committee, PACS/ SHGs and Village Computer Entrepreneur (VCE)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51EB3C2D-63CB-4193-E334-F105093CA191}"/>
              </a:ext>
            </a:extLst>
          </p:cNvPr>
          <p:cNvGrpSpPr/>
          <p:nvPr/>
        </p:nvGrpSpPr>
        <p:grpSpPr>
          <a:xfrm>
            <a:off x="171526" y="1753726"/>
            <a:ext cx="946549" cy="1296800"/>
            <a:chOff x="68928" y="2094298"/>
            <a:chExt cx="1332907" cy="1826123"/>
          </a:xfrm>
          <a:solidFill>
            <a:schemeClr val="bg1">
              <a:lumMod val="65000"/>
            </a:schemeClr>
          </a:solidFill>
        </p:grpSpPr>
        <p:sp>
          <p:nvSpPr>
            <p:cNvPr id="33" name="Ellipse 48" descr="Creative listing layouts&#10;4 Pointer layout">
              <a:extLst>
                <a:ext uri="{FF2B5EF4-FFF2-40B4-BE49-F238E27FC236}">
                  <a16:creationId xmlns="" xmlns:a16="http://schemas.microsoft.com/office/drawing/2014/main" id="{5606DC52-A5F9-C5C4-B2F8-02A76F0109E0}"/>
                </a:ext>
              </a:extLst>
            </p:cNvPr>
            <p:cNvSpPr/>
            <p:nvPr/>
          </p:nvSpPr>
          <p:spPr bwMode="gray">
            <a:xfrm rot="10800000" flipV="1">
              <a:off x="68928" y="2343574"/>
              <a:ext cx="1332907" cy="1332907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lIns="0" tIns="0" rIns="0" bIns="180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cxnSp>
          <p:nvCxnSpPr>
            <p:cNvPr id="35" name="Straight Connector 34" descr="Creative listing layouts&#10;4 Pointer layout">
              <a:extLst>
                <a:ext uri="{FF2B5EF4-FFF2-40B4-BE49-F238E27FC236}">
                  <a16:creationId xmlns="" xmlns:a16="http://schemas.microsoft.com/office/drawing/2014/main" id="{462135FD-F3E1-0EFA-3352-F0544885A53B}"/>
                </a:ext>
              </a:extLst>
            </p:cNvPr>
            <p:cNvCxnSpPr/>
            <p:nvPr/>
          </p:nvCxnSpPr>
          <p:spPr>
            <a:xfrm rot="16200000">
              <a:off x="219664" y="3007360"/>
              <a:ext cx="1826123" cy="0"/>
            </a:xfrm>
            <a:prstGeom prst="line">
              <a:avLst/>
            </a:prstGeom>
            <a:grpFill/>
            <a:ln w="19050" cap="flat" cmpd="sng" algn="ctr">
              <a:solidFill>
                <a:srgbClr val="2E2E38"/>
              </a:solidFill>
              <a:prstDash val="solid"/>
              <a:tailEnd type="none"/>
            </a:ln>
            <a:effectLst/>
          </p:spPr>
        </p:cxnSp>
      </p:grp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9FE78394-FBAD-AE09-50BD-F437F9A3E85F}"/>
              </a:ext>
            </a:extLst>
          </p:cNvPr>
          <p:cNvSpPr/>
          <p:nvPr/>
        </p:nvSpPr>
        <p:spPr>
          <a:xfrm>
            <a:off x="931964" y="2008270"/>
            <a:ext cx="3390647" cy="108478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9" name="Rechteck 65">
            <a:extLst>
              <a:ext uri="{FF2B5EF4-FFF2-40B4-BE49-F238E27FC236}">
                <a16:creationId xmlns="" xmlns:a16="http://schemas.microsoft.com/office/drawing/2014/main" id="{5035C770-C21D-7897-DC81-9DE391357E8A}"/>
              </a:ext>
            </a:extLst>
          </p:cNvPr>
          <p:cNvSpPr/>
          <p:nvPr/>
        </p:nvSpPr>
        <p:spPr bwMode="gray">
          <a:xfrm>
            <a:off x="823726" y="2072603"/>
            <a:ext cx="3470744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Gram Panchayats 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Pani Samitis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C693AB36-A77C-033B-7365-1EF94337DEDD}"/>
              </a:ext>
            </a:extLst>
          </p:cNvPr>
          <p:cNvSpPr txBox="1"/>
          <p:nvPr/>
        </p:nvSpPr>
        <p:spPr>
          <a:xfrm>
            <a:off x="424238" y="3279968"/>
            <a:ext cx="3739032" cy="349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9013" marR="0" lvl="1" indent="-4365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70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1.1</a:t>
            </a:r>
            <a:r>
              <a:rPr kumimoji="0" lang="en-IN" sz="17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GP that collect 50% or more of the total water tax demand will receive Incentive equal to the amount collected, up to ₹1,50,000.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IN" sz="170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89013" marR="0" lvl="1" indent="-4365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70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1.2</a:t>
            </a:r>
            <a:r>
              <a:rPr kumimoji="0" lang="en-IN" sz="17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Pani Samitis/ GP that achieve 100% collection then additional ₹50,000 incentive for achieving full water tax collection from all households.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3CCE8814-B466-E9A4-A4AC-106AC592BA11}"/>
              </a:ext>
            </a:extLst>
          </p:cNvPr>
          <p:cNvGrpSpPr/>
          <p:nvPr/>
        </p:nvGrpSpPr>
        <p:grpSpPr>
          <a:xfrm>
            <a:off x="4558899" y="1753726"/>
            <a:ext cx="946549" cy="1296800"/>
            <a:chOff x="68928" y="2094298"/>
            <a:chExt cx="1332907" cy="1826123"/>
          </a:xfrm>
          <a:solidFill>
            <a:srgbClr val="D2EAF2"/>
          </a:solidFill>
        </p:grpSpPr>
        <p:sp>
          <p:nvSpPr>
            <p:cNvPr id="44" name="Ellipse 48" descr="Creative listing layouts&#10;4 Pointer layout">
              <a:extLst>
                <a:ext uri="{FF2B5EF4-FFF2-40B4-BE49-F238E27FC236}">
                  <a16:creationId xmlns="" xmlns:a16="http://schemas.microsoft.com/office/drawing/2014/main" id="{8628412E-5DD9-191F-B2BB-4536318B1CB9}"/>
                </a:ext>
              </a:extLst>
            </p:cNvPr>
            <p:cNvSpPr/>
            <p:nvPr/>
          </p:nvSpPr>
          <p:spPr bwMode="gray">
            <a:xfrm rot="10800000" flipV="1">
              <a:off x="68928" y="2343574"/>
              <a:ext cx="1332907" cy="1332907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lIns="0" tIns="0" rIns="0" bIns="180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45" name="Straight Connector 44" descr="Creative listing layouts&#10;4 Pointer layout">
              <a:extLst>
                <a:ext uri="{FF2B5EF4-FFF2-40B4-BE49-F238E27FC236}">
                  <a16:creationId xmlns="" xmlns:a16="http://schemas.microsoft.com/office/drawing/2014/main" id="{3A381F6D-584B-1C2F-3A74-B0B3A2EC58ED}"/>
                </a:ext>
              </a:extLst>
            </p:cNvPr>
            <p:cNvCxnSpPr/>
            <p:nvPr/>
          </p:nvCxnSpPr>
          <p:spPr>
            <a:xfrm rot="16200000">
              <a:off x="219664" y="3007360"/>
              <a:ext cx="1826123" cy="0"/>
            </a:xfrm>
            <a:prstGeom prst="line">
              <a:avLst/>
            </a:prstGeom>
            <a:grpFill/>
            <a:ln w="19050" cap="flat" cmpd="sng" algn="ctr">
              <a:solidFill>
                <a:srgbClr val="2E2E38"/>
              </a:solidFill>
              <a:prstDash val="solid"/>
              <a:tailEnd type="none"/>
            </a:ln>
            <a:effectLst/>
          </p:spPr>
        </p:cxnSp>
      </p:grp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56F8FFE9-CFDF-1A16-8868-B4CEAFEF9DD4}"/>
              </a:ext>
            </a:extLst>
          </p:cNvPr>
          <p:cNvSpPr/>
          <p:nvPr/>
        </p:nvSpPr>
        <p:spPr>
          <a:xfrm>
            <a:off x="5319336" y="2008271"/>
            <a:ext cx="3390649" cy="1084788"/>
          </a:xfrm>
          <a:prstGeom prst="rect">
            <a:avLst/>
          </a:prstGeom>
          <a:solidFill>
            <a:srgbClr val="1A4A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7" name="Rechteck 65">
            <a:extLst>
              <a:ext uri="{FF2B5EF4-FFF2-40B4-BE49-F238E27FC236}">
                <a16:creationId xmlns="" xmlns:a16="http://schemas.microsoft.com/office/drawing/2014/main" id="{5AA1B34D-E9C9-3966-3A99-1281B56D0A91}"/>
              </a:ext>
            </a:extLst>
          </p:cNvPr>
          <p:cNvSpPr/>
          <p:nvPr/>
        </p:nvSpPr>
        <p:spPr bwMode="gray">
          <a:xfrm>
            <a:off x="5461499" y="2100758"/>
            <a:ext cx="3126173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PACS 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SHGs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0CE61C02-9526-E909-A28C-BE0629D451E3}"/>
              </a:ext>
            </a:extLst>
          </p:cNvPr>
          <p:cNvSpPr txBox="1"/>
          <p:nvPr/>
        </p:nvSpPr>
        <p:spPr>
          <a:xfrm>
            <a:off x="5293076" y="3269335"/>
            <a:ext cx="3390647" cy="337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PACS and SHGs that collect 50% or more of the total water tax demand will be eligible for an incentive of ₹30,000</a:t>
            </a:r>
            <a:r>
              <a: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2857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Additionally, if PACS and SHGs collect 100% of the demand, </a:t>
            </a:r>
            <a:r>
              <a:rPr kumimoji="0" lang="en-IN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they will receive an additional ₹20,000, bringing the total incentive to ₹50,000</a:t>
            </a:r>
            <a:r>
              <a: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54263395-7A0C-6A79-BE60-70854E3C402D}"/>
              </a:ext>
            </a:extLst>
          </p:cNvPr>
          <p:cNvGrpSpPr/>
          <p:nvPr/>
        </p:nvGrpSpPr>
        <p:grpSpPr>
          <a:xfrm>
            <a:off x="9026350" y="1753726"/>
            <a:ext cx="946549" cy="1296800"/>
            <a:chOff x="68928" y="2094298"/>
            <a:chExt cx="1332907" cy="1826123"/>
          </a:xfrm>
          <a:solidFill>
            <a:schemeClr val="bg1">
              <a:lumMod val="65000"/>
            </a:schemeClr>
          </a:solidFill>
        </p:grpSpPr>
        <p:sp>
          <p:nvSpPr>
            <p:cNvPr id="50" name="Ellipse 48" descr="Creative listing layouts&#10;4 Pointer layout">
              <a:extLst>
                <a:ext uri="{FF2B5EF4-FFF2-40B4-BE49-F238E27FC236}">
                  <a16:creationId xmlns="" xmlns:a16="http://schemas.microsoft.com/office/drawing/2014/main" id="{3AFA3521-D456-A423-96E4-DC12CC774A22}"/>
                </a:ext>
              </a:extLst>
            </p:cNvPr>
            <p:cNvSpPr/>
            <p:nvPr/>
          </p:nvSpPr>
          <p:spPr bwMode="gray">
            <a:xfrm rot="10800000" flipV="1">
              <a:off x="68928" y="2343574"/>
              <a:ext cx="1332907" cy="1332907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lIns="0" tIns="0" rIns="0" bIns="180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cxnSp>
          <p:nvCxnSpPr>
            <p:cNvPr id="51" name="Straight Connector 50" descr="Creative listing layouts&#10;4 Pointer layout">
              <a:extLst>
                <a:ext uri="{FF2B5EF4-FFF2-40B4-BE49-F238E27FC236}">
                  <a16:creationId xmlns="" xmlns:a16="http://schemas.microsoft.com/office/drawing/2014/main" id="{E54B33C0-83D1-E817-1EF2-FF6A27429247}"/>
                </a:ext>
              </a:extLst>
            </p:cNvPr>
            <p:cNvCxnSpPr/>
            <p:nvPr/>
          </p:nvCxnSpPr>
          <p:spPr>
            <a:xfrm rot="16200000">
              <a:off x="219664" y="3007360"/>
              <a:ext cx="1826123" cy="0"/>
            </a:xfrm>
            <a:prstGeom prst="line">
              <a:avLst/>
            </a:prstGeom>
            <a:grpFill/>
            <a:ln w="19050" cap="flat" cmpd="sng" algn="ctr">
              <a:solidFill>
                <a:srgbClr val="2E2E38"/>
              </a:solidFill>
              <a:prstDash val="solid"/>
              <a:tailEnd type="none"/>
            </a:ln>
            <a:effectLst/>
          </p:spPr>
        </p:cxnSp>
      </p:grp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25FD691A-E634-E8C1-9010-BE0CB5F8D195}"/>
              </a:ext>
            </a:extLst>
          </p:cNvPr>
          <p:cNvSpPr/>
          <p:nvPr/>
        </p:nvSpPr>
        <p:spPr>
          <a:xfrm>
            <a:off x="9786787" y="2008270"/>
            <a:ext cx="2129307" cy="108478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53" name="Rechteck 65">
            <a:extLst>
              <a:ext uri="{FF2B5EF4-FFF2-40B4-BE49-F238E27FC236}">
                <a16:creationId xmlns="" xmlns:a16="http://schemas.microsoft.com/office/drawing/2014/main" id="{C194E9F7-AF82-3CAF-96D8-B8346E5DCEDB}"/>
              </a:ext>
            </a:extLst>
          </p:cNvPr>
          <p:cNvSpPr/>
          <p:nvPr/>
        </p:nvSpPr>
        <p:spPr bwMode="gray">
          <a:xfrm>
            <a:off x="9849161" y="2195758"/>
            <a:ext cx="198152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VCE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9B4B6ADA-01AE-F0AA-9710-02B86FE30B79}"/>
              </a:ext>
            </a:extLst>
          </p:cNvPr>
          <p:cNvSpPr txBox="1"/>
          <p:nvPr/>
        </p:nvSpPr>
        <p:spPr>
          <a:xfrm>
            <a:off x="9872192" y="3282577"/>
            <a:ext cx="1958496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During the financial year, VCEs will be eligible for an incentive of ₹7 per house for the water tax collected from each house.</a:t>
            </a:r>
          </a:p>
        </p:txBody>
      </p:sp>
    </p:spTree>
    <p:extLst>
      <p:ext uri="{BB962C8B-B14F-4D97-AF65-F5344CB8AC3E}">
        <p14:creationId xmlns:p14="http://schemas.microsoft.com/office/powerpoint/2010/main" val="625292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92F671B-FA62-CB8B-702C-09283D9AB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 descr="Creative listing layouts&#10;3 Pointer layout">
            <a:extLst>
              <a:ext uri="{FF2B5EF4-FFF2-40B4-BE49-F238E27FC236}">
                <a16:creationId xmlns="" xmlns:a16="http://schemas.microsoft.com/office/drawing/2014/main" id="{D6EF71AF-0258-E026-7BD6-33DEF0D1FE2A}"/>
              </a:ext>
            </a:extLst>
          </p:cNvPr>
          <p:cNvSpPr/>
          <p:nvPr/>
        </p:nvSpPr>
        <p:spPr>
          <a:xfrm rot="5400000" flipV="1">
            <a:off x="5085660" y="-3797070"/>
            <a:ext cx="1965209" cy="11272921"/>
          </a:xfrm>
          <a:prstGeom prst="roundRect">
            <a:avLst>
              <a:gd name="adj" fmla="val 2109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771293C-7171-582B-DFAA-F8D5CB9F9849}"/>
              </a:ext>
            </a:extLst>
          </p:cNvPr>
          <p:cNvSpPr txBox="1"/>
          <p:nvPr/>
        </p:nvSpPr>
        <p:spPr>
          <a:xfrm>
            <a:off x="595976" y="883003"/>
            <a:ext cx="1010717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457200"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IN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Villages with 0-30% targeted for improvement program.</a:t>
            </a:r>
          </a:p>
          <a:p>
            <a:pPr marL="342900" indent="-342900" defTabSz="457200"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IN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Collection increased </a:t>
            </a:r>
            <a:r>
              <a:rPr lang="en-IN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₹2.09 lakh to ₹13.07 lakh in one year.</a:t>
            </a:r>
          </a:p>
          <a:p>
            <a:pPr marL="342900" indent="-342900" defTabSz="457200"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IN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collection increase of ₹14,000 per village.</a:t>
            </a:r>
          </a:p>
          <a:p>
            <a:pPr marL="342900" indent="-342900" defTabSz="457200"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IN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Demonstrates financial sustainability and participatory governance</a:t>
            </a:r>
            <a:r>
              <a:rPr lang="en-IN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defTabSz="457200"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IN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tax collection increased in 57 out of 79 target villages </a:t>
            </a:r>
            <a:r>
              <a:rPr lang="en-IN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district</a:t>
            </a:r>
          </a:p>
        </p:txBody>
      </p:sp>
      <p:sp>
        <p:nvSpPr>
          <p:cNvPr id="1025" name="Rectangle 1">
            <a:extLst>
              <a:ext uri="{FF2B5EF4-FFF2-40B4-BE49-F238E27FC236}">
                <a16:creationId xmlns="" xmlns:a16="http://schemas.microsoft.com/office/drawing/2014/main" id="{9A3EE0BE-BB05-FC2A-5500-A953FBEFD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722" y="267261"/>
            <a:ext cx="113940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IN" sz="2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of Dang district: Water tax collection incentive scheme</a:t>
            </a:r>
            <a:endParaRPr lang="en-IN" sz="2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A group of people sitting outside a building&#10;&#10;AI-generated content may be incorrect.">
            <a:extLst>
              <a:ext uri="{FF2B5EF4-FFF2-40B4-BE49-F238E27FC236}">
                <a16:creationId xmlns="" xmlns:a16="http://schemas.microsoft.com/office/drawing/2014/main" id="{D33E7661-D64D-9E15-2595-1C4582221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1" b="9641"/>
          <a:stretch>
            <a:fillRect/>
          </a:stretch>
        </p:blipFill>
        <p:spPr>
          <a:xfrm>
            <a:off x="469900" y="2949856"/>
            <a:ext cx="11272921" cy="381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13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40DDD7F-A556-1284-875A-95321E6CE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6838BA0-53E3-73C2-E1B0-557D58DBD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722" y="267261"/>
            <a:ext cx="113940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O&amp;M Incentive and Reward Scheme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71018F4A-7259-FF4F-65D8-20B21CA52CEA}"/>
              </a:ext>
            </a:extLst>
          </p:cNvPr>
          <p:cNvGrpSpPr/>
          <p:nvPr/>
        </p:nvGrpSpPr>
        <p:grpSpPr>
          <a:xfrm>
            <a:off x="698500" y="967563"/>
            <a:ext cx="11131534" cy="786809"/>
            <a:chOff x="582636" y="967563"/>
            <a:chExt cx="11247398" cy="786809"/>
          </a:xfrm>
        </p:grpSpPr>
        <p:sp>
          <p:nvSpPr>
            <p:cNvPr id="16" name="Arrow: Pentagon 15">
              <a:extLst>
                <a:ext uri="{FF2B5EF4-FFF2-40B4-BE49-F238E27FC236}">
                  <a16:creationId xmlns="" xmlns:a16="http://schemas.microsoft.com/office/drawing/2014/main" id="{75D92FF5-A491-C5E0-B80B-4E508105D840}"/>
                </a:ext>
              </a:extLst>
            </p:cNvPr>
            <p:cNvSpPr/>
            <p:nvPr/>
          </p:nvSpPr>
          <p:spPr>
            <a:xfrm>
              <a:off x="582637" y="967563"/>
              <a:ext cx="11247397" cy="786809"/>
            </a:xfrm>
            <a:prstGeom prst="homePlate">
              <a:avLst>
                <a:gd name="adj" fmla="val 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E7BE892C-9AD8-B0A1-D682-E8E43E0DF41A}"/>
                </a:ext>
              </a:extLst>
            </p:cNvPr>
            <p:cNvSpPr txBox="1"/>
            <p:nvPr/>
          </p:nvSpPr>
          <p:spPr>
            <a:xfrm>
              <a:off x="582636" y="1041150"/>
              <a:ext cx="10999619" cy="615618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97D4"/>
                </a:buClr>
                <a:buSzPct val="90000"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O&amp;M incentive scheme for good performing Gram Panchayats in tribal areas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97D4"/>
                </a:buClr>
                <a:buSzPct val="90000"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(grievance management, daily water supply, quality etc.)</a:t>
              </a:r>
              <a:endPara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2EA088E1-9569-647C-F60A-FBED44B84B1D}"/>
              </a:ext>
            </a:extLst>
          </p:cNvPr>
          <p:cNvSpPr/>
          <p:nvPr/>
        </p:nvSpPr>
        <p:spPr>
          <a:xfrm>
            <a:off x="582635" y="967563"/>
            <a:ext cx="73504" cy="78680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C4A5FF3A-EF0B-A37D-00F9-276BE06B78B0}"/>
              </a:ext>
            </a:extLst>
          </p:cNvPr>
          <p:cNvSpPr/>
          <p:nvPr/>
        </p:nvSpPr>
        <p:spPr>
          <a:xfrm>
            <a:off x="434518" y="967563"/>
            <a:ext cx="137004" cy="78680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6" name="Freeform 7">
            <a:extLst>
              <a:ext uri="{FF2B5EF4-FFF2-40B4-BE49-F238E27FC236}">
                <a16:creationId xmlns="" xmlns:a16="http://schemas.microsoft.com/office/drawing/2014/main" id="{226EAB1E-7939-952F-3CF6-CB3B3B1793E5}"/>
              </a:ext>
            </a:extLst>
          </p:cNvPr>
          <p:cNvSpPr>
            <a:spLocks/>
          </p:cNvSpPr>
          <p:nvPr/>
        </p:nvSpPr>
        <p:spPr bwMode="auto">
          <a:xfrm flipH="1" flipV="1">
            <a:off x="843229" y="5021591"/>
            <a:ext cx="3032967" cy="1569148"/>
          </a:xfrm>
          <a:custGeom>
            <a:avLst/>
            <a:gdLst/>
            <a:ahLst/>
            <a:cxnLst>
              <a:cxn ang="0">
                <a:pos x="1909" y="238"/>
              </a:cxn>
              <a:cxn ang="0">
                <a:pos x="1909" y="0"/>
              </a:cxn>
              <a:cxn ang="0">
                <a:pos x="0" y="0"/>
              </a:cxn>
              <a:cxn ang="0">
                <a:pos x="0" y="1908"/>
              </a:cxn>
              <a:cxn ang="0">
                <a:pos x="256" y="1908"/>
              </a:cxn>
              <a:cxn ang="0">
                <a:pos x="256" y="238"/>
              </a:cxn>
              <a:cxn ang="0">
                <a:pos x="1909" y="238"/>
              </a:cxn>
            </a:cxnLst>
            <a:rect l="0" t="0" r="r" b="b"/>
            <a:pathLst>
              <a:path w="1909" h="1908">
                <a:moveTo>
                  <a:pt x="1909" y="238"/>
                </a:moveTo>
                <a:lnTo>
                  <a:pt x="1909" y="0"/>
                </a:lnTo>
                <a:lnTo>
                  <a:pt x="0" y="0"/>
                </a:lnTo>
                <a:lnTo>
                  <a:pt x="0" y="1908"/>
                </a:lnTo>
                <a:lnTo>
                  <a:pt x="256" y="1908"/>
                </a:lnTo>
                <a:lnTo>
                  <a:pt x="256" y="238"/>
                </a:lnTo>
                <a:lnTo>
                  <a:pt x="1909" y="238"/>
                </a:lnTo>
                <a:close/>
              </a:path>
            </a:pathLst>
          </a:custGeom>
          <a:solidFill>
            <a:srgbClr val="0E284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31" name="Freeform 7">
            <a:extLst>
              <a:ext uri="{FF2B5EF4-FFF2-40B4-BE49-F238E27FC236}">
                <a16:creationId xmlns="" xmlns:a16="http://schemas.microsoft.com/office/drawing/2014/main" id="{C42F249A-987D-B345-BE2D-6B0AD04CE6B2}"/>
              </a:ext>
            </a:extLst>
          </p:cNvPr>
          <p:cNvSpPr>
            <a:spLocks/>
          </p:cNvSpPr>
          <p:nvPr/>
        </p:nvSpPr>
        <p:spPr bwMode="auto">
          <a:xfrm>
            <a:off x="434518" y="2047346"/>
            <a:ext cx="3103539" cy="1608102"/>
          </a:xfrm>
          <a:custGeom>
            <a:avLst/>
            <a:gdLst/>
            <a:ahLst/>
            <a:cxnLst>
              <a:cxn ang="0">
                <a:pos x="1909" y="238"/>
              </a:cxn>
              <a:cxn ang="0">
                <a:pos x="1909" y="0"/>
              </a:cxn>
              <a:cxn ang="0">
                <a:pos x="0" y="0"/>
              </a:cxn>
              <a:cxn ang="0">
                <a:pos x="0" y="1908"/>
              </a:cxn>
              <a:cxn ang="0">
                <a:pos x="256" y="1908"/>
              </a:cxn>
              <a:cxn ang="0">
                <a:pos x="256" y="238"/>
              </a:cxn>
              <a:cxn ang="0">
                <a:pos x="1909" y="238"/>
              </a:cxn>
            </a:cxnLst>
            <a:rect l="0" t="0" r="r" b="b"/>
            <a:pathLst>
              <a:path w="1909" h="1908">
                <a:moveTo>
                  <a:pt x="1909" y="238"/>
                </a:moveTo>
                <a:lnTo>
                  <a:pt x="1909" y="0"/>
                </a:lnTo>
                <a:lnTo>
                  <a:pt x="0" y="0"/>
                </a:lnTo>
                <a:lnTo>
                  <a:pt x="0" y="1908"/>
                </a:lnTo>
                <a:lnTo>
                  <a:pt x="256" y="1908"/>
                </a:lnTo>
                <a:lnTo>
                  <a:pt x="256" y="238"/>
                </a:lnTo>
                <a:lnTo>
                  <a:pt x="1909" y="238"/>
                </a:lnTo>
                <a:close/>
              </a:path>
            </a:pathLst>
          </a:custGeom>
          <a:solidFill>
            <a:srgbClr val="0E284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A09E23E3-108F-5619-D285-64703654E799}"/>
              </a:ext>
            </a:extLst>
          </p:cNvPr>
          <p:cNvSpPr>
            <a:spLocks/>
          </p:cNvSpPr>
          <p:nvPr/>
        </p:nvSpPr>
        <p:spPr>
          <a:xfrm>
            <a:off x="539003" y="2156333"/>
            <a:ext cx="3214380" cy="4328568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066A980-3D92-D26C-8963-84A0E0E8A450}"/>
              </a:ext>
            </a:extLst>
          </p:cNvPr>
          <p:cNvSpPr txBox="1"/>
          <p:nvPr/>
        </p:nvSpPr>
        <p:spPr>
          <a:xfrm>
            <a:off x="600937" y="2510391"/>
            <a:ext cx="3152446" cy="3710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Gram Panchayats are eligible for incentives up to ₹2,00,000 for excellence in O&amp;M</a:t>
            </a:r>
            <a:r>
              <a:rPr kumimoji="0" lang="en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assessed through complaint resolution, water distribution efficiency, timely repairs, tax collection, and overall management performance</a:t>
            </a:r>
            <a:r>
              <a:rPr kumimoji="0" lang="en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CA011BB1-C929-A3C5-73A3-2F425B9DBB98}"/>
              </a:ext>
            </a:extLst>
          </p:cNvPr>
          <p:cNvSpPr txBox="1"/>
          <p:nvPr/>
        </p:nvSpPr>
        <p:spPr>
          <a:xfrm>
            <a:off x="4343523" y="2047346"/>
            <a:ext cx="4504691" cy="373436"/>
          </a:xfrm>
          <a:prstGeom prst="rect">
            <a:avLst/>
          </a:prstGeom>
          <a:solidFill>
            <a:srgbClr val="7FC1DB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1F97D4"/>
              </a:buClr>
              <a:buSzPct val="9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Selection Parameter for incentive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ABE7CC4A-1AC8-DCD0-4598-5D145554677E}"/>
              </a:ext>
            </a:extLst>
          </p:cNvPr>
          <p:cNvSpPr txBox="1"/>
          <p:nvPr/>
        </p:nvSpPr>
        <p:spPr>
          <a:xfrm>
            <a:off x="9152213" y="2047346"/>
            <a:ext cx="2677821" cy="373436"/>
          </a:xfrm>
          <a:prstGeom prst="rect">
            <a:avLst/>
          </a:prstGeom>
          <a:solidFill>
            <a:srgbClr val="7FC1DB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="" xmlns:a16="http://schemas.microsoft.com/office/drawing/2014/main" id="{60C6E733-CE75-05CD-D520-8149E23F3F92}"/>
              </a:ext>
            </a:extLst>
          </p:cNvPr>
          <p:cNvSpPr/>
          <p:nvPr/>
        </p:nvSpPr>
        <p:spPr>
          <a:xfrm>
            <a:off x="9161838" y="2509256"/>
            <a:ext cx="2677821" cy="342445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85000"/>
              </a:schemeClr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News Paper Advertisement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Evaluation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Approval by district level committee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State level committee 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="" xmlns:a16="http://schemas.microsoft.com/office/drawing/2014/main" id="{57C1487E-D02A-886B-BDCA-E903F1725FC4}"/>
              </a:ext>
            </a:extLst>
          </p:cNvPr>
          <p:cNvSpPr/>
          <p:nvPr/>
        </p:nvSpPr>
        <p:spPr>
          <a:xfrm>
            <a:off x="9110421" y="1981674"/>
            <a:ext cx="2054460" cy="54199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Process: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71CA0704-B7A1-6044-D0DF-00D526DCBC20}"/>
              </a:ext>
            </a:extLst>
          </p:cNvPr>
          <p:cNvGrpSpPr/>
          <p:nvPr/>
        </p:nvGrpSpPr>
        <p:grpSpPr>
          <a:xfrm>
            <a:off x="3298588" y="1912367"/>
            <a:ext cx="650804" cy="650804"/>
            <a:chOff x="4104557" y="3869528"/>
            <a:chExt cx="321966" cy="321966"/>
          </a:xfrm>
        </p:grpSpPr>
        <p:sp>
          <p:nvSpPr>
            <p:cNvPr id="75" name="Oval 74">
              <a:extLst>
                <a:ext uri="{FF2B5EF4-FFF2-40B4-BE49-F238E27FC236}">
                  <a16:creationId xmlns="" xmlns:a16="http://schemas.microsoft.com/office/drawing/2014/main" id="{1E5F0E8E-7F8E-7F5F-7461-175477C80C5D}"/>
                </a:ext>
              </a:extLst>
            </p:cNvPr>
            <p:cNvSpPr/>
            <p:nvPr/>
          </p:nvSpPr>
          <p:spPr>
            <a:xfrm>
              <a:off x="4122665" y="3886200"/>
              <a:ext cx="285750" cy="28575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76" name="Graphic 14" descr="Badge New with solid fill">
              <a:extLst>
                <a:ext uri="{FF2B5EF4-FFF2-40B4-BE49-F238E27FC236}">
                  <a16:creationId xmlns="" xmlns:a16="http://schemas.microsoft.com/office/drawing/2014/main" id="{AC78C332-DE30-711F-EDA3-A2A64BC790C0}"/>
                </a:ext>
              </a:extLst>
            </p:cNvPr>
            <p:cNvSpPr/>
            <p:nvPr/>
          </p:nvSpPr>
          <p:spPr>
            <a:xfrm>
              <a:off x="4104557" y="3869528"/>
              <a:ext cx="321966" cy="321966"/>
            </a:xfrm>
            <a:custGeom>
              <a:avLst/>
              <a:gdLst>
                <a:gd name="connsiteX0" fmla="*/ 160983 w 321966"/>
                <a:gd name="connsiteY0" fmla="*/ 0 h 321966"/>
                <a:gd name="connsiteX1" fmla="*/ 0 w 321966"/>
                <a:gd name="connsiteY1" fmla="*/ 160983 h 321966"/>
                <a:gd name="connsiteX2" fmla="*/ 160983 w 321966"/>
                <a:gd name="connsiteY2" fmla="*/ 321967 h 321966"/>
                <a:gd name="connsiteX3" fmla="*/ 321967 w 321966"/>
                <a:gd name="connsiteY3" fmla="*/ 160983 h 321966"/>
                <a:gd name="connsiteX4" fmla="*/ 160983 w 321966"/>
                <a:gd name="connsiteY4" fmla="*/ 0 h 321966"/>
                <a:gd name="connsiteX5" fmla="*/ 225695 w 321966"/>
                <a:gd name="connsiteY5" fmla="*/ 249948 h 321966"/>
                <a:gd name="connsiteX6" fmla="*/ 160983 w 321966"/>
                <a:gd name="connsiteY6" fmla="*/ 205148 h 321966"/>
                <a:gd name="connsiteX7" fmla="*/ 96264 w 321966"/>
                <a:gd name="connsiteY7" fmla="*/ 249948 h 321966"/>
                <a:gd name="connsiteX8" fmla="*/ 118662 w 321966"/>
                <a:gd name="connsiteY8" fmla="*/ 175281 h 321966"/>
                <a:gd name="connsiteX9" fmla="*/ 61428 w 321966"/>
                <a:gd name="connsiteY9" fmla="*/ 125504 h 321966"/>
                <a:gd name="connsiteX10" fmla="*/ 136086 w 321966"/>
                <a:gd name="connsiteY10" fmla="*/ 125504 h 321966"/>
                <a:gd name="connsiteX11" fmla="*/ 160983 w 321966"/>
                <a:gd name="connsiteY11" fmla="*/ 50837 h 321966"/>
                <a:gd name="connsiteX12" fmla="*/ 185864 w 321966"/>
                <a:gd name="connsiteY12" fmla="*/ 125504 h 321966"/>
                <a:gd name="connsiteX13" fmla="*/ 260539 w 321966"/>
                <a:gd name="connsiteY13" fmla="*/ 125504 h 321966"/>
                <a:gd name="connsiteX14" fmla="*/ 203284 w 321966"/>
                <a:gd name="connsiteY14" fmla="*/ 175281 h 32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1966" h="321966">
                  <a:moveTo>
                    <a:pt x="160983" y="0"/>
                  </a:moveTo>
                  <a:cubicBezTo>
                    <a:pt x="72075" y="0"/>
                    <a:pt x="0" y="72075"/>
                    <a:pt x="0" y="160983"/>
                  </a:cubicBezTo>
                  <a:cubicBezTo>
                    <a:pt x="0" y="249892"/>
                    <a:pt x="72075" y="321967"/>
                    <a:pt x="160983" y="321967"/>
                  </a:cubicBezTo>
                  <a:cubicBezTo>
                    <a:pt x="249892" y="321967"/>
                    <a:pt x="321967" y="249892"/>
                    <a:pt x="321967" y="160983"/>
                  </a:cubicBezTo>
                  <a:cubicBezTo>
                    <a:pt x="321967" y="72075"/>
                    <a:pt x="249892" y="0"/>
                    <a:pt x="160983" y="0"/>
                  </a:cubicBezTo>
                  <a:close/>
                  <a:moveTo>
                    <a:pt x="225695" y="249948"/>
                  </a:moveTo>
                  <a:lnTo>
                    <a:pt x="160983" y="205148"/>
                  </a:lnTo>
                  <a:lnTo>
                    <a:pt x="96264" y="249948"/>
                  </a:lnTo>
                  <a:lnTo>
                    <a:pt x="118662" y="175281"/>
                  </a:lnTo>
                  <a:lnTo>
                    <a:pt x="61428" y="125504"/>
                  </a:lnTo>
                  <a:lnTo>
                    <a:pt x="136086" y="125504"/>
                  </a:lnTo>
                  <a:lnTo>
                    <a:pt x="160983" y="50837"/>
                  </a:lnTo>
                  <a:lnTo>
                    <a:pt x="185864" y="125504"/>
                  </a:lnTo>
                  <a:lnTo>
                    <a:pt x="260539" y="125504"/>
                  </a:lnTo>
                  <a:lnTo>
                    <a:pt x="203284" y="17528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graphicFrame>
        <p:nvGraphicFramePr>
          <p:cNvPr id="77" name="Table 76">
            <a:extLst>
              <a:ext uri="{FF2B5EF4-FFF2-40B4-BE49-F238E27FC236}">
                <a16:creationId xmlns="" xmlns:a16="http://schemas.microsoft.com/office/drawing/2014/main" id="{31A1AD4C-A3E9-BDE6-D6B1-5F4D809BFD05}"/>
              </a:ext>
            </a:extLst>
          </p:cNvPr>
          <p:cNvGraphicFramePr>
            <a:graphicFrameLocks noGrp="1"/>
          </p:cNvGraphicFramePr>
          <p:nvPr/>
        </p:nvGraphicFramePr>
        <p:xfrm>
          <a:off x="4343523" y="2523666"/>
          <a:ext cx="4504691" cy="4038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235">
                  <a:extLst>
                    <a:ext uri="{9D8B030D-6E8A-4147-A177-3AD203B41FA5}">
                      <a16:colId xmlns="" xmlns:a16="http://schemas.microsoft.com/office/drawing/2014/main" val="3058831411"/>
                    </a:ext>
                  </a:extLst>
                </a:gridCol>
                <a:gridCol w="3987456">
                  <a:extLst>
                    <a:ext uri="{9D8B030D-6E8A-4147-A177-3AD203B41FA5}">
                      <a16:colId xmlns="" xmlns:a16="http://schemas.microsoft.com/office/drawing/2014/main" val="2568879951"/>
                    </a:ext>
                  </a:extLst>
                </a:gridCol>
              </a:tblGrid>
              <a:tr h="459726">
                <a:tc>
                  <a:txBody>
                    <a:bodyPr/>
                    <a:lstStyle/>
                    <a:p>
                      <a:pPr algn="r"/>
                      <a:r>
                        <a:rPr lang="en-IN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Sr. No.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209114146"/>
                  </a:ext>
                </a:extLst>
              </a:tr>
              <a:tr h="872075">
                <a:tc>
                  <a:txBody>
                    <a:bodyPr/>
                    <a:lstStyle/>
                    <a:p>
                      <a:pPr algn="r"/>
                      <a:r>
                        <a:rPr lang="en-IN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Prompt and effective resolutions of complaints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Steps taken by GP to reduce complaints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Prompt and effective action taken to resolve complaints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20511320"/>
                  </a:ext>
                </a:extLst>
              </a:tr>
              <a:tr h="838324">
                <a:tc>
                  <a:txBody>
                    <a:bodyPr/>
                    <a:lstStyle/>
                    <a:p>
                      <a:pPr algn="r"/>
                      <a:r>
                        <a:rPr lang="en-IN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4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Repair and Maintenance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IN" sz="12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Regular water distribution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IN" sz="12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Motor/leakage repair arrangements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IN" sz="12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Timely performance of repairs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948198064"/>
                  </a:ext>
                </a:extLst>
              </a:tr>
              <a:tr h="382866">
                <a:tc>
                  <a:txBody>
                    <a:bodyPr/>
                    <a:lstStyle/>
                    <a:p>
                      <a:pPr algn="r"/>
                      <a:r>
                        <a:rPr lang="en-IN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4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Operator salary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615197371"/>
                  </a:ext>
                </a:extLst>
              </a:tr>
              <a:tr h="649025">
                <a:tc>
                  <a:txBody>
                    <a:bodyPr/>
                    <a:lstStyle/>
                    <a:p>
                      <a:pPr algn="r"/>
                      <a:r>
                        <a:rPr lang="en-IN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4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Water tax and Collection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IN" sz="12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Revenue and Expenditure of water tax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IN" sz="12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Levy of water tax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419050174"/>
                  </a:ext>
                </a:extLst>
              </a:tr>
              <a:tr h="741264">
                <a:tc>
                  <a:txBody>
                    <a:bodyPr/>
                    <a:lstStyle/>
                    <a:p>
                      <a:pPr algn="r"/>
                      <a:r>
                        <a:rPr lang="en-IN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4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Water Quality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IN" sz="12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Water testing through FTK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IN" sz="12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Chlorination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1132230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4709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F217CEE-2B22-27D4-C714-788CEF961AF8}"/>
              </a:ext>
            </a:extLst>
          </p:cNvPr>
          <p:cNvSpPr txBox="1"/>
          <p:nvPr/>
        </p:nvSpPr>
        <p:spPr>
          <a:xfrm>
            <a:off x="348722" y="269277"/>
            <a:ext cx="10787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O&amp;M SOP for in-village water supply schemes for GP, PACS and SHGs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5FC7EB3-8486-E3F0-5981-E119B6B3A6CF}"/>
              </a:ext>
            </a:extLst>
          </p:cNvPr>
          <p:cNvGrpSpPr/>
          <p:nvPr/>
        </p:nvGrpSpPr>
        <p:grpSpPr>
          <a:xfrm>
            <a:off x="102795" y="1057274"/>
            <a:ext cx="11986409" cy="5671149"/>
            <a:chOff x="132934" y="917574"/>
            <a:chExt cx="12416928" cy="5874841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E92A0778-4C8D-C6E0-5B0F-C84D9193F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664" r="2572" b="768"/>
            <a:stretch>
              <a:fillRect/>
            </a:stretch>
          </p:blipFill>
          <p:spPr>
            <a:xfrm>
              <a:off x="132934" y="917574"/>
              <a:ext cx="4045366" cy="5874841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2429B7A6-7776-8C12-2955-4C7E6DE4C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672" t="1689" r="3192" b="957"/>
            <a:stretch>
              <a:fillRect/>
            </a:stretch>
          </p:blipFill>
          <p:spPr>
            <a:xfrm>
              <a:off x="4285834" y="917574"/>
              <a:ext cx="4045366" cy="5874841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1595E252-3182-2AC6-1B88-A68BF6AB3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493" t="1689"/>
            <a:stretch>
              <a:fillRect/>
            </a:stretch>
          </p:blipFill>
          <p:spPr>
            <a:xfrm>
              <a:off x="8438734" y="917574"/>
              <a:ext cx="4111128" cy="5874841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F742D98-0835-182B-46BB-68ACF8E84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7E98FE0C-8ED1-8120-BE1A-D94E509EC778}"/>
              </a:ext>
            </a:extLst>
          </p:cNvPr>
          <p:cNvSpPr/>
          <p:nvPr/>
        </p:nvSpPr>
        <p:spPr>
          <a:xfrm>
            <a:off x="9112102" y="2668933"/>
            <a:ext cx="2448927" cy="9994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C2EBEAC1-5256-A07A-BEEA-6C8D039F9CA8}"/>
              </a:ext>
            </a:extLst>
          </p:cNvPr>
          <p:cNvSpPr/>
          <p:nvPr/>
        </p:nvSpPr>
        <p:spPr>
          <a:xfrm>
            <a:off x="6096000" y="2668933"/>
            <a:ext cx="2372166" cy="9994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620D2DC3-9CDF-9C09-9CF6-96A4D0745A0E}"/>
              </a:ext>
            </a:extLst>
          </p:cNvPr>
          <p:cNvSpPr/>
          <p:nvPr/>
        </p:nvSpPr>
        <p:spPr>
          <a:xfrm>
            <a:off x="10138700" y="1116419"/>
            <a:ext cx="1822910" cy="9994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B19E100F-16C4-8878-70E1-CBD4B4A442C9}"/>
              </a:ext>
            </a:extLst>
          </p:cNvPr>
          <p:cNvSpPr/>
          <p:nvPr/>
        </p:nvSpPr>
        <p:spPr>
          <a:xfrm>
            <a:off x="7700333" y="1116419"/>
            <a:ext cx="2111609" cy="9994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61BA1562-70C9-60C2-A73C-79F588791DC6}"/>
              </a:ext>
            </a:extLst>
          </p:cNvPr>
          <p:cNvSpPr/>
          <p:nvPr/>
        </p:nvSpPr>
        <p:spPr>
          <a:xfrm>
            <a:off x="5487041" y="1116419"/>
            <a:ext cx="1860057" cy="9994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Arial" panose="020B0604020202020204" pitchFamily="34" charset="0"/>
            </a:endParaRPr>
          </a:p>
        </p:txBody>
      </p:sp>
      <p:sp>
        <p:nvSpPr>
          <p:cNvPr id="1025" name="Rectangle 1">
            <a:extLst>
              <a:ext uri="{FF2B5EF4-FFF2-40B4-BE49-F238E27FC236}">
                <a16:creationId xmlns="" xmlns:a16="http://schemas.microsoft.com/office/drawing/2014/main" id="{16997772-0C3C-73F5-37FF-A7FC6ACDA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722" y="267261"/>
            <a:ext cx="113940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Dang - An Overview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="" xmlns:a16="http://schemas.microsoft.com/office/drawing/2014/main" id="{52FD7288-88C1-3A6C-E8BC-82252F31B4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9023660"/>
              </p:ext>
            </p:extLst>
          </p:nvPr>
        </p:nvGraphicFramePr>
        <p:xfrm>
          <a:off x="283339" y="5305310"/>
          <a:ext cx="5903916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50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8197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634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4865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3388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4093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8328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IN" altLang="en-US" sz="11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Taluka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IN" altLang="en-US" sz="11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IN" altLang="en-US" sz="11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of Villages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IN" altLang="en-US" sz="11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of Household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IN" altLang="en-US" sz="11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FHTC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IN" altLang="en-US" sz="11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auto">
                        <a:buNone/>
                      </a:pPr>
                      <a:r>
                        <a:rPr lang="en-IN" alt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Ahwa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buNone/>
                      </a:pPr>
                      <a:r>
                        <a:rPr lang="en-IN" altLang="en-US" sz="11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123107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buNone/>
                      </a:pPr>
                      <a:r>
                        <a:rPr lang="en-IN" altLang="en-US" sz="11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buNone/>
                      </a:pPr>
                      <a:r>
                        <a:rPr lang="en-IN" alt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buNone/>
                      </a:pPr>
                      <a:r>
                        <a:rPr lang="en-IN" alt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buNone/>
                      </a:pPr>
                      <a:r>
                        <a:rPr lang="en-IN" alt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auto">
                        <a:buNone/>
                      </a:pPr>
                      <a:r>
                        <a:rPr lang="en-IN" alt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buNone/>
                      </a:pPr>
                      <a:r>
                        <a:rPr lang="en-IN" altLang="en-US" sz="11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67361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buNone/>
                      </a:pPr>
                      <a:r>
                        <a:rPr lang="en-IN" altLang="en-US" sz="11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buNone/>
                      </a:pPr>
                      <a:r>
                        <a:rPr lang="en-IN" alt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buNone/>
                      </a:pPr>
                      <a:r>
                        <a:rPr lang="en-IN" alt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buNone/>
                      </a:pPr>
                      <a:r>
                        <a:rPr lang="en-IN" alt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auto">
                        <a:buNone/>
                      </a:pPr>
                      <a:r>
                        <a:rPr lang="en-IN" alt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Waghai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buNone/>
                      </a:pPr>
                      <a:r>
                        <a:rPr lang="en-IN" altLang="en-US" sz="11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87272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buNone/>
                      </a:pPr>
                      <a:r>
                        <a:rPr lang="en-IN" altLang="en-US" sz="11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buNone/>
                      </a:pPr>
                      <a:r>
                        <a:rPr lang="en-IN" alt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buNone/>
                      </a:pPr>
                      <a:r>
                        <a:rPr lang="en-IN" alt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buNone/>
                      </a:pPr>
                      <a:r>
                        <a:rPr lang="en-IN" alt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auto">
                        <a:buNone/>
                      </a:pPr>
                      <a:r>
                        <a:rPr lang="en-IN" altLang="en-US" sz="11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buNone/>
                      </a:pPr>
                      <a:r>
                        <a:rPr lang="en-IN" altLang="en-US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277740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buNone/>
                      </a:pPr>
                      <a:r>
                        <a:rPr lang="en-IN" altLang="en-US" sz="11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buNone/>
                      </a:pPr>
                      <a:r>
                        <a:rPr lang="en-IN" altLang="en-US" sz="11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47511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buNone/>
                      </a:pPr>
                      <a:r>
                        <a:rPr lang="en-IN" altLang="en-US" sz="11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47511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buNone/>
                      </a:pPr>
                      <a:r>
                        <a:rPr lang="en-IN" altLang="en-US" sz="11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52182313"/>
                  </a:ext>
                </a:extLst>
              </a:tr>
            </a:tbl>
          </a:graphicData>
        </a:graphic>
      </p:graphicFrame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929BF3FB-F41E-E676-419B-F46BF6D6C1DE}"/>
              </a:ext>
            </a:extLst>
          </p:cNvPr>
          <p:cNvCxnSpPr>
            <a:cxnSpLocks/>
          </p:cNvCxnSpPr>
          <p:nvPr/>
        </p:nvCxnSpPr>
        <p:spPr>
          <a:xfrm>
            <a:off x="7505823" y="1184844"/>
            <a:ext cx="0" cy="96816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72163A67-EE41-5111-8907-D3E27BC9BBDB}"/>
              </a:ext>
            </a:extLst>
          </p:cNvPr>
          <p:cNvGrpSpPr/>
          <p:nvPr/>
        </p:nvGrpSpPr>
        <p:grpSpPr>
          <a:xfrm>
            <a:off x="6776186" y="4427621"/>
            <a:ext cx="5185422" cy="2290207"/>
            <a:chOff x="482600" y="1126067"/>
            <a:chExt cx="3621567" cy="7491387"/>
          </a:xfrm>
        </p:grpSpPr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2381357F-142E-AE3E-7FAC-D0F124E746CD}"/>
                </a:ext>
              </a:extLst>
            </p:cNvPr>
            <p:cNvSpPr/>
            <p:nvPr/>
          </p:nvSpPr>
          <p:spPr>
            <a:xfrm>
              <a:off x="499534" y="1126067"/>
              <a:ext cx="3570559" cy="846941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Freeform 3">
              <a:extLst>
                <a:ext uri="{FF2B5EF4-FFF2-40B4-BE49-F238E27FC236}">
                  <a16:creationId xmlns="" xmlns:a16="http://schemas.microsoft.com/office/drawing/2014/main" id="{6D7928E2-8C7B-6D61-07BA-2982E90AD4D0}"/>
                </a:ext>
              </a:extLst>
            </p:cNvPr>
            <p:cNvSpPr/>
            <p:nvPr/>
          </p:nvSpPr>
          <p:spPr>
            <a:xfrm>
              <a:off x="482600" y="1320796"/>
              <a:ext cx="3621567" cy="7296658"/>
            </a:xfrm>
            <a:custGeom>
              <a:avLst/>
              <a:gdLst>
                <a:gd name="connsiteX0" fmla="*/ 28575 w 4120749"/>
                <a:gd name="connsiteY0" fmla="*/ 1205993 h 1267906"/>
                <a:gd name="connsiteX1" fmla="*/ 71437 w 4120749"/>
                <a:gd name="connsiteY1" fmla="*/ 1215518 h 1267906"/>
                <a:gd name="connsiteX2" fmla="*/ 85725 w 4120749"/>
                <a:gd name="connsiteY2" fmla="*/ 1225043 h 1267906"/>
                <a:gd name="connsiteX3" fmla="*/ 100012 w 4120749"/>
                <a:gd name="connsiteY3" fmla="*/ 1229806 h 1267906"/>
                <a:gd name="connsiteX4" fmla="*/ 214312 w 4120749"/>
                <a:gd name="connsiteY4" fmla="*/ 1225043 h 1267906"/>
                <a:gd name="connsiteX5" fmla="*/ 242887 w 4120749"/>
                <a:gd name="connsiteY5" fmla="*/ 1215518 h 1267906"/>
                <a:gd name="connsiteX6" fmla="*/ 257175 w 4120749"/>
                <a:gd name="connsiteY6" fmla="*/ 1210756 h 1267906"/>
                <a:gd name="connsiteX7" fmla="*/ 271462 w 4120749"/>
                <a:gd name="connsiteY7" fmla="*/ 1205993 h 1267906"/>
                <a:gd name="connsiteX8" fmla="*/ 304800 w 4120749"/>
                <a:gd name="connsiteY8" fmla="*/ 1215518 h 1267906"/>
                <a:gd name="connsiteX9" fmla="*/ 319087 w 4120749"/>
                <a:gd name="connsiteY9" fmla="*/ 1225043 h 1267906"/>
                <a:gd name="connsiteX10" fmla="*/ 528637 w 4120749"/>
                <a:gd name="connsiteY10" fmla="*/ 1225043 h 1267906"/>
                <a:gd name="connsiteX11" fmla="*/ 561975 w 4120749"/>
                <a:gd name="connsiteY11" fmla="*/ 1239331 h 1267906"/>
                <a:gd name="connsiteX12" fmla="*/ 576262 w 4120749"/>
                <a:gd name="connsiteY12" fmla="*/ 1244093 h 1267906"/>
                <a:gd name="connsiteX13" fmla="*/ 585787 w 4120749"/>
                <a:gd name="connsiteY13" fmla="*/ 1229806 h 1267906"/>
                <a:gd name="connsiteX14" fmla="*/ 623887 w 4120749"/>
                <a:gd name="connsiteY14" fmla="*/ 1239331 h 1267906"/>
                <a:gd name="connsiteX15" fmla="*/ 638175 w 4120749"/>
                <a:gd name="connsiteY15" fmla="*/ 1253618 h 1267906"/>
                <a:gd name="connsiteX16" fmla="*/ 652462 w 4120749"/>
                <a:gd name="connsiteY16" fmla="*/ 1258381 h 1267906"/>
                <a:gd name="connsiteX17" fmla="*/ 666750 w 4120749"/>
                <a:gd name="connsiteY17" fmla="*/ 1267906 h 1267906"/>
                <a:gd name="connsiteX18" fmla="*/ 728662 w 4120749"/>
                <a:gd name="connsiteY18" fmla="*/ 1263143 h 1267906"/>
                <a:gd name="connsiteX19" fmla="*/ 742950 w 4120749"/>
                <a:gd name="connsiteY19" fmla="*/ 1258381 h 1267906"/>
                <a:gd name="connsiteX20" fmla="*/ 762000 w 4120749"/>
                <a:gd name="connsiteY20" fmla="*/ 1253618 h 1267906"/>
                <a:gd name="connsiteX21" fmla="*/ 776287 w 4120749"/>
                <a:gd name="connsiteY21" fmla="*/ 1248856 h 1267906"/>
                <a:gd name="connsiteX22" fmla="*/ 847725 w 4120749"/>
                <a:gd name="connsiteY22" fmla="*/ 1244093 h 1267906"/>
                <a:gd name="connsiteX23" fmla="*/ 885825 w 4120749"/>
                <a:gd name="connsiteY23" fmla="*/ 1239331 h 1267906"/>
                <a:gd name="connsiteX24" fmla="*/ 914400 w 4120749"/>
                <a:gd name="connsiteY24" fmla="*/ 1229806 h 1267906"/>
                <a:gd name="connsiteX25" fmla="*/ 928687 w 4120749"/>
                <a:gd name="connsiteY25" fmla="*/ 1225043 h 1267906"/>
                <a:gd name="connsiteX26" fmla="*/ 1090612 w 4120749"/>
                <a:gd name="connsiteY26" fmla="*/ 1234568 h 1267906"/>
                <a:gd name="connsiteX27" fmla="*/ 1104900 w 4120749"/>
                <a:gd name="connsiteY27" fmla="*/ 1239331 h 1267906"/>
                <a:gd name="connsiteX28" fmla="*/ 1119187 w 4120749"/>
                <a:gd name="connsiteY28" fmla="*/ 1248856 h 1267906"/>
                <a:gd name="connsiteX29" fmla="*/ 1223962 w 4120749"/>
                <a:gd name="connsiteY29" fmla="*/ 1244093 h 1267906"/>
                <a:gd name="connsiteX30" fmla="*/ 1266825 w 4120749"/>
                <a:gd name="connsiteY30" fmla="*/ 1225043 h 1267906"/>
                <a:gd name="connsiteX31" fmla="*/ 1295400 w 4120749"/>
                <a:gd name="connsiteY31" fmla="*/ 1220281 h 1267906"/>
                <a:gd name="connsiteX32" fmla="*/ 1509712 w 4120749"/>
                <a:gd name="connsiteY32" fmla="*/ 1225043 h 1267906"/>
                <a:gd name="connsiteX33" fmla="*/ 1552575 w 4120749"/>
                <a:gd name="connsiteY33" fmla="*/ 1239331 h 1267906"/>
                <a:gd name="connsiteX34" fmla="*/ 1566862 w 4120749"/>
                <a:gd name="connsiteY34" fmla="*/ 1244093 h 1267906"/>
                <a:gd name="connsiteX35" fmla="*/ 1600200 w 4120749"/>
                <a:gd name="connsiteY35" fmla="*/ 1239331 h 1267906"/>
                <a:gd name="connsiteX36" fmla="*/ 1614487 w 4120749"/>
                <a:gd name="connsiteY36" fmla="*/ 1234568 h 1267906"/>
                <a:gd name="connsiteX37" fmla="*/ 1638300 w 4120749"/>
                <a:gd name="connsiteY37" fmla="*/ 1229806 h 1267906"/>
                <a:gd name="connsiteX38" fmla="*/ 1809750 w 4120749"/>
                <a:gd name="connsiteY38" fmla="*/ 1234568 h 1267906"/>
                <a:gd name="connsiteX39" fmla="*/ 1866900 w 4120749"/>
                <a:gd name="connsiteY39" fmla="*/ 1239331 h 1267906"/>
                <a:gd name="connsiteX40" fmla="*/ 1914525 w 4120749"/>
                <a:gd name="connsiteY40" fmla="*/ 1253618 h 1267906"/>
                <a:gd name="connsiteX41" fmla="*/ 1928812 w 4120749"/>
                <a:gd name="connsiteY41" fmla="*/ 1258381 h 1267906"/>
                <a:gd name="connsiteX42" fmla="*/ 1943100 w 4120749"/>
                <a:gd name="connsiteY42" fmla="*/ 1267906 h 1267906"/>
                <a:gd name="connsiteX43" fmla="*/ 1995487 w 4120749"/>
                <a:gd name="connsiteY43" fmla="*/ 1258381 h 1267906"/>
                <a:gd name="connsiteX44" fmla="*/ 2009775 w 4120749"/>
                <a:gd name="connsiteY44" fmla="*/ 1248856 h 1267906"/>
                <a:gd name="connsiteX45" fmla="*/ 2024062 w 4120749"/>
                <a:gd name="connsiteY45" fmla="*/ 1244093 h 1267906"/>
                <a:gd name="connsiteX46" fmla="*/ 2052637 w 4120749"/>
                <a:gd name="connsiteY46" fmla="*/ 1225043 h 1267906"/>
                <a:gd name="connsiteX47" fmla="*/ 2100262 w 4120749"/>
                <a:gd name="connsiteY47" fmla="*/ 1215518 h 1267906"/>
                <a:gd name="connsiteX48" fmla="*/ 2157412 w 4120749"/>
                <a:gd name="connsiteY48" fmla="*/ 1220281 h 1267906"/>
                <a:gd name="connsiteX49" fmla="*/ 2243137 w 4120749"/>
                <a:gd name="connsiteY49" fmla="*/ 1225043 h 1267906"/>
                <a:gd name="connsiteX50" fmla="*/ 2266950 w 4120749"/>
                <a:gd name="connsiteY50" fmla="*/ 1229806 h 1267906"/>
                <a:gd name="connsiteX51" fmla="*/ 2300287 w 4120749"/>
                <a:gd name="connsiteY51" fmla="*/ 1234568 h 1267906"/>
                <a:gd name="connsiteX52" fmla="*/ 2381250 w 4120749"/>
                <a:gd name="connsiteY52" fmla="*/ 1234568 h 1267906"/>
                <a:gd name="connsiteX53" fmla="*/ 2443162 w 4120749"/>
                <a:gd name="connsiteY53" fmla="*/ 1239331 h 1267906"/>
                <a:gd name="connsiteX54" fmla="*/ 2581275 w 4120749"/>
                <a:gd name="connsiteY54" fmla="*/ 1239331 h 1267906"/>
                <a:gd name="connsiteX55" fmla="*/ 2624137 w 4120749"/>
                <a:gd name="connsiteY55" fmla="*/ 1225043 h 1267906"/>
                <a:gd name="connsiteX56" fmla="*/ 2638425 w 4120749"/>
                <a:gd name="connsiteY56" fmla="*/ 1220281 h 1267906"/>
                <a:gd name="connsiteX57" fmla="*/ 2652712 w 4120749"/>
                <a:gd name="connsiteY57" fmla="*/ 1215518 h 1267906"/>
                <a:gd name="connsiteX58" fmla="*/ 2995612 w 4120749"/>
                <a:gd name="connsiteY58" fmla="*/ 1225043 h 1267906"/>
                <a:gd name="connsiteX59" fmla="*/ 3090862 w 4120749"/>
                <a:gd name="connsiteY59" fmla="*/ 1220281 h 1267906"/>
                <a:gd name="connsiteX60" fmla="*/ 3248025 w 4120749"/>
                <a:gd name="connsiteY60" fmla="*/ 1225043 h 1267906"/>
                <a:gd name="connsiteX61" fmla="*/ 3262312 w 4120749"/>
                <a:gd name="connsiteY61" fmla="*/ 1229806 h 1267906"/>
                <a:gd name="connsiteX62" fmla="*/ 3305175 w 4120749"/>
                <a:gd name="connsiteY62" fmla="*/ 1239331 h 1267906"/>
                <a:gd name="connsiteX63" fmla="*/ 3319462 w 4120749"/>
                <a:gd name="connsiteY63" fmla="*/ 1244093 h 1267906"/>
                <a:gd name="connsiteX64" fmla="*/ 3409950 w 4120749"/>
                <a:gd name="connsiteY64" fmla="*/ 1248856 h 1267906"/>
                <a:gd name="connsiteX65" fmla="*/ 3443287 w 4120749"/>
                <a:gd name="connsiteY65" fmla="*/ 1244093 h 1267906"/>
                <a:gd name="connsiteX66" fmla="*/ 3471862 w 4120749"/>
                <a:gd name="connsiteY66" fmla="*/ 1234568 h 1267906"/>
                <a:gd name="connsiteX67" fmla="*/ 3514725 w 4120749"/>
                <a:gd name="connsiteY67" fmla="*/ 1220281 h 1267906"/>
                <a:gd name="connsiteX68" fmla="*/ 3552825 w 4120749"/>
                <a:gd name="connsiteY68" fmla="*/ 1215518 h 1267906"/>
                <a:gd name="connsiteX69" fmla="*/ 3709987 w 4120749"/>
                <a:gd name="connsiteY69" fmla="*/ 1220281 h 1267906"/>
                <a:gd name="connsiteX70" fmla="*/ 3738562 w 4120749"/>
                <a:gd name="connsiteY70" fmla="*/ 1229806 h 1267906"/>
                <a:gd name="connsiteX71" fmla="*/ 3762375 w 4120749"/>
                <a:gd name="connsiteY71" fmla="*/ 1234568 h 1267906"/>
                <a:gd name="connsiteX72" fmla="*/ 3829050 w 4120749"/>
                <a:gd name="connsiteY72" fmla="*/ 1220281 h 1267906"/>
                <a:gd name="connsiteX73" fmla="*/ 3948112 w 4120749"/>
                <a:gd name="connsiteY73" fmla="*/ 1215518 h 1267906"/>
                <a:gd name="connsiteX74" fmla="*/ 3976687 w 4120749"/>
                <a:gd name="connsiteY74" fmla="*/ 1201231 h 1267906"/>
                <a:gd name="connsiteX75" fmla="*/ 4000500 w 4120749"/>
                <a:gd name="connsiteY75" fmla="*/ 1182181 h 1267906"/>
                <a:gd name="connsiteX76" fmla="*/ 4014787 w 4120749"/>
                <a:gd name="connsiteY76" fmla="*/ 1172656 h 1267906"/>
                <a:gd name="connsiteX77" fmla="*/ 4029075 w 4120749"/>
                <a:gd name="connsiteY77" fmla="*/ 1167893 h 1267906"/>
                <a:gd name="connsiteX78" fmla="*/ 4033837 w 4120749"/>
                <a:gd name="connsiteY78" fmla="*/ 1115506 h 1267906"/>
                <a:gd name="connsiteX79" fmla="*/ 4038600 w 4120749"/>
                <a:gd name="connsiteY79" fmla="*/ 1101218 h 1267906"/>
                <a:gd name="connsiteX80" fmla="*/ 4052887 w 4120749"/>
                <a:gd name="connsiteY80" fmla="*/ 1091693 h 1267906"/>
                <a:gd name="connsiteX81" fmla="*/ 4067175 w 4120749"/>
                <a:gd name="connsiteY81" fmla="*/ 1086931 h 1267906"/>
                <a:gd name="connsiteX82" fmla="*/ 4100512 w 4120749"/>
                <a:gd name="connsiteY82" fmla="*/ 1039306 h 1267906"/>
                <a:gd name="connsiteX83" fmla="*/ 4095750 w 4120749"/>
                <a:gd name="connsiteY83" fmla="*/ 996443 h 1267906"/>
                <a:gd name="connsiteX84" fmla="*/ 4090987 w 4120749"/>
                <a:gd name="connsiteY84" fmla="*/ 982156 h 1267906"/>
                <a:gd name="connsiteX85" fmla="*/ 4086225 w 4120749"/>
                <a:gd name="connsiteY85" fmla="*/ 963106 h 1267906"/>
                <a:gd name="connsiteX86" fmla="*/ 4081462 w 4120749"/>
                <a:gd name="connsiteY86" fmla="*/ 925006 h 1267906"/>
                <a:gd name="connsiteX87" fmla="*/ 4095750 w 4120749"/>
                <a:gd name="connsiteY87" fmla="*/ 863093 h 1267906"/>
                <a:gd name="connsiteX88" fmla="*/ 4100512 w 4120749"/>
                <a:gd name="connsiteY88" fmla="*/ 848806 h 1267906"/>
                <a:gd name="connsiteX89" fmla="*/ 4086225 w 4120749"/>
                <a:gd name="connsiteY89" fmla="*/ 815468 h 1267906"/>
                <a:gd name="connsiteX90" fmla="*/ 4071937 w 4120749"/>
                <a:gd name="connsiteY90" fmla="*/ 786893 h 1267906"/>
                <a:gd name="connsiteX91" fmla="*/ 4081462 w 4120749"/>
                <a:gd name="connsiteY91" fmla="*/ 639256 h 1267906"/>
                <a:gd name="connsiteX92" fmla="*/ 4090987 w 4120749"/>
                <a:gd name="connsiteY92" fmla="*/ 544006 h 1267906"/>
                <a:gd name="connsiteX93" fmla="*/ 4086225 w 4120749"/>
                <a:gd name="connsiteY93" fmla="*/ 486856 h 1267906"/>
                <a:gd name="connsiteX94" fmla="*/ 4086225 w 4120749"/>
                <a:gd name="connsiteY94" fmla="*/ 410656 h 1267906"/>
                <a:gd name="connsiteX95" fmla="*/ 4095750 w 4120749"/>
                <a:gd name="connsiteY95" fmla="*/ 396368 h 1267906"/>
                <a:gd name="connsiteX96" fmla="*/ 4100512 w 4120749"/>
                <a:gd name="connsiteY96" fmla="*/ 382081 h 1267906"/>
                <a:gd name="connsiteX97" fmla="*/ 4090987 w 4120749"/>
                <a:gd name="connsiteY97" fmla="*/ 329693 h 1267906"/>
                <a:gd name="connsiteX98" fmla="*/ 4071937 w 4120749"/>
                <a:gd name="connsiteY98" fmla="*/ 301118 h 1267906"/>
                <a:gd name="connsiteX99" fmla="*/ 4081462 w 4120749"/>
                <a:gd name="connsiteY99" fmla="*/ 258256 h 1267906"/>
                <a:gd name="connsiteX100" fmla="*/ 4100512 w 4120749"/>
                <a:gd name="connsiteY100" fmla="*/ 229681 h 1267906"/>
                <a:gd name="connsiteX101" fmla="*/ 4105275 w 4120749"/>
                <a:gd name="connsiteY101" fmla="*/ 215393 h 1267906"/>
                <a:gd name="connsiteX102" fmla="*/ 4114800 w 4120749"/>
                <a:gd name="connsiteY102" fmla="*/ 201106 h 1267906"/>
                <a:gd name="connsiteX103" fmla="*/ 4114800 w 4120749"/>
                <a:gd name="connsiteY103" fmla="*/ 110618 h 1267906"/>
                <a:gd name="connsiteX104" fmla="*/ 4100512 w 4120749"/>
                <a:gd name="connsiteY104" fmla="*/ 82043 h 1267906"/>
                <a:gd name="connsiteX105" fmla="*/ 4081462 w 4120749"/>
                <a:gd name="connsiteY105" fmla="*/ 67756 h 1267906"/>
                <a:gd name="connsiteX106" fmla="*/ 4052887 w 4120749"/>
                <a:gd name="connsiteY106" fmla="*/ 48706 h 1267906"/>
                <a:gd name="connsiteX107" fmla="*/ 4038600 w 4120749"/>
                <a:gd name="connsiteY107" fmla="*/ 39181 h 1267906"/>
                <a:gd name="connsiteX108" fmla="*/ 3971925 w 4120749"/>
                <a:gd name="connsiteY108" fmla="*/ 24893 h 1267906"/>
                <a:gd name="connsiteX109" fmla="*/ 3795712 w 4120749"/>
                <a:gd name="connsiteY109" fmla="*/ 29656 h 1267906"/>
                <a:gd name="connsiteX110" fmla="*/ 3781425 w 4120749"/>
                <a:gd name="connsiteY110" fmla="*/ 34418 h 1267906"/>
                <a:gd name="connsiteX111" fmla="*/ 3743325 w 4120749"/>
                <a:gd name="connsiteY111" fmla="*/ 43943 h 1267906"/>
                <a:gd name="connsiteX112" fmla="*/ 3667125 w 4120749"/>
                <a:gd name="connsiteY112" fmla="*/ 39181 h 1267906"/>
                <a:gd name="connsiteX113" fmla="*/ 3624262 w 4120749"/>
                <a:gd name="connsiteY113" fmla="*/ 24893 h 1267906"/>
                <a:gd name="connsiteX114" fmla="*/ 3581400 w 4120749"/>
                <a:gd name="connsiteY114" fmla="*/ 10606 h 1267906"/>
                <a:gd name="connsiteX115" fmla="*/ 3548062 w 4120749"/>
                <a:gd name="connsiteY115" fmla="*/ 5843 h 1267906"/>
                <a:gd name="connsiteX116" fmla="*/ 3500437 w 4120749"/>
                <a:gd name="connsiteY116" fmla="*/ 5843 h 1267906"/>
                <a:gd name="connsiteX117" fmla="*/ 3486150 w 4120749"/>
                <a:gd name="connsiteY117" fmla="*/ 15368 h 1267906"/>
                <a:gd name="connsiteX118" fmla="*/ 3409950 w 4120749"/>
                <a:gd name="connsiteY118" fmla="*/ 34418 h 1267906"/>
                <a:gd name="connsiteX119" fmla="*/ 3152775 w 4120749"/>
                <a:gd name="connsiteY119" fmla="*/ 39181 h 1267906"/>
                <a:gd name="connsiteX120" fmla="*/ 3028950 w 4120749"/>
                <a:gd name="connsiteY120" fmla="*/ 29656 h 1267906"/>
                <a:gd name="connsiteX121" fmla="*/ 3000375 w 4120749"/>
                <a:gd name="connsiteY121" fmla="*/ 20131 h 1267906"/>
                <a:gd name="connsiteX122" fmla="*/ 2986087 w 4120749"/>
                <a:gd name="connsiteY122" fmla="*/ 15368 h 1267906"/>
                <a:gd name="connsiteX123" fmla="*/ 2938462 w 4120749"/>
                <a:gd name="connsiteY123" fmla="*/ 24893 h 1267906"/>
                <a:gd name="connsiteX124" fmla="*/ 2914650 w 4120749"/>
                <a:gd name="connsiteY124" fmla="*/ 29656 h 1267906"/>
                <a:gd name="connsiteX125" fmla="*/ 2719387 w 4120749"/>
                <a:gd name="connsiteY125" fmla="*/ 34418 h 1267906"/>
                <a:gd name="connsiteX126" fmla="*/ 2605087 w 4120749"/>
                <a:gd name="connsiteY126" fmla="*/ 29656 h 1267906"/>
                <a:gd name="connsiteX127" fmla="*/ 2590800 w 4120749"/>
                <a:gd name="connsiteY127" fmla="*/ 24893 h 1267906"/>
                <a:gd name="connsiteX128" fmla="*/ 2462212 w 4120749"/>
                <a:gd name="connsiteY128" fmla="*/ 34418 h 1267906"/>
                <a:gd name="connsiteX129" fmla="*/ 2371725 w 4120749"/>
                <a:gd name="connsiteY129" fmla="*/ 39181 h 1267906"/>
                <a:gd name="connsiteX130" fmla="*/ 2247900 w 4120749"/>
                <a:gd name="connsiteY130" fmla="*/ 48706 h 1267906"/>
                <a:gd name="connsiteX131" fmla="*/ 2133600 w 4120749"/>
                <a:gd name="connsiteY131" fmla="*/ 43943 h 1267906"/>
                <a:gd name="connsiteX132" fmla="*/ 1924050 w 4120749"/>
                <a:gd name="connsiteY132" fmla="*/ 39181 h 1267906"/>
                <a:gd name="connsiteX133" fmla="*/ 1862137 w 4120749"/>
                <a:gd name="connsiteY133" fmla="*/ 34418 h 1267906"/>
                <a:gd name="connsiteX134" fmla="*/ 1833562 w 4120749"/>
                <a:gd name="connsiteY134" fmla="*/ 24893 h 1267906"/>
                <a:gd name="connsiteX135" fmla="*/ 1819275 w 4120749"/>
                <a:gd name="connsiteY135" fmla="*/ 20131 h 1267906"/>
                <a:gd name="connsiteX136" fmla="*/ 1738312 w 4120749"/>
                <a:gd name="connsiteY136" fmla="*/ 15368 h 1267906"/>
                <a:gd name="connsiteX137" fmla="*/ 1685925 w 4120749"/>
                <a:gd name="connsiteY137" fmla="*/ 10606 h 1267906"/>
                <a:gd name="connsiteX138" fmla="*/ 1624012 w 4120749"/>
                <a:gd name="connsiteY138" fmla="*/ 15368 h 1267906"/>
                <a:gd name="connsiteX139" fmla="*/ 1600200 w 4120749"/>
                <a:gd name="connsiteY139" fmla="*/ 20131 h 1267906"/>
                <a:gd name="connsiteX140" fmla="*/ 1552575 w 4120749"/>
                <a:gd name="connsiteY140" fmla="*/ 24893 h 1267906"/>
                <a:gd name="connsiteX141" fmla="*/ 1524000 w 4120749"/>
                <a:gd name="connsiteY141" fmla="*/ 29656 h 1267906"/>
                <a:gd name="connsiteX142" fmla="*/ 1495425 w 4120749"/>
                <a:gd name="connsiteY142" fmla="*/ 39181 h 1267906"/>
                <a:gd name="connsiteX143" fmla="*/ 1300162 w 4120749"/>
                <a:gd name="connsiteY143" fmla="*/ 34418 h 1267906"/>
                <a:gd name="connsiteX144" fmla="*/ 1271587 w 4120749"/>
                <a:gd name="connsiteY144" fmla="*/ 29656 h 1267906"/>
                <a:gd name="connsiteX145" fmla="*/ 1076325 w 4120749"/>
                <a:gd name="connsiteY145" fmla="*/ 34418 h 1267906"/>
                <a:gd name="connsiteX146" fmla="*/ 1052512 w 4120749"/>
                <a:gd name="connsiteY146" fmla="*/ 39181 h 1267906"/>
                <a:gd name="connsiteX147" fmla="*/ 1038225 w 4120749"/>
                <a:gd name="connsiteY147" fmla="*/ 43943 h 1267906"/>
                <a:gd name="connsiteX148" fmla="*/ 819150 w 4120749"/>
                <a:gd name="connsiteY148" fmla="*/ 39181 h 1267906"/>
                <a:gd name="connsiteX149" fmla="*/ 762000 w 4120749"/>
                <a:gd name="connsiteY149" fmla="*/ 34418 h 1267906"/>
                <a:gd name="connsiteX150" fmla="*/ 738187 w 4120749"/>
                <a:gd name="connsiteY150" fmla="*/ 29656 h 1267906"/>
                <a:gd name="connsiteX151" fmla="*/ 681037 w 4120749"/>
                <a:gd name="connsiteY151" fmla="*/ 24893 h 1267906"/>
                <a:gd name="connsiteX152" fmla="*/ 633412 w 4120749"/>
                <a:gd name="connsiteY152" fmla="*/ 15368 h 1267906"/>
                <a:gd name="connsiteX153" fmla="*/ 547687 w 4120749"/>
                <a:gd name="connsiteY153" fmla="*/ 20131 h 1267906"/>
                <a:gd name="connsiteX154" fmla="*/ 476250 w 4120749"/>
                <a:gd name="connsiteY154" fmla="*/ 29656 h 1267906"/>
                <a:gd name="connsiteX155" fmla="*/ 461962 w 4120749"/>
                <a:gd name="connsiteY155" fmla="*/ 34418 h 1267906"/>
                <a:gd name="connsiteX156" fmla="*/ 328612 w 4120749"/>
                <a:gd name="connsiteY156" fmla="*/ 29656 h 1267906"/>
                <a:gd name="connsiteX157" fmla="*/ 280987 w 4120749"/>
                <a:gd name="connsiteY157" fmla="*/ 24893 h 1267906"/>
                <a:gd name="connsiteX158" fmla="*/ 233362 w 4120749"/>
                <a:gd name="connsiteY158" fmla="*/ 15368 h 1267906"/>
                <a:gd name="connsiteX159" fmla="*/ 133350 w 4120749"/>
                <a:gd name="connsiteY159" fmla="*/ 10606 h 1267906"/>
                <a:gd name="connsiteX160" fmla="*/ 95250 w 4120749"/>
                <a:gd name="connsiteY160" fmla="*/ 15368 h 1267906"/>
                <a:gd name="connsiteX161" fmla="*/ 80962 w 4120749"/>
                <a:gd name="connsiteY161" fmla="*/ 24893 h 1267906"/>
                <a:gd name="connsiteX162" fmla="*/ 52387 w 4120749"/>
                <a:gd name="connsiteY162" fmla="*/ 34418 h 1267906"/>
                <a:gd name="connsiteX163" fmla="*/ 38100 w 4120749"/>
                <a:gd name="connsiteY163" fmla="*/ 39181 h 1267906"/>
                <a:gd name="connsiteX164" fmla="*/ 23812 w 4120749"/>
                <a:gd name="connsiteY164" fmla="*/ 43943 h 1267906"/>
                <a:gd name="connsiteX165" fmla="*/ 9525 w 4120749"/>
                <a:gd name="connsiteY165" fmla="*/ 53468 h 1267906"/>
                <a:gd name="connsiteX166" fmla="*/ 19050 w 4120749"/>
                <a:gd name="connsiteY166" fmla="*/ 120143 h 1267906"/>
                <a:gd name="connsiteX167" fmla="*/ 14287 w 4120749"/>
                <a:gd name="connsiteY167" fmla="*/ 377318 h 1267906"/>
                <a:gd name="connsiteX168" fmla="*/ 4762 w 4120749"/>
                <a:gd name="connsiteY168" fmla="*/ 424943 h 1267906"/>
                <a:gd name="connsiteX169" fmla="*/ 0 w 4120749"/>
                <a:gd name="connsiteY169" fmla="*/ 482093 h 1267906"/>
                <a:gd name="connsiteX170" fmla="*/ 9525 w 4120749"/>
                <a:gd name="connsiteY170" fmla="*/ 624968 h 1267906"/>
                <a:gd name="connsiteX171" fmla="*/ 14287 w 4120749"/>
                <a:gd name="connsiteY171" fmla="*/ 763081 h 1267906"/>
                <a:gd name="connsiteX172" fmla="*/ 19050 w 4120749"/>
                <a:gd name="connsiteY172" fmla="*/ 805943 h 1267906"/>
                <a:gd name="connsiteX173" fmla="*/ 23812 w 4120749"/>
                <a:gd name="connsiteY173" fmla="*/ 1139318 h 1267906"/>
                <a:gd name="connsiteX174" fmla="*/ 33337 w 4120749"/>
                <a:gd name="connsiteY174" fmla="*/ 1172656 h 1267906"/>
                <a:gd name="connsiteX175" fmla="*/ 28575 w 4120749"/>
                <a:gd name="connsiteY175" fmla="*/ 1205993 h 1267906"/>
                <a:gd name="connsiteX0" fmla="*/ 28575 w 4120749"/>
                <a:gd name="connsiteY0" fmla="*/ 1205993 h 1267906"/>
                <a:gd name="connsiteX1" fmla="*/ 71437 w 4120749"/>
                <a:gd name="connsiteY1" fmla="*/ 1215518 h 1267906"/>
                <a:gd name="connsiteX2" fmla="*/ 85725 w 4120749"/>
                <a:gd name="connsiteY2" fmla="*/ 1225043 h 1267906"/>
                <a:gd name="connsiteX3" fmla="*/ 100012 w 4120749"/>
                <a:gd name="connsiteY3" fmla="*/ 1229806 h 1267906"/>
                <a:gd name="connsiteX4" fmla="*/ 214312 w 4120749"/>
                <a:gd name="connsiteY4" fmla="*/ 1225043 h 1267906"/>
                <a:gd name="connsiteX5" fmla="*/ 242887 w 4120749"/>
                <a:gd name="connsiteY5" fmla="*/ 1215518 h 1267906"/>
                <a:gd name="connsiteX6" fmla="*/ 257175 w 4120749"/>
                <a:gd name="connsiteY6" fmla="*/ 1210756 h 1267906"/>
                <a:gd name="connsiteX7" fmla="*/ 271462 w 4120749"/>
                <a:gd name="connsiteY7" fmla="*/ 1205993 h 1267906"/>
                <a:gd name="connsiteX8" fmla="*/ 304800 w 4120749"/>
                <a:gd name="connsiteY8" fmla="*/ 1215518 h 1267906"/>
                <a:gd name="connsiteX9" fmla="*/ 319087 w 4120749"/>
                <a:gd name="connsiteY9" fmla="*/ 1225043 h 1267906"/>
                <a:gd name="connsiteX10" fmla="*/ 528637 w 4120749"/>
                <a:gd name="connsiteY10" fmla="*/ 1225043 h 1267906"/>
                <a:gd name="connsiteX11" fmla="*/ 561975 w 4120749"/>
                <a:gd name="connsiteY11" fmla="*/ 1239331 h 1267906"/>
                <a:gd name="connsiteX12" fmla="*/ 576262 w 4120749"/>
                <a:gd name="connsiteY12" fmla="*/ 1244093 h 1267906"/>
                <a:gd name="connsiteX13" fmla="*/ 585787 w 4120749"/>
                <a:gd name="connsiteY13" fmla="*/ 1229806 h 1267906"/>
                <a:gd name="connsiteX14" fmla="*/ 623887 w 4120749"/>
                <a:gd name="connsiteY14" fmla="*/ 1239331 h 1267906"/>
                <a:gd name="connsiteX15" fmla="*/ 638175 w 4120749"/>
                <a:gd name="connsiteY15" fmla="*/ 1253618 h 1267906"/>
                <a:gd name="connsiteX16" fmla="*/ 652462 w 4120749"/>
                <a:gd name="connsiteY16" fmla="*/ 1258381 h 1267906"/>
                <a:gd name="connsiteX17" fmla="*/ 666750 w 4120749"/>
                <a:gd name="connsiteY17" fmla="*/ 1267906 h 1267906"/>
                <a:gd name="connsiteX18" fmla="*/ 728662 w 4120749"/>
                <a:gd name="connsiteY18" fmla="*/ 1263143 h 1267906"/>
                <a:gd name="connsiteX19" fmla="*/ 742950 w 4120749"/>
                <a:gd name="connsiteY19" fmla="*/ 1258381 h 1267906"/>
                <a:gd name="connsiteX20" fmla="*/ 762000 w 4120749"/>
                <a:gd name="connsiteY20" fmla="*/ 1253618 h 1267906"/>
                <a:gd name="connsiteX21" fmla="*/ 776287 w 4120749"/>
                <a:gd name="connsiteY21" fmla="*/ 1248856 h 1267906"/>
                <a:gd name="connsiteX22" fmla="*/ 847725 w 4120749"/>
                <a:gd name="connsiteY22" fmla="*/ 1244093 h 1267906"/>
                <a:gd name="connsiteX23" fmla="*/ 885825 w 4120749"/>
                <a:gd name="connsiteY23" fmla="*/ 1239331 h 1267906"/>
                <a:gd name="connsiteX24" fmla="*/ 914400 w 4120749"/>
                <a:gd name="connsiteY24" fmla="*/ 1229806 h 1267906"/>
                <a:gd name="connsiteX25" fmla="*/ 928687 w 4120749"/>
                <a:gd name="connsiteY25" fmla="*/ 1225043 h 1267906"/>
                <a:gd name="connsiteX26" fmla="*/ 1090612 w 4120749"/>
                <a:gd name="connsiteY26" fmla="*/ 1234568 h 1267906"/>
                <a:gd name="connsiteX27" fmla="*/ 1104900 w 4120749"/>
                <a:gd name="connsiteY27" fmla="*/ 1239331 h 1267906"/>
                <a:gd name="connsiteX28" fmla="*/ 1119187 w 4120749"/>
                <a:gd name="connsiteY28" fmla="*/ 1248856 h 1267906"/>
                <a:gd name="connsiteX29" fmla="*/ 1223962 w 4120749"/>
                <a:gd name="connsiteY29" fmla="*/ 1244093 h 1267906"/>
                <a:gd name="connsiteX30" fmla="*/ 1266825 w 4120749"/>
                <a:gd name="connsiteY30" fmla="*/ 1225043 h 1267906"/>
                <a:gd name="connsiteX31" fmla="*/ 1295400 w 4120749"/>
                <a:gd name="connsiteY31" fmla="*/ 1220281 h 1267906"/>
                <a:gd name="connsiteX32" fmla="*/ 1509712 w 4120749"/>
                <a:gd name="connsiteY32" fmla="*/ 1225043 h 1267906"/>
                <a:gd name="connsiteX33" fmla="*/ 1552575 w 4120749"/>
                <a:gd name="connsiteY33" fmla="*/ 1239331 h 1267906"/>
                <a:gd name="connsiteX34" fmla="*/ 1566862 w 4120749"/>
                <a:gd name="connsiteY34" fmla="*/ 1244093 h 1267906"/>
                <a:gd name="connsiteX35" fmla="*/ 1600200 w 4120749"/>
                <a:gd name="connsiteY35" fmla="*/ 1239331 h 1267906"/>
                <a:gd name="connsiteX36" fmla="*/ 1614487 w 4120749"/>
                <a:gd name="connsiteY36" fmla="*/ 1234568 h 1267906"/>
                <a:gd name="connsiteX37" fmla="*/ 1638300 w 4120749"/>
                <a:gd name="connsiteY37" fmla="*/ 1229806 h 1267906"/>
                <a:gd name="connsiteX38" fmla="*/ 1809750 w 4120749"/>
                <a:gd name="connsiteY38" fmla="*/ 1234568 h 1267906"/>
                <a:gd name="connsiteX39" fmla="*/ 1866900 w 4120749"/>
                <a:gd name="connsiteY39" fmla="*/ 1239331 h 1267906"/>
                <a:gd name="connsiteX40" fmla="*/ 1914525 w 4120749"/>
                <a:gd name="connsiteY40" fmla="*/ 1253618 h 1267906"/>
                <a:gd name="connsiteX41" fmla="*/ 1928812 w 4120749"/>
                <a:gd name="connsiteY41" fmla="*/ 1258381 h 1267906"/>
                <a:gd name="connsiteX42" fmla="*/ 1943100 w 4120749"/>
                <a:gd name="connsiteY42" fmla="*/ 1267906 h 1267906"/>
                <a:gd name="connsiteX43" fmla="*/ 1995487 w 4120749"/>
                <a:gd name="connsiteY43" fmla="*/ 1258381 h 1267906"/>
                <a:gd name="connsiteX44" fmla="*/ 2009775 w 4120749"/>
                <a:gd name="connsiteY44" fmla="*/ 1248856 h 1267906"/>
                <a:gd name="connsiteX45" fmla="*/ 2024062 w 4120749"/>
                <a:gd name="connsiteY45" fmla="*/ 1244093 h 1267906"/>
                <a:gd name="connsiteX46" fmla="*/ 2052637 w 4120749"/>
                <a:gd name="connsiteY46" fmla="*/ 1225043 h 1267906"/>
                <a:gd name="connsiteX47" fmla="*/ 2100262 w 4120749"/>
                <a:gd name="connsiteY47" fmla="*/ 1215518 h 1267906"/>
                <a:gd name="connsiteX48" fmla="*/ 2157412 w 4120749"/>
                <a:gd name="connsiteY48" fmla="*/ 1220281 h 1267906"/>
                <a:gd name="connsiteX49" fmla="*/ 2243137 w 4120749"/>
                <a:gd name="connsiteY49" fmla="*/ 1225043 h 1267906"/>
                <a:gd name="connsiteX50" fmla="*/ 2266950 w 4120749"/>
                <a:gd name="connsiteY50" fmla="*/ 1229806 h 1267906"/>
                <a:gd name="connsiteX51" fmla="*/ 2300287 w 4120749"/>
                <a:gd name="connsiteY51" fmla="*/ 1234568 h 1267906"/>
                <a:gd name="connsiteX52" fmla="*/ 2381250 w 4120749"/>
                <a:gd name="connsiteY52" fmla="*/ 1234568 h 1267906"/>
                <a:gd name="connsiteX53" fmla="*/ 2443162 w 4120749"/>
                <a:gd name="connsiteY53" fmla="*/ 1239331 h 1267906"/>
                <a:gd name="connsiteX54" fmla="*/ 2581275 w 4120749"/>
                <a:gd name="connsiteY54" fmla="*/ 1239331 h 1267906"/>
                <a:gd name="connsiteX55" fmla="*/ 2624137 w 4120749"/>
                <a:gd name="connsiteY55" fmla="*/ 1225043 h 1267906"/>
                <a:gd name="connsiteX56" fmla="*/ 2638425 w 4120749"/>
                <a:gd name="connsiteY56" fmla="*/ 1220281 h 1267906"/>
                <a:gd name="connsiteX57" fmla="*/ 2652712 w 4120749"/>
                <a:gd name="connsiteY57" fmla="*/ 1215518 h 1267906"/>
                <a:gd name="connsiteX58" fmla="*/ 2995612 w 4120749"/>
                <a:gd name="connsiteY58" fmla="*/ 1225043 h 1267906"/>
                <a:gd name="connsiteX59" fmla="*/ 3090862 w 4120749"/>
                <a:gd name="connsiteY59" fmla="*/ 1220281 h 1267906"/>
                <a:gd name="connsiteX60" fmla="*/ 3248025 w 4120749"/>
                <a:gd name="connsiteY60" fmla="*/ 1225043 h 1267906"/>
                <a:gd name="connsiteX61" fmla="*/ 3262312 w 4120749"/>
                <a:gd name="connsiteY61" fmla="*/ 1229806 h 1267906"/>
                <a:gd name="connsiteX62" fmla="*/ 3305175 w 4120749"/>
                <a:gd name="connsiteY62" fmla="*/ 1239331 h 1267906"/>
                <a:gd name="connsiteX63" fmla="*/ 3319462 w 4120749"/>
                <a:gd name="connsiteY63" fmla="*/ 1244093 h 1267906"/>
                <a:gd name="connsiteX64" fmla="*/ 3409950 w 4120749"/>
                <a:gd name="connsiteY64" fmla="*/ 1248856 h 1267906"/>
                <a:gd name="connsiteX65" fmla="*/ 3443287 w 4120749"/>
                <a:gd name="connsiteY65" fmla="*/ 1244093 h 1267906"/>
                <a:gd name="connsiteX66" fmla="*/ 3471862 w 4120749"/>
                <a:gd name="connsiteY66" fmla="*/ 1234568 h 1267906"/>
                <a:gd name="connsiteX67" fmla="*/ 3514725 w 4120749"/>
                <a:gd name="connsiteY67" fmla="*/ 1220281 h 1267906"/>
                <a:gd name="connsiteX68" fmla="*/ 3552825 w 4120749"/>
                <a:gd name="connsiteY68" fmla="*/ 1215518 h 1267906"/>
                <a:gd name="connsiteX69" fmla="*/ 3709987 w 4120749"/>
                <a:gd name="connsiteY69" fmla="*/ 1220281 h 1267906"/>
                <a:gd name="connsiteX70" fmla="*/ 3738562 w 4120749"/>
                <a:gd name="connsiteY70" fmla="*/ 1229806 h 1267906"/>
                <a:gd name="connsiteX71" fmla="*/ 3762375 w 4120749"/>
                <a:gd name="connsiteY71" fmla="*/ 1234568 h 1267906"/>
                <a:gd name="connsiteX72" fmla="*/ 3829050 w 4120749"/>
                <a:gd name="connsiteY72" fmla="*/ 1220281 h 1267906"/>
                <a:gd name="connsiteX73" fmla="*/ 3948112 w 4120749"/>
                <a:gd name="connsiteY73" fmla="*/ 1215518 h 1267906"/>
                <a:gd name="connsiteX74" fmla="*/ 3976687 w 4120749"/>
                <a:gd name="connsiteY74" fmla="*/ 1201231 h 1267906"/>
                <a:gd name="connsiteX75" fmla="*/ 4000500 w 4120749"/>
                <a:gd name="connsiteY75" fmla="*/ 1182181 h 1267906"/>
                <a:gd name="connsiteX76" fmla="*/ 4014787 w 4120749"/>
                <a:gd name="connsiteY76" fmla="*/ 1172656 h 1267906"/>
                <a:gd name="connsiteX77" fmla="*/ 4029075 w 4120749"/>
                <a:gd name="connsiteY77" fmla="*/ 1167893 h 1267906"/>
                <a:gd name="connsiteX78" fmla="*/ 4033837 w 4120749"/>
                <a:gd name="connsiteY78" fmla="*/ 1115506 h 1267906"/>
                <a:gd name="connsiteX79" fmla="*/ 4038600 w 4120749"/>
                <a:gd name="connsiteY79" fmla="*/ 1101218 h 1267906"/>
                <a:gd name="connsiteX80" fmla="*/ 4052887 w 4120749"/>
                <a:gd name="connsiteY80" fmla="*/ 1091693 h 1267906"/>
                <a:gd name="connsiteX81" fmla="*/ 4067175 w 4120749"/>
                <a:gd name="connsiteY81" fmla="*/ 1086931 h 1267906"/>
                <a:gd name="connsiteX82" fmla="*/ 4100512 w 4120749"/>
                <a:gd name="connsiteY82" fmla="*/ 1039306 h 1267906"/>
                <a:gd name="connsiteX83" fmla="*/ 4095750 w 4120749"/>
                <a:gd name="connsiteY83" fmla="*/ 996443 h 1267906"/>
                <a:gd name="connsiteX84" fmla="*/ 4090987 w 4120749"/>
                <a:gd name="connsiteY84" fmla="*/ 982156 h 1267906"/>
                <a:gd name="connsiteX85" fmla="*/ 4086225 w 4120749"/>
                <a:gd name="connsiteY85" fmla="*/ 963106 h 1267906"/>
                <a:gd name="connsiteX86" fmla="*/ 4081462 w 4120749"/>
                <a:gd name="connsiteY86" fmla="*/ 925006 h 1267906"/>
                <a:gd name="connsiteX87" fmla="*/ 4095750 w 4120749"/>
                <a:gd name="connsiteY87" fmla="*/ 863093 h 1267906"/>
                <a:gd name="connsiteX88" fmla="*/ 4100512 w 4120749"/>
                <a:gd name="connsiteY88" fmla="*/ 848806 h 1267906"/>
                <a:gd name="connsiteX89" fmla="*/ 4086225 w 4120749"/>
                <a:gd name="connsiteY89" fmla="*/ 815468 h 1267906"/>
                <a:gd name="connsiteX90" fmla="*/ 4071937 w 4120749"/>
                <a:gd name="connsiteY90" fmla="*/ 786893 h 1267906"/>
                <a:gd name="connsiteX91" fmla="*/ 4081462 w 4120749"/>
                <a:gd name="connsiteY91" fmla="*/ 639256 h 1267906"/>
                <a:gd name="connsiteX92" fmla="*/ 4090987 w 4120749"/>
                <a:gd name="connsiteY92" fmla="*/ 544006 h 1267906"/>
                <a:gd name="connsiteX93" fmla="*/ 4086225 w 4120749"/>
                <a:gd name="connsiteY93" fmla="*/ 486856 h 1267906"/>
                <a:gd name="connsiteX94" fmla="*/ 4086225 w 4120749"/>
                <a:gd name="connsiteY94" fmla="*/ 410656 h 1267906"/>
                <a:gd name="connsiteX95" fmla="*/ 4095750 w 4120749"/>
                <a:gd name="connsiteY95" fmla="*/ 396368 h 1267906"/>
                <a:gd name="connsiteX96" fmla="*/ 4100512 w 4120749"/>
                <a:gd name="connsiteY96" fmla="*/ 382081 h 1267906"/>
                <a:gd name="connsiteX97" fmla="*/ 4090987 w 4120749"/>
                <a:gd name="connsiteY97" fmla="*/ 329693 h 1267906"/>
                <a:gd name="connsiteX98" fmla="*/ 4071937 w 4120749"/>
                <a:gd name="connsiteY98" fmla="*/ 301118 h 1267906"/>
                <a:gd name="connsiteX99" fmla="*/ 4081462 w 4120749"/>
                <a:gd name="connsiteY99" fmla="*/ 258256 h 1267906"/>
                <a:gd name="connsiteX100" fmla="*/ 4100512 w 4120749"/>
                <a:gd name="connsiteY100" fmla="*/ 229681 h 1267906"/>
                <a:gd name="connsiteX101" fmla="*/ 4105275 w 4120749"/>
                <a:gd name="connsiteY101" fmla="*/ 215393 h 1267906"/>
                <a:gd name="connsiteX102" fmla="*/ 4114800 w 4120749"/>
                <a:gd name="connsiteY102" fmla="*/ 201106 h 1267906"/>
                <a:gd name="connsiteX103" fmla="*/ 4114800 w 4120749"/>
                <a:gd name="connsiteY103" fmla="*/ 110618 h 1267906"/>
                <a:gd name="connsiteX104" fmla="*/ 4100512 w 4120749"/>
                <a:gd name="connsiteY104" fmla="*/ 82043 h 1267906"/>
                <a:gd name="connsiteX105" fmla="*/ 4081462 w 4120749"/>
                <a:gd name="connsiteY105" fmla="*/ 67756 h 1267906"/>
                <a:gd name="connsiteX106" fmla="*/ 4052887 w 4120749"/>
                <a:gd name="connsiteY106" fmla="*/ 48706 h 1267906"/>
                <a:gd name="connsiteX107" fmla="*/ 4038600 w 4120749"/>
                <a:gd name="connsiteY107" fmla="*/ 39181 h 1267906"/>
                <a:gd name="connsiteX108" fmla="*/ 3971925 w 4120749"/>
                <a:gd name="connsiteY108" fmla="*/ 24893 h 1267906"/>
                <a:gd name="connsiteX109" fmla="*/ 3795712 w 4120749"/>
                <a:gd name="connsiteY109" fmla="*/ 29656 h 1267906"/>
                <a:gd name="connsiteX110" fmla="*/ 3781425 w 4120749"/>
                <a:gd name="connsiteY110" fmla="*/ 34418 h 1267906"/>
                <a:gd name="connsiteX111" fmla="*/ 3743325 w 4120749"/>
                <a:gd name="connsiteY111" fmla="*/ 43943 h 1267906"/>
                <a:gd name="connsiteX112" fmla="*/ 3667125 w 4120749"/>
                <a:gd name="connsiteY112" fmla="*/ 39181 h 1267906"/>
                <a:gd name="connsiteX113" fmla="*/ 3624262 w 4120749"/>
                <a:gd name="connsiteY113" fmla="*/ 24893 h 1267906"/>
                <a:gd name="connsiteX114" fmla="*/ 3581400 w 4120749"/>
                <a:gd name="connsiteY114" fmla="*/ 10606 h 1267906"/>
                <a:gd name="connsiteX115" fmla="*/ 3548062 w 4120749"/>
                <a:gd name="connsiteY115" fmla="*/ 5843 h 1267906"/>
                <a:gd name="connsiteX116" fmla="*/ 3500437 w 4120749"/>
                <a:gd name="connsiteY116" fmla="*/ 5843 h 1267906"/>
                <a:gd name="connsiteX117" fmla="*/ 3486150 w 4120749"/>
                <a:gd name="connsiteY117" fmla="*/ 15368 h 1267906"/>
                <a:gd name="connsiteX118" fmla="*/ 3409950 w 4120749"/>
                <a:gd name="connsiteY118" fmla="*/ 34418 h 1267906"/>
                <a:gd name="connsiteX119" fmla="*/ 3152775 w 4120749"/>
                <a:gd name="connsiteY119" fmla="*/ 39181 h 1267906"/>
                <a:gd name="connsiteX120" fmla="*/ 3028950 w 4120749"/>
                <a:gd name="connsiteY120" fmla="*/ 29656 h 1267906"/>
                <a:gd name="connsiteX121" fmla="*/ 3000375 w 4120749"/>
                <a:gd name="connsiteY121" fmla="*/ 20131 h 1267906"/>
                <a:gd name="connsiteX122" fmla="*/ 2986087 w 4120749"/>
                <a:gd name="connsiteY122" fmla="*/ 15368 h 1267906"/>
                <a:gd name="connsiteX123" fmla="*/ 2938462 w 4120749"/>
                <a:gd name="connsiteY123" fmla="*/ 24893 h 1267906"/>
                <a:gd name="connsiteX124" fmla="*/ 2914650 w 4120749"/>
                <a:gd name="connsiteY124" fmla="*/ 29656 h 1267906"/>
                <a:gd name="connsiteX125" fmla="*/ 2719387 w 4120749"/>
                <a:gd name="connsiteY125" fmla="*/ 34418 h 1267906"/>
                <a:gd name="connsiteX126" fmla="*/ 2605087 w 4120749"/>
                <a:gd name="connsiteY126" fmla="*/ 29656 h 1267906"/>
                <a:gd name="connsiteX127" fmla="*/ 2590800 w 4120749"/>
                <a:gd name="connsiteY127" fmla="*/ 24893 h 1267906"/>
                <a:gd name="connsiteX128" fmla="*/ 2462212 w 4120749"/>
                <a:gd name="connsiteY128" fmla="*/ 34418 h 1267906"/>
                <a:gd name="connsiteX129" fmla="*/ 2371725 w 4120749"/>
                <a:gd name="connsiteY129" fmla="*/ 39181 h 1267906"/>
                <a:gd name="connsiteX130" fmla="*/ 2247900 w 4120749"/>
                <a:gd name="connsiteY130" fmla="*/ 48706 h 1267906"/>
                <a:gd name="connsiteX131" fmla="*/ 2133600 w 4120749"/>
                <a:gd name="connsiteY131" fmla="*/ 43943 h 1267906"/>
                <a:gd name="connsiteX132" fmla="*/ 1924050 w 4120749"/>
                <a:gd name="connsiteY132" fmla="*/ 39181 h 1267906"/>
                <a:gd name="connsiteX133" fmla="*/ 1862137 w 4120749"/>
                <a:gd name="connsiteY133" fmla="*/ 34418 h 1267906"/>
                <a:gd name="connsiteX134" fmla="*/ 1833562 w 4120749"/>
                <a:gd name="connsiteY134" fmla="*/ 24893 h 1267906"/>
                <a:gd name="connsiteX135" fmla="*/ 1819275 w 4120749"/>
                <a:gd name="connsiteY135" fmla="*/ 20131 h 1267906"/>
                <a:gd name="connsiteX136" fmla="*/ 1738312 w 4120749"/>
                <a:gd name="connsiteY136" fmla="*/ 15368 h 1267906"/>
                <a:gd name="connsiteX137" fmla="*/ 1685925 w 4120749"/>
                <a:gd name="connsiteY137" fmla="*/ 10606 h 1267906"/>
                <a:gd name="connsiteX138" fmla="*/ 1624012 w 4120749"/>
                <a:gd name="connsiteY138" fmla="*/ 15368 h 1267906"/>
                <a:gd name="connsiteX139" fmla="*/ 1600200 w 4120749"/>
                <a:gd name="connsiteY139" fmla="*/ 20131 h 1267906"/>
                <a:gd name="connsiteX140" fmla="*/ 1552575 w 4120749"/>
                <a:gd name="connsiteY140" fmla="*/ 24893 h 1267906"/>
                <a:gd name="connsiteX141" fmla="*/ 1524000 w 4120749"/>
                <a:gd name="connsiteY141" fmla="*/ 29656 h 1267906"/>
                <a:gd name="connsiteX142" fmla="*/ 1495425 w 4120749"/>
                <a:gd name="connsiteY142" fmla="*/ 39181 h 1267906"/>
                <a:gd name="connsiteX143" fmla="*/ 1300162 w 4120749"/>
                <a:gd name="connsiteY143" fmla="*/ 34418 h 1267906"/>
                <a:gd name="connsiteX144" fmla="*/ 1271587 w 4120749"/>
                <a:gd name="connsiteY144" fmla="*/ 29656 h 1267906"/>
                <a:gd name="connsiteX145" fmla="*/ 1076325 w 4120749"/>
                <a:gd name="connsiteY145" fmla="*/ 34418 h 1267906"/>
                <a:gd name="connsiteX146" fmla="*/ 1052512 w 4120749"/>
                <a:gd name="connsiteY146" fmla="*/ 39181 h 1267906"/>
                <a:gd name="connsiteX147" fmla="*/ 1038225 w 4120749"/>
                <a:gd name="connsiteY147" fmla="*/ 43943 h 1267906"/>
                <a:gd name="connsiteX148" fmla="*/ 819150 w 4120749"/>
                <a:gd name="connsiteY148" fmla="*/ 39181 h 1267906"/>
                <a:gd name="connsiteX149" fmla="*/ 762000 w 4120749"/>
                <a:gd name="connsiteY149" fmla="*/ 34418 h 1267906"/>
                <a:gd name="connsiteX150" fmla="*/ 738187 w 4120749"/>
                <a:gd name="connsiteY150" fmla="*/ 29656 h 1267906"/>
                <a:gd name="connsiteX151" fmla="*/ 681037 w 4120749"/>
                <a:gd name="connsiteY151" fmla="*/ 24893 h 1267906"/>
                <a:gd name="connsiteX152" fmla="*/ 633412 w 4120749"/>
                <a:gd name="connsiteY152" fmla="*/ 15368 h 1267906"/>
                <a:gd name="connsiteX153" fmla="*/ 547687 w 4120749"/>
                <a:gd name="connsiteY153" fmla="*/ 20131 h 1267906"/>
                <a:gd name="connsiteX154" fmla="*/ 476250 w 4120749"/>
                <a:gd name="connsiteY154" fmla="*/ 29656 h 1267906"/>
                <a:gd name="connsiteX155" fmla="*/ 461962 w 4120749"/>
                <a:gd name="connsiteY155" fmla="*/ 34418 h 1267906"/>
                <a:gd name="connsiteX156" fmla="*/ 328612 w 4120749"/>
                <a:gd name="connsiteY156" fmla="*/ 29656 h 1267906"/>
                <a:gd name="connsiteX157" fmla="*/ 280987 w 4120749"/>
                <a:gd name="connsiteY157" fmla="*/ 24893 h 1267906"/>
                <a:gd name="connsiteX158" fmla="*/ 233362 w 4120749"/>
                <a:gd name="connsiteY158" fmla="*/ 15368 h 1267906"/>
                <a:gd name="connsiteX159" fmla="*/ 133350 w 4120749"/>
                <a:gd name="connsiteY159" fmla="*/ 10606 h 1267906"/>
                <a:gd name="connsiteX160" fmla="*/ 95250 w 4120749"/>
                <a:gd name="connsiteY160" fmla="*/ 15368 h 1267906"/>
                <a:gd name="connsiteX161" fmla="*/ 80962 w 4120749"/>
                <a:gd name="connsiteY161" fmla="*/ 24893 h 1267906"/>
                <a:gd name="connsiteX162" fmla="*/ 52387 w 4120749"/>
                <a:gd name="connsiteY162" fmla="*/ 34418 h 1267906"/>
                <a:gd name="connsiteX163" fmla="*/ 38100 w 4120749"/>
                <a:gd name="connsiteY163" fmla="*/ 39181 h 1267906"/>
                <a:gd name="connsiteX164" fmla="*/ 23812 w 4120749"/>
                <a:gd name="connsiteY164" fmla="*/ 43943 h 1267906"/>
                <a:gd name="connsiteX165" fmla="*/ 9525 w 4120749"/>
                <a:gd name="connsiteY165" fmla="*/ 53468 h 1267906"/>
                <a:gd name="connsiteX166" fmla="*/ 14287 w 4120749"/>
                <a:gd name="connsiteY166" fmla="*/ 377318 h 1267906"/>
                <a:gd name="connsiteX167" fmla="*/ 4762 w 4120749"/>
                <a:gd name="connsiteY167" fmla="*/ 424943 h 1267906"/>
                <a:gd name="connsiteX168" fmla="*/ 0 w 4120749"/>
                <a:gd name="connsiteY168" fmla="*/ 482093 h 1267906"/>
                <a:gd name="connsiteX169" fmla="*/ 9525 w 4120749"/>
                <a:gd name="connsiteY169" fmla="*/ 624968 h 1267906"/>
                <a:gd name="connsiteX170" fmla="*/ 14287 w 4120749"/>
                <a:gd name="connsiteY170" fmla="*/ 763081 h 1267906"/>
                <a:gd name="connsiteX171" fmla="*/ 19050 w 4120749"/>
                <a:gd name="connsiteY171" fmla="*/ 805943 h 1267906"/>
                <a:gd name="connsiteX172" fmla="*/ 23812 w 4120749"/>
                <a:gd name="connsiteY172" fmla="*/ 1139318 h 1267906"/>
                <a:gd name="connsiteX173" fmla="*/ 33337 w 4120749"/>
                <a:gd name="connsiteY173" fmla="*/ 1172656 h 1267906"/>
                <a:gd name="connsiteX174" fmla="*/ 28575 w 4120749"/>
                <a:gd name="connsiteY174" fmla="*/ 1205993 h 1267906"/>
                <a:gd name="connsiteX0" fmla="*/ 28575 w 4120749"/>
                <a:gd name="connsiteY0" fmla="*/ 1205993 h 1267906"/>
                <a:gd name="connsiteX1" fmla="*/ 71437 w 4120749"/>
                <a:gd name="connsiteY1" fmla="*/ 1215518 h 1267906"/>
                <a:gd name="connsiteX2" fmla="*/ 85725 w 4120749"/>
                <a:gd name="connsiteY2" fmla="*/ 1225043 h 1267906"/>
                <a:gd name="connsiteX3" fmla="*/ 100012 w 4120749"/>
                <a:gd name="connsiteY3" fmla="*/ 1229806 h 1267906"/>
                <a:gd name="connsiteX4" fmla="*/ 214312 w 4120749"/>
                <a:gd name="connsiteY4" fmla="*/ 1225043 h 1267906"/>
                <a:gd name="connsiteX5" fmla="*/ 242887 w 4120749"/>
                <a:gd name="connsiteY5" fmla="*/ 1215518 h 1267906"/>
                <a:gd name="connsiteX6" fmla="*/ 257175 w 4120749"/>
                <a:gd name="connsiteY6" fmla="*/ 1210756 h 1267906"/>
                <a:gd name="connsiteX7" fmla="*/ 271462 w 4120749"/>
                <a:gd name="connsiteY7" fmla="*/ 1205993 h 1267906"/>
                <a:gd name="connsiteX8" fmla="*/ 304800 w 4120749"/>
                <a:gd name="connsiteY8" fmla="*/ 1215518 h 1267906"/>
                <a:gd name="connsiteX9" fmla="*/ 319087 w 4120749"/>
                <a:gd name="connsiteY9" fmla="*/ 1225043 h 1267906"/>
                <a:gd name="connsiteX10" fmla="*/ 528637 w 4120749"/>
                <a:gd name="connsiteY10" fmla="*/ 1225043 h 1267906"/>
                <a:gd name="connsiteX11" fmla="*/ 561975 w 4120749"/>
                <a:gd name="connsiteY11" fmla="*/ 1239331 h 1267906"/>
                <a:gd name="connsiteX12" fmla="*/ 576262 w 4120749"/>
                <a:gd name="connsiteY12" fmla="*/ 1244093 h 1267906"/>
                <a:gd name="connsiteX13" fmla="*/ 585787 w 4120749"/>
                <a:gd name="connsiteY13" fmla="*/ 1229806 h 1267906"/>
                <a:gd name="connsiteX14" fmla="*/ 623887 w 4120749"/>
                <a:gd name="connsiteY14" fmla="*/ 1239331 h 1267906"/>
                <a:gd name="connsiteX15" fmla="*/ 638175 w 4120749"/>
                <a:gd name="connsiteY15" fmla="*/ 1253618 h 1267906"/>
                <a:gd name="connsiteX16" fmla="*/ 652462 w 4120749"/>
                <a:gd name="connsiteY16" fmla="*/ 1258381 h 1267906"/>
                <a:gd name="connsiteX17" fmla="*/ 666750 w 4120749"/>
                <a:gd name="connsiteY17" fmla="*/ 1267906 h 1267906"/>
                <a:gd name="connsiteX18" fmla="*/ 728662 w 4120749"/>
                <a:gd name="connsiteY18" fmla="*/ 1263143 h 1267906"/>
                <a:gd name="connsiteX19" fmla="*/ 742950 w 4120749"/>
                <a:gd name="connsiteY19" fmla="*/ 1258381 h 1267906"/>
                <a:gd name="connsiteX20" fmla="*/ 762000 w 4120749"/>
                <a:gd name="connsiteY20" fmla="*/ 1253618 h 1267906"/>
                <a:gd name="connsiteX21" fmla="*/ 776287 w 4120749"/>
                <a:gd name="connsiteY21" fmla="*/ 1248856 h 1267906"/>
                <a:gd name="connsiteX22" fmla="*/ 847725 w 4120749"/>
                <a:gd name="connsiteY22" fmla="*/ 1244093 h 1267906"/>
                <a:gd name="connsiteX23" fmla="*/ 885825 w 4120749"/>
                <a:gd name="connsiteY23" fmla="*/ 1239331 h 1267906"/>
                <a:gd name="connsiteX24" fmla="*/ 914400 w 4120749"/>
                <a:gd name="connsiteY24" fmla="*/ 1229806 h 1267906"/>
                <a:gd name="connsiteX25" fmla="*/ 928687 w 4120749"/>
                <a:gd name="connsiteY25" fmla="*/ 1225043 h 1267906"/>
                <a:gd name="connsiteX26" fmla="*/ 1090612 w 4120749"/>
                <a:gd name="connsiteY26" fmla="*/ 1234568 h 1267906"/>
                <a:gd name="connsiteX27" fmla="*/ 1104900 w 4120749"/>
                <a:gd name="connsiteY27" fmla="*/ 1239331 h 1267906"/>
                <a:gd name="connsiteX28" fmla="*/ 1119187 w 4120749"/>
                <a:gd name="connsiteY28" fmla="*/ 1248856 h 1267906"/>
                <a:gd name="connsiteX29" fmla="*/ 1223962 w 4120749"/>
                <a:gd name="connsiteY29" fmla="*/ 1244093 h 1267906"/>
                <a:gd name="connsiteX30" fmla="*/ 1266825 w 4120749"/>
                <a:gd name="connsiteY30" fmla="*/ 1225043 h 1267906"/>
                <a:gd name="connsiteX31" fmla="*/ 1295400 w 4120749"/>
                <a:gd name="connsiteY31" fmla="*/ 1220281 h 1267906"/>
                <a:gd name="connsiteX32" fmla="*/ 1509712 w 4120749"/>
                <a:gd name="connsiteY32" fmla="*/ 1225043 h 1267906"/>
                <a:gd name="connsiteX33" fmla="*/ 1552575 w 4120749"/>
                <a:gd name="connsiteY33" fmla="*/ 1239331 h 1267906"/>
                <a:gd name="connsiteX34" fmla="*/ 1566862 w 4120749"/>
                <a:gd name="connsiteY34" fmla="*/ 1244093 h 1267906"/>
                <a:gd name="connsiteX35" fmla="*/ 1600200 w 4120749"/>
                <a:gd name="connsiteY35" fmla="*/ 1239331 h 1267906"/>
                <a:gd name="connsiteX36" fmla="*/ 1614487 w 4120749"/>
                <a:gd name="connsiteY36" fmla="*/ 1234568 h 1267906"/>
                <a:gd name="connsiteX37" fmla="*/ 1638300 w 4120749"/>
                <a:gd name="connsiteY37" fmla="*/ 1229806 h 1267906"/>
                <a:gd name="connsiteX38" fmla="*/ 1809750 w 4120749"/>
                <a:gd name="connsiteY38" fmla="*/ 1234568 h 1267906"/>
                <a:gd name="connsiteX39" fmla="*/ 1866900 w 4120749"/>
                <a:gd name="connsiteY39" fmla="*/ 1239331 h 1267906"/>
                <a:gd name="connsiteX40" fmla="*/ 1914525 w 4120749"/>
                <a:gd name="connsiteY40" fmla="*/ 1253618 h 1267906"/>
                <a:gd name="connsiteX41" fmla="*/ 1928812 w 4120749"/>
                <a:gd name="connsiteY41" fmla="*/ 1258381 h 1267906"/>
                <a:gd name="connsiteX42" fmla="*/ 1943100 w 4120749"/>
                <a:gd name="connsiteY42" fmla="*/ 1267906 h 1267906"/>
                <a:gd name="connsiteX43" fmla="*/ 1995487 w 4120749"/>
                <a:gd name="connsiteY43" fmla="*/ 1258381 h 1267906"/>
                <a:gd name="connsiteX44" fmla="*/ 2009775 w 4120749"/>
                <a:gd name="connsiteY44" fmla="*/ 1248856 h 1267906"/>
                <a:gd name="connsiteX45" fmla="*/ 2024062 w 4120749"/>
                <a:gd name="connsiteY45" fmla="*/ 1244093 h 1267906"/>
                <a:gd name="connsiteX46" fmla="*/ 2052637 w 4120749"/>
                <a:gd name="connsiteY46" fmla="*/ 1225043 h 1267906"/>
                <a:gd name="connsiteX47" fmla="*/ 2100262 w 4120749"/>
                <a:gd name="connsiteY47" fmla="*/ 1215518 h 1267906"/>
                <a:gd name="connsiteX48" fmla="*/ 2157412 w 4120749"/>
                <a:gd name="connsiteY48" fmla="*/ 1220281 h 1267906"/>
                <a:gd name="connsiteX49" fmla="*/ 2243137 w 4120749"/>
                <a:gd name="connsiteY49" fmla="*/ 1225043 h 1267906"/>
                <a:gd name="connsiteX50" fmla="*/ 2266950 w 4120749"/>
                <a:gd name="connsiteY50" fmla="*/ 1229806 h 1267906"/>
                <a:gd name="connsiteX51" fmla="*/ 2300287 w 4120749"/>
                <a:gd name="connsiteY51" fmla="*/ 1234568 h 1267906"/>
                <a:gd name="connsiteX52" fmla="*/ 2381250 w 4120749"/>
                <a:gd name="connsiteY52" fmla="*/ 1234568 h 1267906"/>
                <a:gd name="connsiteX53" fmla="*/ 2443162 w 4120749"/>
                <a:gd name="connsiteY53" fmla="*/ 1239331 h 1267906"/>
                <a:gd name="connsiteX54" fmla="*/ 2581275 w 4120749"/>
                <a:gd name="connsiteY54" fmla="*/ 1239331 h 1267906"/>
                <a:gd name="connsiteX55" fmla="*/ 2624137 w 4120749"/>
                <a:gd name="connsiteY55" fmla="*/ 1225043 h 1267906"/>
                <a:gd name="connsiteX56" fmla="*/ 2638425 w 4120749"/>
                <a:gd name="connsiteY56" fmla="*/ 1220281 h 1267906"/>
                <a:gd name="connsiteX57" fmla="*/ 2652712 w 4120749"/>
                <a:gd name="connsiteY57" fmla="*/ 1215518 h 1267906"/>
                <a:gd name="connsiteX58" fmla="*/ 2995612 w 4120749"/>
                <a:gd name="connsiteY58" fmla="*/ 1225043 h 1267906"/>
                <a:gd name="connsiteX59" fmla="*/ 3090862 w 4120749"/>
                <a:gd name="connsiteY59" fmla="*/ 1220281 h 1267906"/>
                <a:gd name="connsiteX60" fmla="*/ 3248025 w 4120749"/>
                <a:gd name="connsiteY60" fmla="*/ 1225043 h 1267906"/>
                <a:gd name="connsiteX61" fmla="*/ 3262312 w 4120749"/>
                <a:gd name="connsiteY61" fmla="*/ 1229806 h 1267906"/>
                <a:gd name="connsiteX62" fmla="*/ 3305175 w 4120749"/>
                <a:gd name="connsiteY62" fmla="*/ 1239331 h 1267906"/>
                <a:gd name="connsiteX63" fmla="*/ 3319462 w 4120749"/>
                <a:gd name="connsiteY63" fmla="*/ 1244093 h 1267906"/>
                <a:gd name="connsiteX64" fmla="*/ 3409950 w 4120749"/>
                <a:gd name="connsiteY64" fmla="*/ 1248856 h 1267906"/>
                <a:gd name="connsiteX65" fmla="*/ 3443287 w 4120749"/>
                <a:gd name="connsiteY65" fmla="*/ 1244093 h 1267906"/>
                <a:gd name="connsiteX66" fmla="*/ 3471862 w 4120749"/>
                <a:gd name="connsiteY66" fmla="*/ 1234568 h 1267906"/>
                <a:gd name="connsiteX67" fmla="*/ 3514725 w 4120749"/>
                <a:gd name="connsiteY67" fmla="*/ 1220281 h 1267906"/>
                <a:gd name="connsiteX68" fmla="*/ 3552825 w 4120749"/>
                <a:gd name="connsiteY68" fmla="*/ 1215518 h 1267906"/>
                <a:gd name="connsiteX69" fmla="*/ 3709987 w 4120749"/>
                <a:gd name="connsiteY69" fmla="*/ 1220281 h 1267906"/>
                <a:gd name="connsiteX70" fmla="*/ 3738562 w 4120749"/>
                <a:gd name="connsiteY70" fmla="*/ 1229806 h 1267906"/>
                <a:gd name="connsiteX71" fmla="*/ 3762375 w 4120749"/>
                <a:gd name="connsiteY71" fmla="*/ 1234568 h 1267906"/>
                <a:gd name="connsiteX72" fmla="*/ 3829050 w 4120749"/>
                <a:gd name="connsiteY72" fmla="*/ 1220281 h 1267906"/>
                <a:gd name="connsiteX73" fmla="*/ 3948112 w 4120749"/>
                <a:gd name="connsiteY73" fmla="*/ 1215518 h 1267906"/>
                <a:gd name="connsiteX74" fmla="*/ 3976687 w 4120749"/>
                <a:gd name="connsiteY74" fmla="*/ 1201231 h 1267906"/>
                <a:gd name="connsiteX75" fmla="*/ 4000500 w 4120749"/>
                <a:gd name="connsiteY75" fmla="*/ 1182181 h 1267906"/>
                <a:gd name="connsiteX76" fmla="*/ 4014787 w 4120749"/>
                <a:gd name="connsiteY76" fmla="*/ 1172656 h 1267906"/>
                <a:gd name="connsiteX77" fmla="*/ 4029075 w 4120749"/>
                <a:gd name="connsiteY77" fmla="*/ 1167893 h 1267906"/>
                <a:gd name="connsiteX78" fmla="*/ 4033837 w 4120749"/>
                <a:gd name="connsiteY78" fmla="*/ 1115506 h 1267906"/>
                <a:gd name="connsiteX79" fmla="*/ 4038600 w 4120749"/>
                <a:gd name="connsiteY79" fmla="*/ 1101218 h 1267906"/>
                <a:gd name="connsiteX80" fmla="*/ 4052887 w 4120749"/>
                <a:gd name="connsiteY80" fmla="*/ 1091693 h 1267906"/>
                <a:gd name="connsiteX81" fmla="*/ 4067175 w 4120749"/>
                <a:gd name="connsiteY81" fmla="*/ 1086931 h 1267906"/>
                <a:gd name="connsiteX82" fmla="*/ 4100512 w 4120749"/>
                <a:gd name="connsiteY82" fmla="*/ 1039306 h 1267906"/>
                <a:gd name="connsiteX83" fmla="*/ 4095750 w 4120749"/>
                <a:gd name="connsiteY83" fmla="*/ 996443 h 1267906"/>
                <a:gd name="connsiteX84" fmla="*/ 4090987 w 4120749"/>
                <a:gd name="connsiteY84" fmla="*/ 982156 h 1267906"/>
                <a:gd name="connsiteX85" fmla="*/ 4086225 w 4120749"/>
                <a:gd name="connsiteY85" fmla="*/ 963106 h 1267906"/>
                <a:gd name="connsiteX86" fmla="*/ 4081462 w 4120749"/>
                <a:gd name="connsiteY86" fmla="*/ 925006 h 1267906"/>
                <a:gd name="connsiteX87" fmla="*/ 4095750 w 4120749"/>
                <a:gd name="connsiteY87" fmla="*/ 863093 h 1267906"/>
                <a:gd name="connsiteX88" fmla="*/ 4100512 w 4120749"/>
                <a:gd name="connsiteY88" fmla="*/ 848806 h 1267906"/>
                <a:gd name="connsiteX89" fmla="*/ 4086225 w 4120749"/>
                <a:gd name="connsiteY89" fmla="*/ 815468 h 1267906"/>
                <a:gd name="connsiteX90" fmla="*/ 4071937 w 4120749"/>
                <a:gd name="connsiteY90" fmla="*/ 786893 h 1267906"/>
                <a:gd name="connsiteX91" fmla="*/ 4081462 w 4120749"/>
                <a:gd name="connsiteY91" fmla="*/ 639256 h 1267906"/>
                <a:gd name="connsiteX92" fmla="*/ 4090987 w 4120749"/>
                <a:gd name="connsiteY92" fmla="*/ 544006 h 1267906"/>
                <a:gd name="connsiteX93" fmla="*/ 4086225 w 4120749"/>
                <a:gd name="connsiteY93" fmla="*/ 486856 h 1267906"/>
                <a:gd name="connsiteX94" fmla="*/ 4086225 w 4120749"/>
                <a:gd name="connsiteY94" fmla="*/ 410656 h 1267906"/>
                <a:gd name="connsiteX95" fmla="*/ 4095750 w 4120749"/>
                <a:gd name="connsiteY95" fmla="*/ 396368 h 1267906"/>
                <a:gd name="connsiteX96" fmla="*/ 4100512 w 4120749"/>
                <a:gd name="connsiteY96" fmla="*/ 382081 h 1267906"/>
                <a:gd name="connsiteX97" fmla="*/ 4090987 w 4120749"/>
                <a:gd name="connsiteY97" fmla="*/ 329693 h 1267906"/>
                <a:gd name="connsiteX98" fmla="*/ 4071937 w 4120749"/>
                <a:gd name="connsiteY98" fmla="*/ 301118 h 1267906"/>
                <a:gd name="connsiteX99" fmla="*/ 4081462 w 4120749"/>
                <a:gd name="connsiteY99" fmla="*/ 258256 h 1267906"/>
                <a:gd name="connsiteX100" fmla="*/ 4100512 w 4120749"/>
                <a:gd name="connsiteY100" fmla="*/ 229681 h 1267906"/>
                <a:gd name="connsiteX101" fmla="*/ 4105275 w 4120749"/>
                <a:gd name="connsiteY101" fmla="*/ 215393 h 1267906"/>
                <a:gd name="connsiteX102" fmla="*/ 4114800 w 4120749"/>
                <a:gd name="connsiteY102" fmla="*/ 201106 h 1267906"/>
                <a:gd name="connsiteX103" fmla="*/ 4114800 w 4120749"/>
                <a:gd name="connsiteY103" fmla="*/ 110618 h 1267906"/>
                <a:gd name="connsiteX104" fmla="*/ 4100512 w 4120749"/>
                <a:gd name="connsiteY104" fmla="*/ 82043 h 1267906"/>
                <a:gd name="connsiteX105" fmla="*/ 4081462 w 4120749"/>
                <a:gd name="connsiteY105" fmla="*/ 67756 h 1267906"/>
                <a:gd name="connsiteX106" fmla="*/ 4052887 w 4120749"/>
                <a:gd name="connsiteY106" fmla="*/ 48706 h 1267906"/>
                <a:gd name="connsiteX107" fmla="*/ 4038600 w 4120749"/>
                <a:gd name="connsiteY107" fmla="*/ 39181 h 1267906"/>
                <a:gd name="connsiteX108" fmla="*/ 3971925 w 4120749"/>
                <a:gd name="connsiteY108" fmla="*/ 24893 h 1267906"/>
                <a:gd name="connsiteX109" fmla="*/ 3795712 w 4120749"/>
                <a:gd name="connsiteY109" fmla="*/ 29656 h 1267906"/>
                <a:gd name="connsiteX110" fmla="*/ 3781425 w 4120749"/>
                <a:gd name="connsiteY110" fmla="*/ 34418 h 1267906"/>
                <a:gd name="connsiteX111" fmla="*/ 3743325 w 4120749"/>
                <a:gd name="connsiteY111" fmla="*/ 43943 h 1267906"/>
                <a:gd name="connsiteX112" fmla="*/ 3667125 w 4120749"/>
                <a:gd name="connsiteY112" fmla="*/ 39181 h 1267906"/>
                <a:gd name="connsiteX113" fmla="*/ 3624262 w 4120749"/>
                <a:gd name="connsiteY113" fmla="*/ 24893 h 1267906"/>
                <a:gd name="connsiteX114" fmla="*/ 3581400 w 4120749"/>
                <a:gd name="connsiteY114" fmla="*/ 10606 h 1267906"/>
                <a:gd name="connsiteX115" fmla="*/ 3548062 w 4120749"/>
                <a:gd name="connsiteY115" fmla="*/ 5843 h 1267906"/>
                <a:gd name="connsiteX116" fmla="*/ 3500437 w 4120749"/>
                <a:gd name="connsiteY116" fmla="*/ 5843 h 1267906"/>
                <a:gd name="connsiteX117" fmla="*/ 3486150 w 4120749"/>
                <a:gd name="connsiteY117" fmla="*/ 15368 h 1267906"/>
                <a:gd name="connsiteX118" fmla="*/ 3409950 w 4120749"/>
                <a:gd name="connsiteY118" fmla="*/ 34418 h 1267906"/>
                <a:gd name="connsiteX119" fmla="*/ 3152775 w 4120749"/>
                <a:gd name="connsiteY119" fmla="*/ 39181 h 1267906"/>
                <a:gd name="connsiteX120" fmla="*/ 3028950 w 4120749"/>
                <a:gd name="connsiteY120" fmla="*/ 29656 h 1267906"/>
                <a:gd name="connsiteX121" fmla="*/ 3000375 w 4120749"/>
                <a:gd name="connsiteY121" fmla="*/ 20131 h 1267906"/>
                <a:gd name="connsiteX122" fmla="*/ 2986087 w 4120749"/>
                <a:gd name="connsiteY122" fmla="*/ 15368 h 1267906"/>
                <a:gd name="connsiteX123" fmla="*/ 2938462 w 4120749"/>
                <a:gd name="connsiteY123" fmla="*/ 24893 h 1267906"/>
                <a:gd name="connsiteX124" fmla="*/ 2914650 w 4120749"/>
                <a:gd name="connsiteY124" fmla="*/ 29656 h 1267906"/>
                <a:gd name="connsiteX125" fmla="*/ 2719387 w 4120749"/>
                <a:gd name="connsiteY125" fmla="*/ 34418 h 1267906"/>
                <a:gd name="connsiteX126" fmla="*/ 2605087 w 4120749"/>
                <a:gd name="connsiteY126" fmla="*/ 29656 h 1267906"/>
                <a:gd name="connsiteX127" fmla="*/ 2590800 w 4120749"/>
                <a:gd name="connsiteY127" fmla="*/ 24893 h 1267906"/>
                <a:gd name="connsiteX128" fmla="*/ 2462212 w 4120749"/>
                <a:gd name="connsiteY128" fmla="*/ 34418 h 1267906"/>
                <a:gd name="connsiteX129" fmla="*/ 2371725 w 4120749"/>
                <a:gd name="connsiteY129" fmla="*/ 39181 h 1267906"/>
                <a:gd name="connsiteX130" fmla="*/ 2247900 w 4120749"/>
                <a:gd name="connsiteY130" fmla="*/ 48706 h 1267906"/>
                <a:gd name="connsiteX131" fmla="*/ 2133600 w 4120749"/>
                <a:gd name="connsiteY131" fmla="*/ 43943 h 1267906"/>
                <a:gd name="connsiteX132" fmla="*/ 1924050 w 4120749"/>
                <a:gd name="connsiteY132" fmla="*/ 39181 h 1267906"/>
                <a:gd name="connsiteX133" fmla="*/ 1862137 w 4120749"/>
                <a:gd name="connsiteY133" fmla="*/ 34418 h 1267906"/>
                <a:gd name="connsiteX134" fmla="*/ 1833562 w 4120749"/>
                <a:gd name="connsiteY134" fmla="*/ 24893 h 1267906"/>
                <a:gd name="connsiteX135" fmla="*/ 1819275 w 4120749"/>
                <a:gd name="connsiteY135" fmla="*/ 20131 h 1267906"/>
                <a:gd name="connsiteX136" fmla="*/ 1738312 w 4120749"/>
                <a:gd name="connsiteY136" fmla="*/ 15368 h 1267906"/>
                <a:gd name="connsiteX137" fmla="*/ 1685925 w 4120749"/>
                <a:gd name="connsiteY137" fmla="*/ 10606 h 1267906"/>
                <a:gd name="connsiteX138" fmla="*/ 1624012 w 4120749"/>
                <a:gd name="connsiteY138" fmla="*/ 15368 h 1267906"/>
                <a:gd name="connsiteX139" fmla="*/ 1600200 w 4120749"/>
                <a:gd name="connsiteY139" fmla="*/ 20131 h 1267906"/>
                <a:gd name="connsiteX140" fmla="*/ 1552575 w 4120749"/>
                <a:gd name="connsiteY140" fmla="*/ 24893 h 1267906"/>
                <a:gd name="connsiteX141" fmla="*/ 1524000 w 4120749"/>
                <a:gd name="connsiteY141" fmla="*/ 29656 h 1267906"/>
                <a:gd name="connsiteX142" fmla="*/ 1495425 w 4120749"/>
                <a:gd name="connsiteY142" fmla="*/ 39181 h 1267906"/>
                <a:gd name="connsiteX143" fmla="*/ 1300162 w 4120749"/>
                <a:gd name="connsiteY143" fmla="*/ 34418 h 1267906"/>
                <a:gd name="connsiteX144" fmla="*/ 1271587 w 4120749"/>
                <a:gd name="connsiteY144" fmla="*/ 29656 h 1267906"/>
                <a:gd name="connsiteX145" fmla="*/ 1076325 w 4120749"/>
                <a:gd name="connsiteY145" fmla="*/ 34418 h 1267906"/>
                <a:gd name="connsiteX146" fmla="*/ 1052512 w 4120749"/>
                <a:gd name="connsiteY146" fmla="*/ 39181 h 1267906"/>
                <a:gd name="connsiteX147" fmla="*/ 1038225 w 4120749"/>
                <a:gd name="connsiteY147" fmla="*/ 43943 h 1267906"/>
                <a:gd name="connsiteX148" fmla="*/ 819150 w 4120749"/>
                <a:gd name="connsiteY148" fmla="*/ 39181 h 1267906"/>
                <a:gd name="connsiteX149" fmla="*/ 762000 w 4120749"/>
                <a:gd name="connsiteY149" fmla="*/ 34418 h 1267906"/>
                <a:gd name="connsiteX150" fmla="*/ 738187 w 4120749"/>
                <a:gd name="connsiteY150" fmla="*/ 29656 h 1267906"/>
                <a:gd name="connsiteX151" fmla="*/ 681037 w 4120749"/>
                <a:gd name="connsiteY151" fmla="*/ 24893 h 1267906"/>
                <a:gd name="connsiteX152" fmla="*/ 633412 w 4120749"/>
                <a:gd name="connsiteY152" fmla="*/ 15368 h 1267906"/>
                <a:gd name="connsiteX153" fmla="*/ 547687 w 4120749"/>
                <a:gd name="connsiteY153" fmla="*/ 20131 h 1267906"/>
                <a:gd name="connsiteX154" fmla="*/ 476250 w 4120749"/>
                <a:gd name="connsiteY154" fmla="*/ 29656 h 1267906"/>
                <a:gd name="connsiteX155" fmla="*/ 461962 w 4120749"/>
                <a:gd name="connsiteY155" fmla="*/ 34418 h 1267906"/>
                <a:gd name="connsiteX156" fmla="*/ 328612 w 4120749"/>
                <a:gd name="connsiteY156" fmla="*/ 29656 h 1267906"/>
                <a:gd name="connsiteX157" fmla="*/ 280987 w 4120749"/>
                <a:gd name="connsiteY157" fmla="*/ 24893 h 1267906"/>
                <a:gd name="connsiteX158" fmla="*/ 233362 w 4120749"/>
                <a:gd name="connsiteY158" fmla="*/ 15368 h 1267906"/>
                <a:gd name="connsiteX159" fmla="*/ 133350 w 4120749"/>
                <a:gd name="connsiteY159" fmla="*/ 10606 h 1267906"/>
                <a:gd name="connsiteX160" fmla="*/ 95250 w 4120749"/>
                <a:gd name="connsiteY160" fmla="*/ 15368 h 1267906"/>
                <a:gd name="connsiteX161" fmla="*/ 80962 w 4120749"/>
                <a:gd name="connsiteY161" fmla="*/ 24893 h 1267906"/>
                <a:gd name="connsiteX162" fmla="*/ 52387 w 4120749"/>
                <a:gd name="connsiteY162" fmla="*/ 34418 h 1267906"/>
                <a:gd name="connsiteX163" fmla="*/ 38100 w 4120749"/>
                <a:gd name="connsiteY163" fmla="*/ 39181 h 1267906"/>
                <a:gd name="connsiteX164" fmla="*/ 23812 w 4120749"/>
                <a:gd name="connsiteY164" fmla="*/ 43943 h 1267906"/>
                <a:gd name="connsiteX165" fmla="*/ 9525 w 4120749"/>
                <a:gd name="connsiteY165" fmla="*/ 53468 h 1267906"/>
                <a:gd name="connsiteX166" fmla="*/ 3810 w 4120749"/>
                <a:gd name="connsiteY166" fmla="*/ 342076 h 1267906"/>
                <a:gd name="connsiteX167" fmla="*/ 14287 w 4120749"/>
                <a:gd name="connsiteY167" fmla="*/ 377318 h 1267906"/>
                <a:gd name="connsiteX168" fmla="*/ 4762 w 4120749"/>
                <a:gd name="connsiteY168" fmla="*/ 424943 h 1267906"/>
                <a:gd name="connsiteX169" fmla="*/ 0 w 4120749"/>
                <a:gd name="connsiteY169" fmla="*/ 482093 h 1267906"/>
                <a:gd name="connsiteX170" fmla="*/ 9525 w 4120749"/>
                <a:gd name="connsiteY170" fmla="*/ 624968 h 1267906"/>
                <a:gd name="connsiteX171" fmla="*/ 14287 w 4120749"/>
                <a:gd name="connsiteY171" fmla="*/ 763081 h 1267906"/>
                <a:gd name="connsiteX172" fmla="*/ 19050 w 4120749"/>
                <a:gd name="connsiteY172" fmla="*/ 805943 h 1267906"/>
                <a:gd name="connsiteX173" fmla="*/ 23812 w 4120749"/>
                <a:gd name="connsiteY173" fmla="*/ 1139318 h 1267906"/>
                <a:gd name="connsiteX174" fmla="*/ 33337 w 4120749"/>
                <a:gd name="connsiteY174" fmla="*/ 1172656 h 1267906"/>
                <a:gd name="connsiteX175" fmla="*/ 28575 w 4120749"/>
                <a:gd name="connsiteY175" fmla="*/ 1205993 h 1267906"/>
                <a:gd name="connsiteX0" fmla="*/ 28575 w 4120749"/>
                <a:gd name="connsiteY0" fmla="*/ 1205993 h 1267906"/>
                <a:gd name="connsiteX1" fmla="*/ 71437 w 4120749"/>
                <a:gd name="connsiteY1" fmla="*/ 1215518 h 1267906"/>
                <a:gd name="connsiteX2" fmla="*/ 85725 w 4120749"/>
                <a:gd name="connsiteY2" fmla="*/ 1225043 h 1267906"/>
                <a:gd name="connsiteX3" fmla="*/ 100012 w 4120749"/>
                <a:gd name="connsiteY3" fmla="*/ 1229806 h 1267906"/>
                <a:gd name="connsiteX4" fmla="*/ 214312 w 4120749"/>
                <a:gd name="connsiteY4" fmla="*/ 1225043 h 1267906"/>
                <a:gd name="connsiteX5" fmla="*/ 242887 w 4120749"/>
                <a:gd name="connsiteY5" fmla="*/ 1215518 h 1267906"/>
                <a:gd name="connsiteX6" fmla="*/ 257175 w 4120749"/>
                <a:gd name="connsiteY6" fmla="*/ 1210756 h 1267906"/>
                <a:gd name="connsiteX7" fmla="*/ 271462 w 4120749"/>
                <a:gd name="connsiteY7" fmla="*/ 1205993 h 1267906"/>
                <a:gd name="connsiteX8" fmla="*/ 304800 w 4120749"/>
                <a:gd name="connsiteY8" fmla="*/ 1215518 h 1267906"/>
                <a:gd name="connsiteX9" fmla="*/ 319087 w 4120749"/>
                <a:gd name="connsiteY9" fmla="*/ 1225043 h 1267906"/>
                <a:gd name="connsiteX10" fmla="*/ 528637 w 4120749"/>
                <a:gd name="connsiteY10" fmla="*/ 1225043 h 1267906"/>
                <a:gd name="connsiteX11" fmla="*/ 561975 w 4120749"/>
                <a:gd name="connsiteY11" fmla="*/ 1239331 h 1267906"/>
                <a:gd name="connsiteX12" fmla="*/ 576262 w 4120749"/>
                <a:gd name="connsiteY12" fmla="*/ 1244093 h 1267906"/>
                <a:gd name="connsiteX13" fmla="*/ 585787 w 4120749"/>
                <a:gd name="connsiteY13" fmla="*/ 1229806 h 1267906"/>
                <a:gd name="connsiteX14" fmla="*/ 623887 w 4120749"/>
                <a:gd name="connsiteY14" fmla="*/ 1239331 h 1267906"/>
                <a:gd name="connsiteX15" fmla="*/ 638175 w 4120749"/>
                <a:gd name="connsiteY15" fmla="*/ 1253618 h 1267906"/>
                <a:gd name="connsiteX16" fmla="*/ 652462 w 4120749"/>
                <a:gd name="connsiteY16" fmla="*/ 1258381 h 1267906"/>
                <a:gd name="connsiteX17" fmla="*/ 666750 w 4120749"/>
                <a:gd name="connsiteY17" fmla="*/ 1267906 h 1267906"/>
                <a:gd name="connsiteX18" fmla="*/ 728662 w 4120749"/>
                <a:gd name="connsiteY18" fmla="*/ 1263143 h 1267906"/>
                <a:gd name="connsiteX19" fmla="*/ 742950 w 4120749"/>
                <a:gd name="connsiteY19" fmla="*/ 1258381 h 1267906"/>
                <a:gd name="connsiteX20" fmla="*/ 762000 w 4120749"/>
                <a:gd name="connsiteY20" fmla="*/ 1253618 h 1267906"/>
                <a:gd name="connsiteX21" fmla="*/ 776287 w 4120749"/>
                <a:gd name="connsiteY21" fmla="*/ 1248856 h 1267906"/>
                <a:gd name="connsiteX22" fmla="*/ 847725 w 4120749"/>
                <a:gd name="connsiteY22" fmla="*/ 1244093 h 1267906"/>
                <a:gd name="connsiteX23" fmla="*/ 885825 w 4120749"/>
                <a:gd name="connsiteY23" fmla="*/ 1239331 h 1267906"/>
                <a:gd name="connsiteX24" fmla="*/ 914400 w 4120749"/>
                <a:gd name="connsiteY24" fmla="*/ 1229806 h 1267906"/>
                <a:gd name="connsiteX25" fmla="*/ 928687 w 4120749"/>
                <a:gd name="connsiteY25" fmla="*/ 1225043 h 1267906"/>
                <a:gd name="connsiteX26" fmla="*/ 1090612 w 4120749"/>
                <a:gd name="connsiteY26" fmla="*/ 1234568 h 1267906"/>
                <a:gd name="connsiteX27" fmla="*/ 1104900 w 4120749"/>
                <a:gd name="connsiteY27" fmla="*/ 1239331 h 1267906"/>
                <a:gd name="connsiteX28" fmla="*/ 1119187 w 4120749"/>
                <a:gd name="connsiteY28" fmla="*/ 1248856 h 1267906"/>
                <a:gd name="connsiteX29" fmla="*/ 1223962 w 4120749"/>
                <a:gd name="connsiteY29" fmla="*/ 1244093 h 1267906"/>
                <a:gd name="connsiteX30" fmla="*/ 1266825 w 4120749"/>
                <a:gd name="connsiteY30" fmla="*/ 1225043 h 1267906"/>
                <a:gd name="connsiteX31" fmla="*/ 1295400 w 4120749"/>
                <a:gd name="connsiteY31" fmla="*/ 1220281 h 1267906"/>
                <a:gd name="connsiteX32" fmla="*/ 1509712 w 4120749"/>
                <a:gd name="connsiteY32" fmla="*/ 1225043 h 1267906"/>
                <a:gd name="connsiteX33" fmla="*/ 1552575 w 4120749"/>
                <a:gd name="connsiteY33" fmla="*/ 1239331 h 1267906"/>
                <a:gd name="connsiteX34" fmla="*/ 1566862 w 4120749"/>
                <a:gd name="connsiteY34" fmla="*/ 1244093 h 1267906"/>
                <a:gd name="connsiteX35" fmla="*/ 1600200 w 4120749"/>
                <a:gd name="connsiteY35" fmla="*/ 1239331 h 1267906"/>
                <a:gd name="connsiteX36" fmla="*/ 1614487 w 4120749"/>
                <a:gd name="connsiteY36" fmla="*/ 1234568 h 1267906"/>
                <a:gd name="connsiteX37" fmla="*/ 1638300 w 4120749"/>
                <a:gd name="connsiteY37" fmla="*/ 1229806 h 1267906"/>
                <a:gd name="connsiteX38" fmla="*/ 1809750 w 4120749"/>
                <a:gd name="connsiteY38" fmla="*/ 1234568 h 1267906"/>
                <a:gd name="connsiteX39" fmla="*/ 1866900 w 4120749"/>
                <a:gd name="connsiteY39" fmla="*/ 1239331 h 1267906"/>
                <a:gd name="connsiteX40" fmla="*/ 1914525 w 4120749"/>
                <a:gd name="connsiteY40" fmla="*/ 1253618 h 1267906"/>
                <a:gd name="connsiteX41" fmla="*/ 1928812 w 4120749"/>
                <a:gd name="connsiteY41" fmla="*/ 1258381 h 1267906"/>
                <a:gd name="connsiteX42" fmla="*/ 1943100 w 4120749"/>
                <a:gd name="connsiteY42" fmla="*/ 1267906 h 1267906"/>
                <a:gd name="connsiteX43" fmla="*/ 1995487 w 4120749"/>
                <a:gd name="connsiteY43" fmla="*/ 1258381 h 1267906"/>
                <a:gd name="connsiteX44" fmla="*/ 2009775 w 4120749"/>
                <a:gd name="connsiteY44" fmla="*/ 1248856 h 1267906"/>
                <a:gd name="connsiteX45" fmla="*/ 2024062 w 4120749"/>
                <a:gd name="connsiteY45" fmla="*/ 1244093 h 1267906"/>
                <a:gd name="connsiteX46" fmla="*/ 2052637 w 4120749"/>
                <a:gd name="connsiteY46" fmla="*/ 1225043 h 1267906"/>
                <a:gd name="connsiteX47" fmla="*/ 2100262 w 4120749"/>
                <a:gd name="connsiteY47" fmla="*/ 1215518 h 1267906"/>
                <a:gd name="connsiteX48" fmla="*/ 2157412 w 4120749"/>
                <a:gd name="connsiteY48" fmla="*/ 1220281 h 1267906"/>
                <a:gd name="connsiteX49" fmla="*/ 2243137 w 4120749"/>
                <a:gd name="connsiteY49" fmla="*/ 1225043 h 1267906"/>
                <a:gd name="connsiteX50" fmla="*/ 2266950 w 4120749"/>
                <a:gd name="connsiteY50" fmla="*/ 1229806 h 1267906"/>
                <a:gd name="connsiteX51" fmla="*/ 2300287 w 4120749"/>
                <a:gd name="connsiteY51" fmla="*/ 1234568 h 1267906"/>
                <a:gd name="connsiteX52" fmla="*/ 2381250 w 4120749"/>
                <a:gd name="connsiteY52" fmla="*/ 1234568 h 1267906"/>
                <a:gd name="connsiteX53" fmla="*/ 2443162 w 4120749"/>
                <a:gd name="connsiteY53" fmla="*/ 1239331 h 1267906"/>
                <a:gd name="connsiteX54" fmla="*/ 2581275 w 4120749"/>
                <a:gd name="connsiteY54" fmla="*/ 1239331 h 1267906"/>
                <a:gd name="connsiteX55" fmla="*/ 2624137 w 4120749"/>
                <a:gd name="connsiteY55" fmla="*/ 1225043 h 1267906"/>
                <a:gd name="connsiteX56" fmla="*/ 2638425 w 4120749"/>
                <a:gd name="connsiteY56" fmla="*/ 1220281 h 1267906"/>
                <a:gd name="connsiteX57" fmla="*/ 2652712 w 4120749"/>
                <a:gd name="connsiteY57" fmla="*/ 1215518 h 1267906"/>
                <a:gd name="connsiteX58" fmla="*/ 2995612 w 4120749"/>
                <a:gd name="connsiteY58" fmla="*/ 1225043 h 1267906"/>
                <a:gd name="connsiteX59" fmla="*/ 3090862 w 4120749"/>
                <a:gd name="connsiteY59" fmla="*/ 1220281 h 1267906"/>
                <a:gd name="connsiteX60" fmla="*/ 3248025 w 4120749"/>
                <a:gd name="connsiteY60" fmla="*/ 1225043 h 1267906"/>
                <a:gd name="connsiteX61" fmla="*/ 3262312 w 4120749"/>
                <a:gd name="connsiteY61" fmla="*/ 1229806 h 1267906"/>
                <a:gd name="connsiteX62" fmla="*/ 3305175 w 4120749"/>
                <a:gd name="connsiteY62" fmla="*/ 1239331 h 1267906"/>
                <a:gd name="connsiteX63" fmla="*/ 3319462 w 4120749"/>
                <a:gd name="connsiteY63" fmla="*/ 1244093 h 1267906"/>
                <a:gd name="connsiteX64" fmla="*/ 3409950 w 4120749"/>
                <a:gd name="connsiteY64" fmla="*/ 1248856 h 1267906"/>
                <a:gd name="connsiteX65" fmla="*/ 3443287 w 4120749"/>
                <a:gd name="connsiteY65" fmla="*/ 1244093 h 1267906"/>
                <a:gd name="connsiteX66" fmla="*/ 3471862 w 4120749"/>
                <a:gd name="connsiteY66" fmla="*/ 1234568 h 1267906"/>
                <a:gd name="connsiteX67" fmla="*/ 3514725 w 4120749"/>
                <a:gd name="connsiteY67" fmla="*/ 1220281 h 1267906"/>
                <a:gd name="connsiteX68" fmla="*/ 3552825 w 4120749"/>
                <a:gd name="connsiteY68" fmla="*/ 1215518 h 1267906"/>
                <a:gd name="connsiteX69" fmla="*/ 3709987 w 4120749"/>
                <a:gd name="connsiteY69" fmla="*/ 1220281 h 1267906"/>
                <a:gd name="connsiteX70" fmla="*/ 3738562 w 4120749"/>
                <a:gd name="connsiteY70" fmla="*/ 1229806 h 1267906"/>
                <a:gd name="connsiteX71" fmla="*/ 3762375 w 4120749"/>
                <a:gd name="connsiteY71" fmla="*/ 1234568 h 1267906"/>
                <a:gd name="connsiteX72" fmla="*/ 3829050 w 4120749"/>
                <a:gd name="connsiteY72" fmla="*/ 1220281 h 1267906"/>
                <a:gd name="connsiteX73" fmla="*/ 3948112 w 4120749"/>
                <a:gd name="connsiteY73" fmla="*/ 1215518 h 1267906"/>
                <a:gd name="connsiteX74" fmla="*/ 3976687 w 4120749"/>
                <a:gd name="connsiteY74" fmla="*/ 1201231 h 1267906"/>
                <a:gd name="connsiteX75" fmla="*/ 4000500 w 4120749"/>
                <a:gd name="connsiteY75" fmla="*/ 1182181 h 1267906"/>
                <a:gd name="connsiteX76" fmla="*/ 4014787 w 4120749"/>
                <a:gd name="connsiteY76" fmla="*/ 1172656 h 1267906"/>
                <a:gd name="connsiteX77" fmla="*/ 4029075 w 4120749"/>
                <a:gd name="connsiteY77" fmla="*/ 1167893 h 1267906"/>
                <a:gd name="connsiteX78" fmla="*/ 4033837 w 4120749"/>
                <a:gd name="connsiteY78" fmla="*/ 1115506 h 1267906"/>
                <a:gd name="connsiteX79" fmla="*/ 4038600 w 4120749"/>
                <a:gd name="connsiteY79" fmla="*/ 1101218 h 1267906"/>
                <a:gd name="connsiteX80" fmla="*/ 4052887 w 4120749"/>
                <a:gd name="connsiteY80" fmla="*/ 1091693 h 1267906"/>
                <a:gd name="connsiteX81" fmla="*/ 4067175 w 4120749"/>
                <a:gd name="connsiteY81" fmla="*/ 1086931 h 1267906"/>
                <a:gd name="connsiteX82" fmla="*/ 4100512 w 4120749"/>
                <a:gd name="connsiteY82" fmla="*/ 1039306 h 1267906"/>
                <a:gd name="connsiteX83" fmla="*/ 4095750 w 4120749"/>
                <a:gd name="connsiteY83" fmla="*/ 996443 h 1267906"/>
                <a:gd name="connsiteX84" fmla="*/ 4090987 w 4120749"/>
                <a:gd name="connsiteY84" fmla="*/ 982156 h 1267906"/>
                <a:gd name="connsiteX85" fmla="*/ 4086225 w 4120749"/>
                <a:gd name="connsiteY85" fmla="*/ 963106 h 1267906"/>
                <a:gd name="connsiteX86" fmla="*/ 4081462 w 4120749"/>
                <a:gd name="connsiteY86" fmla="*/ 925006 h 1267906"/>
                <a:gd name="connsiteX87" fmla="*/ 4095750 w 4120749"/>
                <a:gd name="connsiteY87" fmla="*/ 863093 h 1267906"/>
                <a:gd name="connsiteX88" fmla="*/ 4100512 w 4120749"/>
                <a:gd name="connsiteY88" fmla="*/ 848806 h 1267906"/>
                <a:gd name="connsiteX89" fmla="*/ 4086225 w 4120749"/>
                <a:gd name="connsiteY89" fmla="*/ 815468 h 1267906"/>
                <a:gd name="connsiteX90" fmla="*/ 4071937 w 4120749"/>
                <a:gd name="connsiteY90" fmla="*/ 786893 h 1267906"/>
                <a:gd name="connsiteX91" fmla="*/ 4081462 w 4120749"/>
                <a:gd name="connsiteY91" fmla="*/ 639256 h 1267906"/>
                <a:gd name="connsiteX92" fmla="*/ 4090987 w 4120749"/>
                <a:gd name="connsiteY92" fmla="*/ 544006 h 1267906"/>
                <a:gd name="connsiteX93" fmla="*/ 4086225 w 4120749"/>
                <a:gd name="connsiteY93" fmla="*/ 486856 h 1267906"/>
                <a:gd name="connsiteX94" fmla="*/ 4086225 w 4120749"/>
                <a:gd name="connsiteY94" fmla="*/ 410656 h 1267906"/>
                <a:gd name="connsiteX95" fmla="*/ 4095750 w 4120749"/>
                <a:gd name="connsiteY95" fmla="*/ 396368 h 1267906"/>
                <a:gd name="connsiteX96" fmla="*/ 4100512 w 4120749"/>
                <a:gd name="connsiteY96" fmla="*/ 382081 h 1267906"/>
                <a:gd name="connsiteX97" fmla="*/ 4090987 w 4120749"/>
                <a:gd name="connsiteY97" fmla="*/ 329693 h 1267906"/>
                <a:gd name="connsiteX98" fmla="*/ 4071937 w 4120749"/>
                <a:gd name="connsiteY98" fmla="*/ 301118 h 1267906"/>
                <a:gd name="connsiteX99" fmla="*/ 4081462 w 4120749"/>
                <a:gd name="connsiteY99" fmla="*/ 258256 h 1267906"/>
                <a:gd name="connsiteX100" fmla="*/ 4100512 w 4120749"/>
                <a:gd name="connsiteY100" fmla="*/ 229681 h 1267906"/>
                <a:gd name="connsiteX101" fmla="*/ 4105275 w 4120749"/>
                <a:gd name="connsiteY101" fmla="*/ 215393 h 1267906"/>
                <a:gd name="connsiteX102" fmla="*/ 4114800 w 4120749"/>
                <a:gd name="connsiteY102" fmla="*/ 201106 h 1267906"/>
                <a:gd name="connsiteX103" fmla="*/ 4114800 w 4120749"/>
                <a:gd name="connsiteY103" fmla="*/ 110618 h 1267906"/>
                <a:gd name="connsiteX104" fmla="*/ 4100512 w 4120749"/>
                <a:gd name="connsiteY104" fmla="*/ 82043 h 1267906"/>
                <a:gd name="connsiteX105" fmla="*/ 4081462 w 4120749"/>
                <a:gd name="connsiteY105" fmla="*/ 67756 h 1267906"/>
                <a:gd name="connsiteX106" fmla="*/ 4052887 w 4120749"/>
                <a:gd name="connsiteY106" fmla="*/ 48706 h 1267906"/>
                <a:gd name="connsiteX107" fmla="*/ 4038600 w 4120749"/>
                <a:gd name="connsiteY107" fmla="*/ 39181 h 1267906"/>
                <a:gd name="connsiteX108" fmla="*/ 3971925 w 4120749"/>
                <a:gd name="connsiteY108" fmla="*/ 24893 h 1267906"/>
                <a:gd name="connsiteX109" fmla="*/ 3795712 w 4120749"/>
                <a:gd name="connsiteY109" fmla="*/ 29656 h 1267906"/>
                <a:gd name="connsiteX110" fmla="*/ 3781425 w 4120749"/>
                <a:gd name="connsiteY110" fmla="*/ 34418 h 1267906"/>
                <a:gd name="connsiteX111" fmla="*/ 3743325 w 4120749"/>
                <a:gd name="connsiteY111" fmla="*/ 43943 h 1267906"/>
                <a:gd name="connsiteX112" fmla="*/ 3667125 w 4120749"/>
                <a:gd name="connsiteY112" fmla="*/ 39181 h 1267906"/>
                <a:gd name="connsiteX113" fmla="*/ 3624262 w 4120749"/>
                <a:gd name="connsiteY113" fmla="*/ 24893 h 1267906"/>
                <a:gd name="connsiteX114" fmla="*/ 3581400 w 4120749"/>
                <a:gd name="connsiteY114" fmla="*/ 10606 h 1267906"/>
                <a:gd name="connsiteX115" fmla="*/ 3548062 w 4120749"/>
                <a:gd name="connsiteY115" fmla="*/ 5843 h 1267906"/>
                <a:gd name="connsiteX116" fmla="*/ 3500437 w 4120749"/>
                <a:gd name="connsiteY116" fmla="*/ 5843 h 1267906"/>
                <a:gd name="connsiteX117" fmla="*/ 3486150 w 4120749"/>
                <a:gd name="connsiteY117" fmla="*/ 15368 h 1267906"/>
                <a:gd name="connsiteX118" fmla="*/ 3409950 w 4120749"/>
                <a:gd name="connsiteY118" fmla="*/ 34418 h 1267906"/>
                <a:gd name="connsiteX119" fmla="*/ 3152775 w 4120749"/>
                <a:gd name="connsiteY119" fmla="*/ 39181 h 1267906"/>
                <a:gd name="connsiteX120" fmla="*/ 3028950 w 4120749"/>
                <a:gd name="connsiteY120" fmla="*/ 29656 h 1267906"/>
                <a:gd name="connsiteX121" fmla="*/ 3000375 w 4120749"/>
                <a:gd name="connsiteY121" fmla="*/ 20131 h 1267906"/>
                <a:gd name="connsiteX122" fmla="*/ 2986087 w 4120749"/>
                <a:gd name="connsiteY122" fmla="*/ 15368 h 1267906"/>
                <a:gd name="connsiteX123" fmla="*/ 2938462 w 4120749"/>
                <a:gd name="connsiteY123" fmla="*/ 24893 h 1267906"/>
                <a:gd name="connsiteX124" fmla="*/ 2914650 w 4120749"/>
                <a:gd name="connsiteY124" fmla="*/ 29656 h 1267906"/>
                <a:gd name="connsiteX125" fmla="*/ 2719387 w 4120749"/>
                <a:gd name="connsiteY125" fmla="*/ 34418 h 1267906"/>
                <a:gd name="connsiteX126" fmla="*/ 2605087 w 4120749"/>
                <a:gd name="connsiteY126" fmla="*/ 29656 h 1267906"/>
                <a:gd name="connsiteX127" fmla="*/ 2590800 w 4120749"/>
                <a:gd name="connsiteY127" fmla="*/ 24893 h 1267906"/>
                <a:gd name="connsiteX128" fmla="*/ 2462212 w 4120749"/>
                <a:gd name="connsiteY128" fmla="*/ 34418 h 1267906"/>
                <a:gd name="connsiteX129" fmla="*/ 2371725 w 4120749"/>
                <a:gd name="connsiteY129" fmla="*/ 39181 h 1267906"/>
                <a:gd name="connsiteX130" fmla="*/ 2247900 w 4120749"/>
                <a:gd name="connsiteY130" fmla="*/ 48706 h 1267906"/>
                <a:gd name="connsiteX131" fmla="*/ 2133600 w 4120749"/>
                <a:gd name="connsiteY131" fmla="*/ 43943 h 1267906"/>
                <a:gd name="connsiteX132" fmla="*/ 1924050 w 4120749"/>
                <a:gd name="connsiteY132" fmla="*/ 39181 h 1267906"/>
                <a:gd name="connsiteX133" fmla="*/ 1862137 w 4120749"/>
                <a:gd name="connsiteY133" fmla="*/ 34418 h 1267906"/>
                <a:gd name="connsiteX134" fmla="*/ 1833562 w 4120749"/>
                <a:gd name="connsiteY134" fmla="*/ 24893 h 1267906"/>
                <a:gd name="connsiteX135" fmla="*/ 1819275 w 4120749"/>
                <a:gd name="connsiteY135" fmla="*/ 20131 h 1267906"/>
                <a:gd name="connsiteX136" fmla="*/ 1738312 w 4120749"/>
                <a:gd name="connsiteY136" fmla="*/ 15368 h 1267906"/>
                <a:gd name="connsiteX137" fmla="*/ 1685925 w 4120749"/>
                <a:gd name="connsiteY137" fmla="*/ 10606 h 1267906"/>
                <a:gd name="connsiteX138" fmla="*/ 1624012 w 4120749"/>
                <a:gd name="connsiteY138" fmla="*/ 15368 h 1267906"/>
                <a:gd name="connsiteX139" fmla="*/ 1600200 w 4120749"/>
                <a:gd name="connsiteY139" fmla="*/ 20131 h 1267906"/>
                <a:gd name="connsiteX140" fmla="*/ 1552575 w 4120749"/>
                <a:gd name="connsiteY140" fmla="*/ 24893 h 1267906"/>
                <a:gd name="connsiteX141" fmla="*/ 1524000 w 4120749"/>
                <a:gd name="connsiteY141" fmla="*/ 29656 h 1267906"/>
                <a:gd name="connsiteX142" fmla="*/ 1495425 w 4120749"/>
                <a:gd name="connsiteY142" fmla="*/ 39181 h 1267906"/>
                <a:gd name="connsiteX143" fmla="*/ 1300162 w 4120749"/>
                <a:gd name="connsiteY143" fmla="*/ 34418 h 1267906"/>
                <a:gd name="connsiteX144" fmla="*/ 1271587 w 4120749"/>
                <a:gd name="connsiteY144" fmla="*/ 29656 h 1267906"/>
                <a:gd name="connsiteX145" fmla="*/ 1076325 w 4120749"/>
                <a:gd name="connsiteY145" fmla="*/ 34418 h 1267906"/>
                <a:gd name="connsiteX146" fmla="*/ 1052512 w 4120749"/>
                <a:gd name="connsiteY146" fmla="*/ 39181 h 1267906"/>
                <a:gd name="connsiteX147" fmla="*/ 1038225 w 4120749"/>
                <a:gd name="connsiteY147" fmla="*/ 43943 h 1267906"/>
                <a:gd name="connsiteX148" fmla="*/ 819150 w 4120749"/>
                <a:gd name="connsiteY148" fmla="*/ 39181 h 1267906"/>
                <a:gd name="connsiteX149" fmla="*/ 762000 w 4120749"/>
                <a:gd name="connsiteY149" fmla="*/ 34418 h 1267906"/>
                <a:gd name="connsiteX150" fmla="*/ 738187 w 4120749"/>
                <a:gd name="connsiteY150" fmla="*/ 29656 h 1267906"/>
                <a:gd name="connsiteX151" fmla="*/ 681037 w 4120749"/>
                <a:gd name="connsiteY151" fmla="*/ 24893 h 1267906"/>
                <a:gd name="connsiteX152" fmla="*/ 633412 w 4120749"/>
                <a:gd name="connsiteY152" fmla="*/ 15368 h 1267906"/>
                <a:gd name="connsiteX153" fmla="*/ 547687 w 4120749"/>
                <a:gd name="connsiteY153" fmla="*/ 20131 h 1267906"/>
                <a:gd name="connsiteX154" fmla="*/ 476250 w 4120749"/>
                <a:gd name="connsiteY154" fmla="*/ 29656 h 1267906"/>
                <a:gd name="connsiteX155" fmla="*/ 461962 w 4120749"/>
                <a:gd name="connsiteY155" fmla="*/ 34418 h 1267906"/>
                <a:gd name="connsiteX156" fmla="*/ 328612 w 4120749"/>
                <a:gd name="connsiteY156" fmla="*/ 29656 h 1267906"/>
                <a:gd name="connsiteX157" fmla="*/ 280987 w 4120749"/>
                <a:gd name="connsiteY157" fmla="*/ 24893 h 1267906"/>
                <a:gd name="connsiteX158" fmla="*/ 233362 w 4120749"/>
                <a:gd name="connsiteY158" fmla="*/ 15368 h 1267906"/>
                <a:gd name="connsiteX159" fmla="*/ 133350 w 4120749"/>
                <a:gd name="connsiteY159" fmla="*/ 10606 h 1267906"/>
                <a:gd name="connsiteX160" fmla="*/ 95250 w 4120749"/>
                <a:gd name="connsiteY160" fmla="*/ 15368 h 1267906"/>
                <a:gd name="connsiteX161" fmla="*/ 80962 w 4120749"/>
                <a:gd name="connsiteY161" fmla="*/ 24893 h 1267906"/>
                <a:gd name="connsiteX162" fmla="*/ 52387 w 4120749"/>
                <a:gd name="connsiteY162" fmla="*/ 34418 h 1267906"/>
                <a:gd name="connsiteX163" fmla="*/ 38100 w 4120749"/>
                <a:gd name="connsiteY163" fmla="*/ 39181 h 1267906"/>
                <a:gd name="connsiteX164" fmla="*/ 23812 w 4120749"/>
                <a:gd name="connsiteY164" fmla="*/ 43943 h 1267906"/>
                <a:gd name="connsiteX165" fmla="*/ 9525 w 4120749"/>
                <a:gd name="connsiteY165" fmla="*/ 53468 h 1267906"/>
                <a:gd name="connsiteX166" fmla="*/ 14287 w 4120749"/>
                <a:gd name="connsiteY166" fmla="*/ 377318 h 1267906"/>
                <a:gd name="connsiteX167" fmla="*/ 4762 w 4120749"/>
                <a:gd name="connsiteY167" fmla="*/ 424943 h 1267906"/>
                <a:gd name="connsiteX168" fmla="*/ 0 w 4120749"/>
                <a:gd name="connsiteY168" fmla="*/ 482093 h 1267906"/>
                <a:gd name="connsiteX169" fmla="*/ 9525 w 4120749"/>
                <a:gd name="connsiteY169" fmla="*/ 624968 h 1267906"/>
                <a:gd name="connsiteX170" fmla="*/ 14287 w 4120749"/>
                <a:gd name="connsiteY170" fmla="*/ 763081 h 1267906"/>
                <a:gd name="connsiteX171" fmla="*/ 19050 w 4120749"/>
                <a:gd name="connsiteY171" fmla="*/ 805943 h 1267906"/>
                <a:gd name="connsiteX172" fmla="*/ 23812 w 4120749"/>
                <a:gd name="connsiteY172" fmla="*/ 1139318 h 1267906"/>
                <a:gd name="connsiteX173" fmla="*/ 33337 w 4120749"/>
                <a:gd name="connsiteY173" fmla="*/ 1172656 h 1267906"/>
                <a:gd name="connsiteX174" fmla="*/ 28575 w 4120749"/>
                <a:gd name="connsiteY174" fmla="*/ 1205993 h 1267906"/>
                <a:gd name="connsiteX0" fmla="*/ 28575 w 4120749"/>
                <a:gd name="connsiteY0" fmla="*/ 1205993 h 1267906"/>
                <a:gd name="connsiteX1" fmla="*/ 71437 w 4120749"/>
                <a:gd name="connsiteY1" fmla="*/ 1215518 h 1267906"/>
                <a:gd name="connsiteX2" fmla="*/ 85725 w 4120749"/>
                <a:gd name="connsiteY2" fmla="*/ 1225043 h 1267906"/>
                <a:gd name="connsiteX3" fmla="*/ 100012 w 4120749"/>
                <a:gd name="connsiteY3" fmla="*/ 1229806 h 1267906"/>
                <a:gd name="connsiteX4" fmla="*/ 214312 w 4120749"/>
                <a:gd name="connsiteY4" fmla="*/ 1225043 h 1267906"/>
                <a:gd name="connsiteX5" fmla="*/ 242887 w 4120749"/>
                <a:gd name="connsiteY5" fmla="*/ 1215518 h 1267906"/>
                <a:gd name="connsiteX6" fmla="*/ 257175 w 4120749"/>
                <a:gd name="connsiteY6" fmla="*/ 1210756 h 1267906"/>
                <a:gd name="connsiteX7" fmla="*/ 271462 w 4120749"/>
                <a:gd name="connsiteY7" fmla="*/ 1205993 h 1267906"/>
                <a:gd name="connsiteX8" fmla="*/ 304800 w 4120749"/>
                <a:gd name="connsiteY8" fmla="*/ 1215518 h 1267906"/>
                <a:gd name="connsiteX9" fmla="*/ 319087 w 4120749"/>
                <a:gd name="connsiteY9" fmla="*/ 1225043 h 1267906"/>
                <a:gd name="connsiteX10" fmla="*/ 528637 w 4120749"/>
                <a:gd name="connsiteY10" fmla="*/ 1225043 h 1267906"/>
                <a:gd name="connsiteX11" fmla="*/ 561975 w 4120749"/>
                <a:gd name="connsiteY11" fmla="*/ 1239331 h 1267906"/>
                <a:gd name="connsiteX12" fmla="*/ 576262 w 4120749"/>
                <a:gd name="connsiteY12" fmla="*/ 1244093 h 1267906"/>
                <a:gd name="connsiteX13" fmla="*/ 585787 w 4120749"/>
                <a:gd name="connsiteY13" fmla="*/ 1229806 h 1267906"/>
                <a:gd name="connsiteX14" fmla="*/ 623887 w 4120749"/>
                <a:gd name="connsiteY14" fmla="*/ 1239331 h 1267906"/>
                <a:gd name="connsiteX15" fmla="*/ 638175 w 4120749"/>
                <a:gd name="connsiteY15" fmla="*/ 1253618 h 1267906"/>
                <a:gd name="connsiteX16" fmla="*/ 652462 w 4120749"/>
                <a:gd name="connsiteY16" fmla="*/ 1258381 h 1267906"/>
                <a:gd name="connsiteX17" fmla="*/ 666750 w 4120749"/>
                <a:gd name="connsiteY17" fmla="*/ 1267906 h 1267906"/>
                <a:gd name="connsiteX18" fmla="*/ 728662 w 4120749"/>
                <a:gd name="connsiteY18" fmla="*/ 1263143 h 1267906"/>
                <a:gd name="connsiteX19" fmla="*/ 742950 w 4120749"/>
                <a:gd name="connsiteY19" fmla="*/ 1258381 h 1267906"/>
                <a:gd name="connsiteX20" fmla="*/ 762000 w 4120749"/>
                <a:gd name="connsiteY20" fmla="*/ 1253618 h 1267906"/>
                <a:gd name="connsiteX21" fmla="*/ 776287 w 4120749"/>
                <a:gd name="connsiteY21" fmla="*/ 1248856 h 1267906"/>
                <a:gd name="connsiteX22" fmla="*/ 847725 w 4120749"/>
                <a:gd name="connsiteY22" fmla="*/ 1244093 h 1267906"/>
                <a:gd name="connsiteX23" fmla="*/ 885825 w 4120749"/>
                <a:gd name="connsiteY23" fmla="*/ 1239331 h 1267906"/>
                <a:gd name="connsiteX24" fmla="*/ 914400 w 4120749"/>
                <a:gd name="connsiteY24" fmla="*/ 1229806 h 1267906"/>
                <a:gd name="connsiteX25" fmla="*/ 928687 w 4120749"/>
                <a:gd name="connsiteY25" fmla="*/ 1225043 h 1267906"/>
                <a:gd name="connsiteX26" fmla="*/ 1090612 w 4120749"/>
                <a:gd name="connsiteY26" fmla="*/ 1234568 h 1267906"/>
                <a:gd name="connsiteX27" fmla="*/ 1104900 w 4120749"/>
                <a:gd name="connsiteY27" fmla="*/ 1239331 h 1267906"/>
                <a:gd name="connsiteX28" fmla="*/ 1119187 w 4120749"/>
                <a:gd name="connsiteY28" fmla="*/ 1248856 h 1267906"/>
                <a:gd name="connsiteX29" fmla="*/ 1223962 w 4120749"/>
                <a:gd name="connsiteY29" fmla="*/ 1244093 h 1267906"/>
                <a:gd name="connsiteX30" fmla="*/ 1266825 w 4120749"/>
                <a:gd name="connsiteY30" fmla="*/ 1225043 h 1267906"/>
                <a:gd name="connsiteX31" fmla="*/ 1295400 w 4120749"/>
                <a:gd name="connsiteY31" fmla="*/ 1220281 h 1267906"/>
                <a:gd name="connsiteX32" fmla="*/ 1509712 w 4120749"/>
                <a:gd name="connsiteY32" fmla="*/ 1225043 h 1267906"/>
                <a:gd name="connsiteX33" fmla="*/ 1552575 w 4120749"/>
                <a:gd name="connsiteY33" fmla="*/ 1239331 h 1267906"/>
                <a:gd name="connsiteX34" fmla="*/ 1566862 w 4120749"/>
                <a:gd name="connsiteY34" fmla="*/ 1244093 h 1267906"/>
                <a:gd name="connsiteX35" fmla="*/ 1600200 w 4120749"/>
                <a:gd name="connsiteY35" fmla="*/ 1239331 h 1267906"/>
                <a:gd name="connsiteX36" fmla="*/ 1614487 w 4120749"/>
                <a:gd name="connsiteY36" fmla="*/ 1234568 h 1267906"/>
                <a:gd name="connsiteX37" fmla="*/ 1638300 w 4120749"/>
                <a:gd name="connsiteY37" fmla="*/ 1229806 h 1267906"/>
                <a:gd name="connsiteX38" fmla="*/ 1809750 w 4120749"/>
                <a:gd name="connsiteY38" fmla="*/ 1234568 h 1267906"/>
                <a:gd name="connsiteX39" fmla="*/ 1866900 w 4120749"/>
                <a:gd name="connsiteY39" fmla="*/ 1239331 h 1267906"/>
                <a:gd name="connsiteX40" fmla="*/ 1914525 w 4120749"/>
                <a:gd name="connsiteY40" fmla="*/ 1253618 h 1267906"/>
                <a:gd name="connsiteX41" fmla="*/ 1928812 w 4120749"/>
                <a:gd name="connsiteY41" fmla="*/ 1258381 h 1267906"/>
                <a:gd name="connsiteX42" fmla="*/ 1943100 w 4120749"/>
                <a:gd name="connsiteY42" fmla="*/ 1267906 h 1267906"/>
                <a:gd name="connsiteX43" fmla="*/ 1995487 w 4120749"/>
                <a:gd name="connsiteY43" fmla="*/ 1258381 h 1267906"/>
                <a:gd name="connsiteX44" fmla="*/ 2009775 w 4120749"/>
                <a:gd name="connsiteY44" fmla="*/ 1248856 h 1267906"/>
                <a:gd name="connsiteX45" fmla="*/ 2024062 w 4120749"/>
                <a:gd name="connsiteY45" fmla="*/ 1244093 h 1267906"/>
                <a:gd name="connsiteX46" fmla="*/ 2052637 w 4120749"/>
                <a:gd name="connsiteY46" fmla="*/ 1225043 h 1267906"/>
                <a:gd name="connsiteX47" fmla="*/ 2100262 w 4120749"/>
                <a:gd name="connsiteY47" fmla="*/ 1215518 h 1267906"/>
                <a:gd name="connsiteX48" fmla="*/ 2157412 w 4120749"/>
                <a:gd name="connsiteY48" fmla="*/ 1220281 h 1267906"/>
                <a:gd name="connsiteX49" fmla="*/ 2243137 w 4120749"/>
                <a:gd name="connsiteY49" fmla="*/ 1225043 h 1267906"/>
                <a:gd name="connsiteX50" fmla="*/ 2266950 w 4120749"/>
                <a:gd name="connsiteY50" fmla="*/ 1229806 h 1267906"/>
                <a:gd name="connsiteX51" fmla="*/ 2300287 w 4120749"/>
                <a:gd name="connsiteY51" fmla="*/ 1234568 h 1267906"/>
                <a:gd name="connsiteX52" fmla="*/ 2381250 w 4120749"/>
                <a:gd name="connsiteY52" fmla="*/ 1234568 h 1267906"/>
                <a:gd name="connsiteX53" fmla="*/ 2443162 w 4120749"/>
                <a:gd name="connsiteY53" fmla="*/ 1239331 h 1267906"/>
                <a:gd name="connsiteX54" fmla="*/ 2581275 w 4120749"/>
                <a:gd name="connsiteY54" fmla="*/ 1239331 h 1267906"/>
                <a:gd name="connsiteX55" fmla="*/ 2624137 w 4120749"/>
                <a:gd name="connsiteY55" fmla="*/ 1225043 h 1267906"/>
                <a:gd name="connsiteX56" fmla="*/ 2638425 w 4120749"/>
                <a:gd name="connsiteY56" fmla="*/ 1220281 h 1267906"/>
                <a:gd name="connsiteX57" fmla="*/ 2652712 w 4120749"/>
                <a:gd name="connsiteY57" fmla="*/ 1215518 h 1267906"/>
                <a:gd name="connsiteX58" fmla="*/ 2995612 w 4120749"/>
                <a:gd name="connsiteY58" fmla="*/ 1225043 h 1267906"/>
                <a:gd name="connsiteX59" fmla="*/ 3090862 w 4120749"/>
                <a:gd name="connsiteY59" fmla="*/ 1220281 h 1267906"/>
                <a:gd name="connsiteX60" fmla="*/ 3248025 w 4120749"/>
                <a:gd name="connsiteY60" fmla="*/ 1225043 h 1267906"/>
                <a:gd name="connsiteX61" fmla="*/ 3262312 w 4120749"/>
                <a:gd name="connsiteY61" fmla="*/ 1229806 h 1267906"/>
                <a:gd name="connsiteX62" fmla="*/ 3305175 w 4120749"/>
                <a:gd name="connsiteY62" fmla="*/ 1239331 h 1267906"/>
                <a:gd name="connsiteX63" fmla="*/ 3319462 w 4120749"/>
                <a:gd name="connsiteY63" fmla="*/ 1244093 h 1267906"/>
                <a:gd name="connsiteX64" fmla="*/ 3409950 w 4120749"/>
                <a:gd name="connsiteY64" fmla="*/ 1248856 h 1267906"/>
                <a:gd name="connsiteX65" fmla="*/ 3443287 w 4120749"/>
                <a:gd name="connsiteY65" fmla="*/ 1244093 h 1267906"/>
                <a:gd name="connsiteX66" fmla="*/ 3471862 w 4120749"/>
                <a:gd name="connsiteY66" fmla="*/ 1234568 h 1267906"/>
                <a:gd name="connsiteX67" fmla="*/ 3514725 w 4120749"/>
                <a:gd name="connsiteY67" fmla="*/ 1220281 h 1267906"/>
                <a:gd name="connsiteX68" fmla="*/ 3552825 w 4120749"/>
                <a:gd name="connsiteY68" fmla="*/ 1215518 h 1267906"/>
                <a:gd name="connsiteX69" fmla="*/ 3709987 w 4120749"/>
                <a:gd name="connsiteY69" fmla="*/ 1220281 h 1267906"/>
                <a:gd name="connsiteX70" fmla="*/ 3738562 w 4120749"/>
                <a:gd name="connsiteY70" fmla="*/ 1229806 h 1267906"/>
                <a:gd name="connsiteX71" fmla="*/ 3762375 w 4120749"/>
                <a:gd name="connsiteY71" fmla="*/ 1234568 h 1267906"/>
                <a:gd name="connsiteX72" fmla="*/ 3829050 w 4120749"/>
                <a:gd name="connsiteY72" fmla="*/ 1220281 h 1267906"/>
                <a:gd name="connsiteX73" fmla="*/ 3948112 w 4120749"/>
                <a:gd name="connsiteY73" fmla="*/ 1215518 h 1267906"/>
                <a:gd name="connsiteX74" fmla="*/ 3976687 w 4120749"/>
                <a:gd name="connsiteY74" fmla="*/ 1201231 h 1267906"/>
                <a:gd name="connsiteX75" fmla="*/ 4000500 w 4120749"/>
                <a:gd name="connsiteY75" fmla="*/ 1182181 h 1267906"/>
                <a:gd name="connsiteX76" fmla="*/ 4014787 w 4120749"/>
                <a:gd name="connsiteY76" fmla="*/ 1172656 h 1267906"/>
                <a:gd name="connsiteX77" fmla="*/ 4029075 w 4120749"/>
                <a:gd name="connsiteY77" fmla="*/ 1167893 h 1267906"/>
                <a:gd name="connsiteX78" fmla="*/ 4033837 w 4120749"/>
                <a:gd name="connsiteY78" fmla="*/ 1115506 h 1267906"/>
                <a:gd name="connsiteX79" fmla="*/ 4038600 w 4120749"/>
                <a:gd name="connsiteY79" fmla="*/ 1101218 h 1267906"/>
                <a:gd name="connsiteX80" fmla="*/ 4052887 w 4120749"/>
                <a:gd name="connsiteY80" fmla="*/ 1091693 h 1267906"/>
                <a:gd name="connsiteX81" fmla="*/ 4067175 w 4120749"/>
                <a:gd name="connsiteY81" fmla="*/ 1086931 h 1267906"/>
                <a:gd name="connsiteX82" fmla="*/ 4100512 w 4120749"/>
                <a:gd name="connsiteY82" fmla="*/ 1039306 h 1267906"/>
                <a:gd name="connsiteX83" fmla="*/ 4095750 w 4120749"/>
                <a:gd name="connsiteY83" fmla="*/ 996443 h 1267906"/>
                <a:gd name="connsiteX84" fmla="*/ 4090987 w 4120749"/>
                <a:gd name="connsiteY84" fmla="*/ 982156 h 1267906"/>
                <a:gd name="connsiteX85" fmla="*/ 4086225 w 4120749"/>
                <a:gd name="connsiteY85" fmla="*/ 963106 h 1267906"/>
                <a:gd name="connsiteX86" fmla="*/ 4081462 w 4120749"/>
                <a:gd name="connsiteY86" fmla="*/ 925006 h 1267906"/>
                <a:gd name="connsiteX87" fmla="*/ 4095750 w 4120749"/>
                <a:gd name="connsiteY87" fmla="*/ 863093 h 1267906"/>
                <a:gd name="connsiteX88" fmla="*/ 4100512 w 4120749"/>
                <a:gd name="connsiteY88" fmla="*/ 848806 h 1267906"/>
                <a:gd name="connsiteX89" fmla="*/ 4086225 w 4120749"/>
                <a:gd name="connsiteY89" fmla="*/ 815468 h 1267906"/>
                <a:gd name="connsiteX90" fmla="*/ 4071937 w 4120749"/>
                <a:gd name="connsiteY90" fmla="*/ 786893 h 1267906"/>
                <a:gd name="connsiteX91" fmla="*/ 4081462 w 4120749"/>
                <a:gd name="connsiteY91" fmla="*/ 639256 h 1267906"/>
                <a:gd name="connsiteX92" fmla="*/ 4090987 w 4120749"/>
                <a:gd name="connsiteY92" fmla="*/ 544006 h 1267906"/>
                <a:gd name="connsiteX93" fmla="*/ 4086225 w 4120749"/>
                <a:gd name="connsiteY93" fmla="*/ 486856 h 1267906"/>
                <a:gd name="connsiteX94" fmla="*/ 4086225 w 4120749"/>
                <a:gd name="connsiteY94" fmla="*/ 410656 h 1267906"/>
                <a:gd name="connsiteX95" fmla="*/ 4095750 w 4120749"/>
                <a:gd name="connsiteY95" fmla="*/ 396368 h 1267906"/>
                <a:gd name="connsiteX96" fmla="*/ 4100512 w 4120749"/>
                <a:gd name="connsiteY96" fmla="*/ 382081 h 1267906"/>
                <a:gd name="connsiteX97" fmla="*/ 4090987 w 4120749"/>
                <a:gd name="connsiteY97" fmla="*/ 329693 h 1267906"/>
                <a:gd name="connsiteX98" fmla="*/ 4071937 w 4120749"/>
                <a:gd name="connsiteY98" fmla="*/ 301118 h 1267906"/>
                <a:gd name="connsiteX99" fmla="*/ 4081462 w 4120749"/>
                <a:gd name="connsiteY99" fmla="*/ 258256 h 1267906"/>
                <a:gd name="connsiteX100" fmla="*/ 4100512 w 4120749"/>
                <a:gd name="connsiteY100" fmla="*/ 229681 h 1267906"/>
                <a:gd name="connsiteX101" fmla="*/ 4105275 w 4120749"/>
                <a:gd name="connsiteY101" fmla="*/ 215393 h 1267906"/>
                <a:gd name="connsiteX102" fmla="*/ 4114800 w 4120749"/>
                <a:gd name="connsiteY102" fmla="*/ 201106 h 1267906"/>
                <a:gd name="connsiteX103" fmla="*/ 4114800 w 4120749"/>
                <a:gd name="connsiteY103" fmla="*/ 110618 h 1267906"/>
                <a:gd name="connsiteX104" fmla="*/ 4100512 w 4120749"/>
                <a:gd name="connsiteY104" fmla="*/ 82043 h 1267906"/>
                <a:gd name="connsiteX105" fmla="*/ 4081462 w 4120749"/>
                <a:gd name="connsiteY105" fmla="*/ 67756 h 1267906"/>
                <a:gd name="connsiteX106" fmla="*/ 4052887 w 4120749"/>
                <a:gd name="connsiteY106" fmla="*/ 48706 h 1267906"/>
                <a:gd name="connsiteX107" fmla="*/ 4038600 w 4120749"/>
                <a:gd name="connsiteY107" fmla="*/ 39181 h 1267906"/>
                <a:gd name="connsiteX108" fmla="*/ 3971925 w 4120749"/>
                <a:gd name="connsiteY108" fmla="*/ 24893 h 1267906"/>
                <a:gd name="connsiteX109" fmla="*/ 3795712 w 4120749"/>
                <a:gd name="connsiteY109" fmla="*/ 29656 h 1267906"/>
                <a:gd name="connsiteX110" fmla="*/ 3781425 w 4120749"/>
                <a:gd name="connsiteY110" fmla="*/ 34418 h 1267906"/>
                <a:gd name="connsiteX111" fmla="*/ 3743325 w 4120749"/>
                <a:gd name="connsiteY111" fmla="*/ 43943 h 1267906"/>
                <a:gd name="connsiteX112" fmla="*/ 3667125 w 4120749"/>
                <a:gd name="connsiteY112" fmla="*/ 39181 h 1267906"/>
                <a:gd name="connsiteX113" fmla="*/ 3624262 w 4120749"/>
                <a:gd name="connsiteY113" fmla="*/ 24893 h 1267906"/>
                <a:gd name="connsiteX114" fmla="*/ 3581400 w 4120749"/>
                <a:gd name="connsiteY114" fmla="*/ 10606 h 1267906"/>
                <a:gd name="connsiteX115" fmla="*/ 3548062 w 4120749"/>
                <a:gd name="connsiteY115" fmla="*/ 5843 h 1267906"/>
                <a:gd name="connsiteX116" fmla="*/ 3500437 w 4120749"/>
                <a:gd name="connsiteY116" fmla="*/ 5843 h 1267906"/>
                <a:gd name="connsiteX117" fmla="*/ 3486150 w 4120749"/>
                <a:gd name="connsiteY117" fmla="*/ 15368 h 1267906"/>
                <a:gd name="connsiteX118" fmla="*/ 3409950 w 4120749"/>
                <a:gd name="connsiteY118" fmla="*/ 34418 h 1267906"/>
                <a:gd name="connsiteX119" fmla="*/ 3152775 w 4120749"/>
                <a:gd name="connsiteY119" fmla="*/ 39181 h 1267906"/>
                <a:gd name="connsiteX120" fmla="*/ 3028950 w 4120749"/>
                <a:gd name="connsiteY120" fmla="*/ 29656 h 1267906"/>
                <a:gd name="connsiteX121" fmla="*/ 3000375 w 4120749"/>
                <a:gd name="connsiteY121" fmla="*/ 20131 h 1267906"/>
                <a:gd name="connsiteX122" fmla="*/ 2986087 w 4120749"/>
                <a:gd name="connsiteY122" fmla="*/ 15368 h 1267906"/>
                <a:gd name="connsiteX123" fmla="*/ 2938462 w 4120749"/>
                <a:gd name="connsiteY123" fmla="*/ 24893 h 1267906"/>
                <a:gd name="connsiteX124" fmla="*/ 2914650 w 4120749"/>
                <a:gd name="connsiteY124" fmla="*/ 29656 h 1267906"/>
                <a:gd name="connsiteX125" fmla="*/ 2719387 w 4120749"/>
                <a:gd name="connsiteY125" fmla="*/ 34418 h 1267906"/>
                <a:gd name="connsiteX126" fmla="*/ 2605087 w 4120749"/>
                <a:gd name="connsiteY126" fmla="*/ 29656 h 1267906"/>
                <a:gd name="connsiteX127" fmla="*/ 2590800 w 4120749"/>
                <a:gd name="connsiteY127" fmla="*/ 24893 h 1267906"/>
                <a:gd name="connsiteX128" fmla="*/ 2462212 w 4120749"/>
                <a:gd name="connsiteY128" fmla="*/ 34418 h 1267906"/>
                <a:gd name="connsiteX129" fmla="*/ 2371725 w 4120749"/>
                <a:gd name="connsiteY129" fmla="*/ 39181 h 1267906"/>
                <a:gd name="connsiteX130" fmla="*/ 2247900 w 4120749"/>
                <a:gd name="connsiteY130" fmla="*/ 48706 h 1267906"/>
                <a:gd name="connsiteX131" fmla="*/ 2133600 w 4120749"/>
                <a:gd name="connsiteY131" fmla="*/ 43943 h 1267906"/>
                <a:gd name="connsiteX132" fmla="*/ 1924050 w 4120749"/>
                <a:gd name="connsiteY132" fmla="*/ 39181 h 1267906"/>
                <a:gd name="connsiteX133" fmla="*/ 1862137 w 4120749"/>
                <a:gd name="connsiteY133" fmla="*/ 34418 h 1267906"/>
                <a:gd name="connsiteX134" fmla="*/ 1833562 w 4120749"/>
                <a:gd name="connsiteY134" fmla="*/ 24893 h 1267906"/>
                <a:gd name="connsiteX135" fmla="*/ 1819275 w 4120749"/>
                <a:gd name="connsiteY135" fmla="*/ 20131 h 1267906"/>
                <a:gd name="connsiteX136" fmla="*/ 1738312 w 4120749"/>
                <a:gd name="connsiteY136" fmla="*/ 15368 h 1267906"/>
                <a:gd name="connsiteX137" fmla="*/ 1685925 w 4120749"/>
                <a:gd name="connsiteY137" fmla="*/ 10606 h 1267906"/>
                <a:gd name="connsiteX138" fmla="*/ 1624012 w 4120749"/>
                <a:gd name="connsiteY138" fmla="*/ 15368 h 1267906"/>
                <a:gd name="connsiteX139" fmla="*/ 1600200 w 4120749"/>
                <a:gd name="connsiteY139" fmla="*/ 20131 h 1267906"/>
                <a:gd name="connsiteX140" fmla="*/ 1552575 w 4120749"/>
                <a:gd name="connsiteY140" fmla="*/ 24893 h 1267906"/>
                <a:gd name="connsiteX141" fmla="*/ 1524000 w 4120749"/>
                <a:gd name="connsiteY141" fmla="*/ 29656 h 1267906"/>
                <a:gd name="connsiteX142" fmla="*/ 1495425 w 4120749"/>
                <a:gd name="connsiteY142" fmla="*/ 39181 h 1267906"/>
                <a:gd name="connsiteX143" fmla="*/ 1300162 w 4120749"/>
                <a:gd name="connsiteY143" fmla="*/ 34418 h 1267906"/>
                <a:gd name="connsiteX144" fmla="*/ 1271587 w 4120749"/>
                <a:gd name="connsiteY144" fmla="*/ 29656 h 1267906"/>
                <a:gd name="connsiteX145" fmla="*/ 1076325 w 4120749"/>
                <a:gd name="connsiteY145" fmla="*/ 34418 h 1267906"/>
                <a:gd name="connsiteX146" fmla="*/ 1052512 w 4120749"/>
                <a:gd name="connsiteY146" fmla="*/ 39181 h 1267906"/>
                <a:gd name="connsiteX147" fmla="*/ 1038225 w 4120749"/>
                <a:gd name="connsiteY147" fmla="*/ 43943 h 1267906"/>
                <a:gd name="connsiteX148" fmla="*/ 819150 w 4120749"/>
                <a:gd name="connsiteY148" fmla="*/ 39181 h 1267906"/>
                <a:gd name="connsiteX149" fmla="*/ 762000 w 4120749"/>
                <a:gd name="connsiteY149" fmla="*/ 34418 h 1267906"/>
                <a:gd name="connsiteX150" fmla="*/ 738187 w 4120749"/>
                <a:gd name="connsiteY150" fmla="*/ 29656 h 1267906"/>
                <a:gd name="connsiteX151" fmla="*/ 681037 w 4120749"/>
                <a:gd name="connsiteY151" fmla="*/ 24893 h 1267906"/>
                <a:gd name="connsiteX152" fmla="*/ 633412 w 4120749"/>
                <a:gd name="connsiteY152" fmla="*/ 15368 h 1267906"/>
                <a:gd name="connsiteX153" fmla="*/ 547687 w 4120749"/>
                <a:gd name="connsiteY153" fmla="*/ 20131 h 1267906"/>
                <a:gd name="connsiteX154" fmla="*/ 476250 w 4120749"/>
                <a:gd name="connsiteY154" fmla="*/ 29656 h 1267906"/>
                <a:gd name="connsiteX155" fmla="*/ 461962 w 4120749"/>
                <a:gd name="connsiteY155" fmla="*/ 34418 h 1267906"/>
                <a:gd name="connsiteX156" fmla="*/ 328612 w 4120749"/>
                <a:gd name="connsiteY156" fmla="*/ 29656 h 1267906"/>
                <a:gd name="connsiteX157" fmla="*/ 280987 w 4120749"/>
                <a:gd name="connsiteY157" fmla="*/ 24893 h 1267906"/>
                <a:gd name="connsiteX158" fmla="*/ 233362 w 4120749"/>
                <a:gd name="connsiteY158" fmla="*/ 15368 h 1267906"/>
                <a:gd name="connsiteX159" fmla="*/ 133350 w 4120749"/>
                <a:gd name="connsiteY159" fmla="*/ 10606 h 1267906"/>
                <a:gd name="connsiteX160" fmla="*/ 95250 w 4120749"/>
                <a:gd name="connsiteY160" fmla="*/ 15368 h 1267906"/>
                <a:gd name="connsiteX161" fmla="*/ 80962 w 4120749"/>
                <a:gd name="connsiteY161" fmla="*/ 24893 h 1267906"/>
                <a:gd name="connsiteX162" fmla="*/ 52387 w 4120749"/>
                <a:gd name="connsiteY162" fmla="*/ 34418 h 1267906"/>
                <a:gd name="connsiteX163" fmla="*/ 38100 w 4120749"/>
                <a:gd name="connsiteY163" fmla="*/ 39181 h 1267906"/>
                <a:gd name="connsiteX164" fmla="*/ 23812 w 4120749"/>
                <a:gd name="connsiteY164" fmla="*/ 43943 h 1267906"/>
                <a:gd name="connsiteX165" fmla="*/ 9525 w 4120749"/>
                <a:gd name="connsiteY165" fmla="*/ 53468 h 1267906"/>
                <a:gd name="connsiteX166" fmla="*/ 4762 w 4120749"/>
                <a:gd name="connsiteY166" fmla="*/ 424943 h 1267906"/>
                <a:gd name="connsiteX167" fmla="*/ 0 w 4120749"/>
                <a:gd name="connsiteY167" fmla="*/ 482093 h 1267906"/>
                <a:gd name="connsiteX168" fmla="*/ 9525 w 4120749"/>
                <a:gd name="connsiteY168" fmla="*/ 624968 h 1267906"/>
                <a:gd name="connsiteX169" fmla="*/ 14287 w 4120749"/>
                <a:gd name="connsiteY169" fmla="*/ 763081 h 1267906"/>
                <a:gd name="connsiteX170" fmla="*/ 19050 w 4120749"/>
                <a:gd name="connsiteY170" fmla="*/ 805943 h 1267906"/>
                <a:gd name="connsiteX171" fmla="*/ 23812 w 4120749"/>
                <a:gd name="connsiteY171" fmla="*/ 1139318 h 1267906"/>
                <a:gd name="connsiteX172" fmla="*/ 33337 w 4120749"/>
                <a:gd name="connsiteY172" fmla="*/ 1172656 h 1267906"/>
                <a:gd name="connsiteX173" fmla="*/ 28575 w 4120749"/>
                <a:gd name="connsiteY173" fmla="*/ 1205993 h 1267906"/>
                <a:gd name="connsiteX0" fmla="*/ 28575 w 4120749"/>
                <a:gd name="connsiteY0" fmla="*/ 1205993 h 1267906"/>
                <a:gd name="connsiteX1" fmla="*/ 71437 w 4120749"/>
                <a:gd name="connsiteY1" fmla="*/ 1215518 h 1267906"/>
                <a:gd name="connsiteX2" fmla="*/ 85725 w 4120749"/>
                <a:gd name="connsiteY2" fmla="*/ 1225043 h 1267906"/>
                <a:gd name="connsiteX3" fmla="*/ 100012 w 4120749"/>
                <a:gd name="connsiteY3" fmla="*/ 1229806 h 1267906"/>
                <a:gd name="connsiteX4" fmla="*/ 214312 w 4120749"/>
                <a:gd name="connsiteY4" fmla="*/ 1225043 h 1267906"/>
                <a:gd name="connsiteX5" fmla="*/ 242887 w 4120749"/>
                <a:gd name="connsiteY5" fmla="*/ 1215518 h 1267906"/>
                <a:gd name="connsiteX6" fmla="*/ 257175 w 4120749"/>
                <a:gd name="connsiteY6" fmla="*/ 1210756 h 1267906"/>
                <a:gd name="connsiteX7" fmla="*/ 271462 w 4120749"/>
                <a:gd name="connsiteY7" fmla="*/ 1205993 h 1267906"/>
                <a:gd name="connsiteX8" fmla="*/ 304800 w 4120749"/>
                <a:gd name="connsiteY8" fmla="*/ 1215518 h 1267906"/>
                <a:gd name="connsiteX9" fmla="*/ 319087 w 4120749"/>
                <a:gd name="connsiteY9" fmla="*/ 1225043 h 1267906"/>
                <a:gd name="connsiteX10" fmla="*/ 528637 w 4120749"/>
                <a:gd name="connsiteY10" fmla="*/ 1225043 h 1267906"/>
                <a:gd name="connsiteX11" fmla="*/ 561975 w 4120749"/>
                <a:gd name="connsiteY11" fmla="*/ 1239331 h 1267906"/>
                <a:gd name="connsiteX12" fmla="*/ 576262 w 4120749"/>
                <a:gd name="connsiteY12" fmla="*/ 1244093 h 1267906"/>
                <a:gd name="connsiteX13" fmla="*/ 585787 w 4120749"/>
                <a:gd name="connsiteY13" fmla="*/ 1229806 h 1267906"/>
                <a:gd name="connsiteX14" fmla="*/ 623887 w 4120749"/>
                <a:gd name="connsiteY14" fmla="*/ 1239331 h 1267906"/>
                <a:gd name="connsiteX15" fmla="*/ 638175 w 4120749"/>
                <a:gd name="connsiteY15" fmla="*/ 1253618 h 1267906"/>
                <a:gd name="connsiteX16" fmla="*/ 652462 w 4120749"/>
                <a:gd name="connsiteY16" fmla="*/ 1258381 h 1267906"/>
                <a:gd name="connsiteX17" fmla="*/ 666750 w 4120749"/>
                <a:gd name="connsiteY17" fmla="*/ 1267906 h 1267906"/>
                <a:gd name="connsiteX18" fmla="*/ 728662 w 4120749"/>
                <a:gd name="connsiteY18" fmla="*/ 1263143 h 1267906"/>
                <a:gd name="connsiteX19" fmla="*/ 742950 w 4120749"/>
                <a:gd name="connsiteY19" fmla="*/ 1258381 h 1267906"/>
                <a:gd name="connsiteX20" fmla="*/ 762000 w 4120749"/>
                <a:gd name="connsiteY20" fmla="*/ 1253618 h 1267906"/>
                <a:gd name="connsiteX21" fmla="*/ 776287 w 4120749"/>
                <a:gd name="connsiteY21" fmla="*/ 1248856 h 1267906"/>
                <a:gd name="connsiteX22" fmla="*/ 847725 w 4120749"/>
                <a:gd name="connsiteY22" fmla="*/ 1244093 h 1267906"/>
                <a:gd name="connsiteX23" fmla="*/ 885825 w 4120749"/>
                <a:gd name="connsiteY23" fmla="*/ 1239331 h 1267906"/>
                <a:gd name="connsiteX24" fmla="*/ 914400 w 4120749"/>
                <a:gd name="connsiteY24" fmla="*/ 1229806 h 1267906"/>
                <a:gd name="connsiteX25" fmla="*/ 928687 w 4120749"/>
                <a:gd name="connsiteY25" fmla="*/ 1225043 h 1267906"/>
                <a:gd name="connsiteX26" fmla="*/ 1090612 w 4120749"/>
                <a:gd name="connsiteY26" fmla="*/ 1234568 h 1267906"/>
                <a:gd name="connsiteX27" fmla="*/ 1104900 w 4120749"/>
                <a:gd name="connsiteY27" fmla="*/ 1239331 h 1267906"/>
                <a:gd name="connsiteX28" fmla="*/ 1119187 w 4120749"/>
                <a:gd name="connsiteY28" fmla="*/ 1248856 h 1267906"/>
                <a:gd name="connsiteX29" fmla="*/ 1223962 w 4120749"/>
                <a:gd name="connsiteY29" fmla="*/ 1244093 h 1267906"/>
                <a:gd name="connsiteX30" fmla="*/ 1266825 w 4120749"/>
                <a:gd name="connsiteY30" fmla="*/ 1225043 h 1267906"/>
                <a:gd name="connsiteX31" fmla="*/ 1295400 w 4120749"/>
                <a:gd name="connsiteY31" fmla="*/ 1220281 h 1267906"/>
                <a:gd name="connsiteX32" fmla="*/ 1509712 w 4120749"/>
                <a:gd name="connsiteY32" fmla="*/ 1225043 h 1267906"/>
                <a:gd name="connsiteX33" fmla="*/ 1552575 w 4120749"/>
                <a:gd name="connsiteY33" fmla="*/ 1239331 h 1267906"/>
                <a:gd name="connsiteX34" fmla="*/ 1566862 w 4120749"/>
                <a:gd name="connsiteY34" fmla="*/ 1244093 h 1267906"/>
                <a:gd name="connsiteX35" fmla="*/ 1600200 w 4120749"/>
                <a:gd name="connsiteY35" fmla="*/ 1239331 h 1267906"/>
                <a:gd name="connsiteX36" fmla="*/ 1614487 w 4120749"/>
                <a:gd name="connsiteY36" fmla="*/ 1234568 h 1267906"/>
                <a:gd name="connsiteX37" fmla="*/ 1638300 w 4120749"/>
                <a:gd name="connsiteY37" fmla="*/ 1229806 h 1267906"/>
                <a:gd name="connsiteX38" fmla="*/ 1809750 w 4120749"/>
                <a:gd name="connsiteY38" fmla="*/ 1234568 h 1267906"/>
                <a:gd name="connsiteX39" fmla="*/ 1866900 w 4120749"/>
                <a:gd name="connsiteY39" fmla="*/ 1239331 h 1267906"/>
                <a:gd name="connsiteX40" fmla="*/ 1914525 w 4120749"/>
                <a:gd name="connsiteY40" fmla="*/ 1253618 h 1267906"/>
                <a:gd name="connsiteX41" fmla="*/ 1928812 w 4120749"/>
                <a:gd name="connsiteY41" fmla="*/ 1258381 h 1267906"/>
                <a:gd name="connsiteX42" fmla="*/ 1943100 w 4120749"/>
                <a:gd name="connsiteY42" fmla="*/ 1267906 h 1267906"/>
                <a:gd name="connsiteX43" fmla="*/ 1995487 w 4120749"/>
                <a:gd name="connsiteY43" fmla="*/ 1258381 h 1267906"/>
                <a:gd name="connsiteX44" fmla="*/ 2009775 w 4120749"/>
                <a:gd name="connsiteY44" fmla="*/ 1248856 h 1267906"/>
                <a:gd name="connsiteX45" fmla="*/ 2024062 w 4120749"/>
                <a:gd name="connsiteY45" fmla="*/ 1244093 h 1267906"/>
                <a:gd name="connsiteX46" fmla="*/ 2052637 w 4120749"/>
                <a:gd name="connsiteY46" fmla="*/ 1225043 h 1267906"/>
                <a:gd name="connsiteX47" fmla="*/ 2100262 w 4120749"/>
                <a:gd name="connsiteY47" fmla="*/ 1215518 h 1267906"/>
                <a:gd name="connsiteX48" fmla="*/ 2157412 w 4120749"/>
                <a:gd name="connsiteY48" fmla="*/ 1220281 h 1267906"/>
                <a:gd name="connsiteX49" fmla="*/ 2243137 w 4120749"/>
                <a:gd name="connsiteY49" fmla="*/ 1225043 h 1267906"/>
                <a:gd name="connsiteX50" fmla="*/ 2266950 w 4120749"/>
                <a:gd name="connsiteY50" fmla="*/ 1229806 h 1267906"/>
                <a:gd name="connsiteX51" fmla="*/ 2300287 w 4120749"/>
                <a:gd name="connsiteY51" fmla="*/ 1234568 h 1267906"/>
                <a:gd name="connsiteX52" fmla="*/ 2381250 w 4120749"/>
                <a:gd name="connsiteY52" fmla="*/ 1234568 h 1267906"/>
                <a:gd name="connsiteX53" fmla="*/ 2443162 w 4120749"/>
                <a:gd name="connsiteY53" fmla="*/ 1239331 h 1267906"/>
                <a:gd name="connsiteX54" fmla="*/ 2581275 w 4120749"/>
                <a:gd name="connsiteY54" fmla="*/ 1239331 h 1267906"/>
                <a:gd name="connsiteX55" fmla="*/ 2624137 w 4120749"/>
                <a:gd name="connsiteY55" fmla="*/ 1225043 h 1267906"/>
                <a:gd name="connsiteX56" fmla="*/ 2638425 w 4120749"/>
                <a:gd name="connsiteY56" fmla="*/ 1220281 h 1267906"/>
                <a:gd name="connsiteX57" fmla="*/ 2652712 w 4120749"/>
                <a:gd name="connsiteY57" fmla="*/ 1215518 h 1267906"/>
                <a:gd name="connsiteX58" fmla="*/ 2995612 w 4120749"/>
                <a:gd name="connsiteY58" fmla="*/ 1225043 h 1267906"/>
                <a:gd name="connsiteX59" fmla="*/ 3090862 w 4120749"/>
                <a:gd name="connsiteY59" fmla="*/ 1220281 h 1267906"/>
                <a:gd name="connsiteX60" fmla="*/ 3248025 w 4120749"/>
                <a:gd name="connsiteY60" fmla="*/ 1225043 h 1267906"/>
                <a:gd name="connsiteX61" fmla="*/ 3262312 w 4120749"/>
                <a:gd name="connsiteY61" fmla="*/ 1229806 h 1267906"/>
                <a:gd name="connsiteX62" fmla="*/ 3305175 w 4120749"/>
                <a:gd name="connsiteY62" fmla="*/ 1239331 h 1267906"/>
                <a:gd name="connsiteX63" fmla="*/ 3319462 w 4120749"/>
                <a:gd name="connsiteY63" fmla="*/ 1244093 h 1267906"/>
                <a:gd name="connsiteX64" fmla="*/ 3409950 w 4120749"/>
                <a:gd name="connsiteY64" fmla="*/ 1248856 h 1267906"/>
                <a:gd name="connsiteX65" fmla="*/ 3443287 w 4120749"/>
                <a:gd name="connsiteY65" fmla="*/ 1244093 h 1267906"/>
                <a:gd name="connsiteX66" fmla="*/ 3471862 w 4120749"/>
                <a:gd name="connsiteY66" fmla="*/ 1234568 h 1267906"/>
                <a:gd name="connsiteX67" fmla="*/ 3514725 w 4120749"/>
                <a:gd name="connsiteY67" fmla="*/ 1220281 h 1267906"/>
                <a:gd name="connsiteX68" fmla="*/ 3552825 w 4120749"/>
                <a:gd name="connsiteY68" fmla="*/ 1215518 h 1267906"/>
                <a:gd name="connsiteX69" fmla="*/ 3709987 w 4120749"/>
                <a:gd name="connsiteY69" fmla="*/ 1220281 h 1267906"/>
                <a:gd name="connsiteX70" fmla="*/ 3738562 w 4120749"/>
                <a:gd name="connsiteY70" fmla="*/ 1229806 h 1267906"/>
                <a:gd name="connsiteX71" fmla="*/ 3762375 w 4120749"/>
                <a:gd name="connsiteY71" fmla="*/ 1234568 h 1267906"/>
                <a:gd name="connsiteX72" fmla="*/ 3829050 w 4120749"/>
                <a:gd name="connsiteY72" fmla="*/ 1220281 h 1267906"/>
                <a:gd name="connsiteX73" fmla="*/ 3948112 w 4120749"/>
                <a:gd name="connsiteY73" fmla="*/ 1215518 h 1267906"/>
                <a:gd name="connsiteX74" fmla="*/ 3976687 w 4120749"/>
                <a:gd name="connsiteY74" fmla="*/ 1201231 h 1267906"/>
                <a:gd name="connsiteX75" fmla="*/ 4000500 w 4120749"/>
                <a:gd name="connsiteY75" fmla="*/ 1182181 h 1267906"/>
                <a:gd name="connsiteX76" fmla="*/ 4014787 w 4120749"/>
                <a:gd name="connsiteY76" fmla="*/ 1172656 h 1267906"/>
                <a:gd name="connsiteX77" fmla="*/ 4029075 w 4120749"/>
                <a:gd name="connsiteY77" fmla="*/ 1167893 h 1267906"/>
                <a:gd name="connsiteX78" fmla="*/ 4033837 w 4120749"/>
                <a:gd name="connsiteY78" fmla="*/ 1115506 h 1267906"/>
                <a:gd name="connsiteX79" fmla="*/ 4038600 w 4120749"/>
                <a:gd name="connsiteY79" fmla="*/ 1101218 h 1267906"/>
                <a:gd name="connsiteX80" fmla="*/ 4052887 w 4120749"/>
                <a:gd name="connsiteY80" fmla="*/ 1091693 h 1267906"/>
                <a:gd name="connsiteX81" fmla="*/ 4067175 w 4120749"/>
                <a:gd name="connsiteY81" fmla="*/ 1086931 h 1267906"/>
                <a:gd name="connsiteX82" fmla="*/ 4100512 w 4120749"/>
                <a:gd name="connsiteY82" fmla="*/ 1039306 h 1267906"/>
                <a:gd name="connsiteX83" fmla="*/ 4095750 w 4120749"/>
                <a:gd name="connsiteY83" fmla="*/ 996443 h 1267906"/>
                <a:gd name="connsiteX84" fmla="*/ 4090987 w 4120749"/>
                <a:gd name="connsiteY84" fmla="*/ 982156 h 1267906"/>
                <a:gd name="connsiteX85" fmla="*/ 4086225 w 4120749"/>
                <a:gd name="connsiteY85" fmla="*/ 963106 h 1267906"/>
                <a:gd name="connsiteX86" fmla="*/ 4081462 w 4120749"/>
                <a:gd name="connsiteY86" fmla="*/ 925006 h 1267906"/>
                <a:gd name="connsiteX87" fmla="*/ 4095750 w 4120749"/>
                <a:gd name="connsiteY87" fmla="*/ 863093 h 1267906"/>
                <a:gd name="connsiteX88" fmla="*/ 4100512 w 4120749"/>
                <a:gd name="connsiteY88" fmla="*/ 848806 h 1267906"/>
                <a:gd name="connsiteX89" fmla="*/ 4086225 w 4120749"/>
                <a:gd name="connsiteY89" fmla="*/ 815468 h 1267906"/>
                <a:gd name="connsiteX90" fmla="*/ 4071937 w 4120749"/>
                <a:gd name="connsiteY90" fmla="*/ 786893 h 1267906"/>
                <a:gd name="connsiteX91" fmla="*/ 4081462 w 4120749"/>
                <a:gd name="connsiteY91" fmla="*/ 639256 h 1267906"/>
                <a:gd name="connsiteX92" fmla="*/ 4090987 w 4120749"/>
                <a:gd name="connsiteY92" fmla="*/ 544006 h 1267906"/>
                <a:gd name="connsiteX93" fmla="*/ 4086225 w 4120749"/>
                <a:gd name="connsiteY93" fmla="*/ 486856 h 1267906"/>
                <a:gd name="connsiteX94" fmla="*/ 4086225 w 4120749"/>
                <a:gd name="connsiteY94" fmla="*/ 410656 h 1267906"/>
                <a:gd name="connsiteX95" fmla="*/ 4095750 w 4120749"/>
                <a:gd name="connsiteY95" fmla="*/ 396368 h 1267906"/>
                <a:gd name="connsiteX96" fmla="*/ 4100512 w 4120749"/>
                <a:gd name="connsiteY96" fmla="*/ 382081 h 1267906"/>
                <a:gd name="connsiteX97" fmla="*/ 4090987 w 4120749"/>
                <a:gd name="connsiteY97" fmla="*/ 329693 h 1267906"/>
                <a:gd name="connsiteX98" fmla="*/ 4071937 w 4120749"/>
                <a:gd name="connsiteY98" fmla="*/ 301118 h 1267906"/>
                <a:gd name="connsiteX99" fmla="*/ 4081462 w 4120749"/>
                <a:gd name="connsiteY99" fmla="*/ 258256 h 1267906"/>
                <a:gd name="connsiteX100" fmla="*/ 4100512 w 4120749"/>
                <a:gd name="connsiteY100" fmla="*/ 229681 h 1267906"/>
                <a:gd name="connsiteX101" fmla="*/ 4105275 w 4120749"/>
                <a:gd name="connsiteY101" fmla="*/ 215393 h 1267906"/>
                <a:gd name="connsiteX102" fmla="*/ 4114800 w 4120749"/>
                <a:gd name="connsiteY102" fmla="*/ 201106 h 1267906"/>
                <a:gd name="connsiteX103" fmla="*/ 4114800 w 4120749"/>
                <a:gd name="connsiteY103" fmla="*/ 110618 h 1267906"/>
                <a:gd name="connsiteX104" fmla="*/ 4100512 w 4120749"/>
                <a:gd name="connsiteY104" fmla="*/ 82043 h 1267906"/>
                <a:gd name="connsiteX105" fmla="*/ 4081462 w 4120749"/>
                <a:gd name="connsiteY105" fmla="*/ 67756 h 1267906"/>
                <a:gd name="connsiteX106" fmla="*/ 4052887 w 4120749"/>
                <a:gd name="connsiteY106" fmla="*/ 48706 h 1267906"/>
                <a:gd name="connsiteX107" fmla="*/ 4038600 w 4120749"/>
                <a:gd name="connsiteY107" fmla="*/ 39181 h 1267906"/>
                <a:gd name="connsiteX108" fmla="*/ 3971925 w 4120749"/>
                <a:gd name="connsiteY108" fmla="*/ 24893 h 1267906"/>
                <a:gd name="connsiteX109" fmla="*/ 3795712 w 4120749"/>
                <a:gd name="connsiteY109" fmla="*/ 29656 h 1267906"/>
                <a:gd name="connsiteX110" fmla="*/ 3781425 w 4120749"/>
                <a:gd name="connsiteY110" fmla="*/ 34418 h 1267906"/>
                <a:gd name="connsiteX111" fmla="*/ 3743325 w 4120749"/>
                <a:gd name="connsiteY111" fmla="*/ 43943 h 1267906"/>
                <a:gd name="connsiteX112" fmla="*/ 3667125 w 4120749"/>
                <a:gd name="connsiteY112" fmla="*/ 39181 h 1267906"/>
                <a:gd name="connsiteX113" fmla="*/ 3624262 w 4120749"/>
                <a:gd name="connsiteY113" fmla="*/ 24893 h 1267906"/>
                <a:gd name="connsiteX114" fmla="*/ 3581400 w 4120749"/>
                <a:gd name="connsiteY114" fmla="*/ 10606 h 1267906"/>
                <a:gd name="connsiteX115" fmla="*/ 3548062 w 4120749"/>
                <a:gd name="connsiteY115" fmla="*/ 5843 h 1267906"/>
                <a:gd name="connsiteX116" fmla="*/ 3500437 w 4120749"/>
                <a:gd name="connsiteY116" fmla="*/ 5843 h 1267906"/>
                <a:gd name="connsiteX117" fmla="*/ 3486150 w 4120749"/>
                <a:gd name="connsiteY117" fmla="*/ 15368 h 1267906"/>
                <a:gd name="connsiteX118" fmla="*/ 3409950 w 4120749"/>
                <a:gd name="connsiteY118" fmla="*/ 34418 h 1267906"/>
                <a:gd name="connsiteX119" fmla="*/ 3152775 w 4120749"/>
                <a:gd name="connsiteY119" fmla="*/ 39181 h 1267906"/>
                <a:gd name="connsiteX120" fmla="*/ 3028950 w 4120749"/>
                <a:gd name="connsiteY120" fmla="*/ 29656 h 1267906"/>
                <a:gd name="connsiteX121" fmla="*/ 3000375 w 4120749"/>
                <a:gd name="connsiteY121" fmla="*/ 20131 h 1267906"/>
                <a:gd name="connsiteX122" fmla="*/ 2986087 w 4120749"/>
                <a:gd name="connsiteY122" fmla="*/ 15368 h 1267906"/>
                <a:gd name="connsiteX123" fmla="*/ 2938462 w 4120749"/>
                <a:gd name="connsiteY123" fmla="*/ 24893 h 1267906"/>
                <a:gd name="connsiteX124" fmla="*/ 2914650 w 4120749"/>
                <a:gd name="connsiteY124" fmla="*/ 29656 h 1267906"/>
                <a:gd name="connsiteX125" fmla="*/ 2719387 w 4120749"/>
                <a:gd name="connsiteY125" fmla="*/ 34418 h 1267906"/>
                <a:gd name="connsiteX126" fmla="*/ 2605087 w 4120749"/>
                <a:gd name="connsiteY126" fmla="*/ 29656 h 1267906"/>
                <a:gd name="connsiteX127" fmla="*/ 2590800 w 4120749"/>
                <a:gd name="connsiteY127" fmla="*/ 24893 h 1267906"/>
                <a:gd name="connsiteX128" fmla="*/ 2462212 w 4120749"/>
                <a:gd name="connsiteY128" fmla="*/ 34418 h 1267906"/>
                <a:gd name="connsiteX129" fmla="*/ 2371725 w 4120749"/>
                <a:gd name="connsiteY129" fmla="*/ 39181 h 1267906"/>
                <a:gd name="connsiteX130" fmla="*/ 2247900 w 4120749"/>
                <a:gd name="connsiteY130" fmla="*/ 48706 h 1267906"/>
                <a:gd name="connsiteX131" fmla="*/ 2133600 w 4120749"/>
                <a:gd name="connsiteY131" fmla="*/ 43943 h 1267906"/>
                <a:gd name="connsiteX132" fmla="*/ 1924050 w 4120749"/>
                <a:gd name="connsiteY132" fmla="*/ 39181 h 1267906"/>
                <a:gd name="connsiteX133" fmla="*/ 1862137 w 4120749"/>
                <a:gd name="connsiteY133" fmla="*/ 34418 h 1267906"/>
                <a:gd name="connsiteX134" fmla="*/ 1833562 w 4120749"/>
                <a:gd name="connsiteY134" fmla="*/ 24893 h 1267906"/>
                <a:gd name="connsiteX135" fmla="*/ 1819275 w 4120749"/>
                <a:gd name="connsiteY135" fmla="*/ 20131 h 1267906"/>
                <a:gd name="connsiteX136" fmla="*/ 1738312 w 4120749"/>
                <a:gd name="connsiteY136" fmla="*/ 15368 h 1267906"/>
                <a:gd name="connsiteX137" fmla="*/ 1685925 w 4120749"/>
                <a:gd name="connsiteY137" fmla="*/ 10606 h 1267906"/>
                <a:gd name="connsiteX138" fmla="*/ 1624012 w 4120749"/>
                <a:gd name="connsiteY138" fmla="*/ 15368 h 1267906"/>
                <a:gd name="connsiteX139" fmla="*/ 1600200 w 4120749"/>
                <a:gd name="connsiteY139" fmla="*/ 20131 h 1267906"/>
                <a:gd name="connsiteX140" fmla="*/ 1552575 w 4120749"/>
                <a:gd name="connsiteY140" fmla="*/ 24893 h 1267906"/>
                <a:gd name="connsiteX141" fmla="*/ 1524000 w 4120749"/>
                <a:gd name="connsiteY141" fmla="*/ 29656 h 1267906"/>
                <a:gd name="connsiteX142" fmla="*/ 1495425 w 4120749"/>
                <a:gd name="connsiteY142" fmla="*/ 39181 h 1267906"/>
                <a:gd name="connsiteX143" fmla="*/ 1300162 w 4120749"/>
                <a:gd name="connsiteY143" fmla="*/ 34418 h 1267906"/>
                <a:gd name="connsiteX144" fmla="*/ 1271587 w 4120749"/>
                <a:gd name="connsiteY144" fmla="*/ 29656 h 1267906"/>
                <a:gd name="connsiteX145" fmla="*/ 1076325 w 4120749"/>
                <a:gd name="connsiteY145" fmla="*/ 34418 h 1267906"/>
                <a:gd name="connsiteX146" fmla="*/ 1052512 w 4120749"/>
                <a:gd name="connsiteY146" fmla="*/ 39181 h 1267906"/>
                <a:gd name="connsiteX147" fmla="*/ 1038225 w 4120749"/>
                <a:gd name="connsiteY147" fmla="*/ 43943 h 1267906"/>
                <a:gd name="connsiteX148" fmla="*/ 819150 w 4120749"/>
                <a:gd name="connsiteY148" fmla="*/ 39181 h 1267906"/>
                <a:gd name="connsiteX149" fmla="*/ 762000 w 4120749"/>
                <a:gd name="connsiteY149" fmla="*/ 34418 h 1267906"/>
                <a:gd name="connsiteX150" fmla="*/ 738187 w 4120749"/>
                <a:gd name="connsiteY150" fmla="*/ 29656 h 1267906"/>
                <a:gd name="connsiteX151" fmla="*/ 681037 w 4120749"/>
                <a:gd name="connsiteY151" fmla="*/ 24893 h 1267906"/>
                <a:gd name="connsiteX152" fmla="*/ 633412 w 4120749"/>
                <a:gd name="connsiteY152" fmla="*/ 15368 h 1267906"/>
                <a:gd name="connsiteX153" fmla="*/ 547687 w 4120749"/>
                <a:gd name="connsiteY153" fmla="*/ 20131 h 1267906"/>
                <a:gd name="connsiteX154" fmla="*/ 476250 w 4120749"/>
                <a:gd name="connsiteY154" fmla="*/ 29656 h 1267906"/>
                <a:gd name="connsiteX155" fmla="*/ 461962 w 4120749"/>
                <a:gd name="connsiteY155" fmla="*/ 34418 h 1267906"/>
                <a:gd name="connsiteX156" fmla="*/ 328612 w 4120749"/>
                <a:gd name="connsiteY156" fmla="*/ 29656 h 1267906"/>
                <a:gd name="connsiteX157" fmla="*/ 280987 w 4120749"/>
                <a:gd name="connsiteY157" fmla="*/ 24893 h 1267906"/>
                <a:gd name="connsiteX158" fmla="*/ 233362 w 4120749"/>
                <a:gd name="connsiteY158" fmla="*/ 15368 h 1267906"/>
                <a:gd name="connsiteX159" fmla="*/ 133350 w 4120749"/>
                <a:gd name="connsiteY159" fmla="*/ 10606 h 1267906"/>
                <a:gd name="connsiteX160" fmla="*/ 95250 w 4120749"/>
                <a:gd name="connsiteY160" fmla="*/ 15368 h 1267906"/>
                <a:gd name="connsiteX161" fmla="*/ 80962 w 4120749"/>
                <a:gd name="connsiteY161" fmla="*/ 24893 h 1267906"/>
                <a:gd name="connsiteX162" fmla="*/ 52387 w 4120749"/>
                <a:gd name="connsiteY162" fmla="*/ 34418 h 1267906"/>
                <a:gd name="connsiteX163" fmla="*/ 38100 w 4120749"/>
                <a:gd name="connsiteY163" fmla="*/ 39181 h 1267906"/>
                <a:gd name="connsiteX164" fmla="*/ 23812 w 4120749"/>
                <a:gd name="connsiteY164" fmla="*/ 43943 h 1267906"/>
                <a:gd name="connsiteX165" fmla="*/ 9525 w 4120749"/>
                <a:gd name="connsiteY165" fmla="*/ 53468 h 1267906"/>
                <a:gd name="connsiteX166" fmla="*/ 0 w 4120749"/>
                <a:gd name="connsiteY166" fmla="*/ 482093 h 1267906"/>
                <a:gd name="connsiteX167" fmla="*/ 9525 w 4120749"/>
                <a:gd name="connsiteY167" fmla="*/ 624968 h 1267906"/>
                <a:gd name="connsiteX168" fmla="*/ 14287 w 4120749"/>
                <a:gd name="connsiteY168" fmla="*/ 763081 h 1267906"/>
                <a:gd name="connsiteX169" fmla="*/ 19050 w 4120749"/>
                <a:gd name="connsiteY169" fmla="*/ 805943 h 1267906"/>
                <a:gd name="connsiteX170" fmla="*/ 23812 w 4120749"/>
                <a:gd name="connsiteY170" fmla="*/ 1139318 h 1267906"/>
                <a:gd name="connsiteX171" fmla="*/ 33337 w 4120749"/>
                <a:gd name="connsiteY171" fmla="*/ 1172656 h 1267906"/>
                <a:gd name="connsiteX172" fmla="*/ 28575 w 4120749"/>
                <a:gd name="connsiteY172" fmla="*/ 1205993 h 1267906"/>
                <a:gd name="connsiteX0" fmla="*/ 20308 w 4112482"/>
                <a:gd name="connsiteY0" fmla="*/ 1205993 h 1267906"/>
                <a:gd name="connsiteX1" fmla="*/ 63170 w 4112482"/>
                <a:gd name="connsiteY1" fmla="*/ 1215518 h 1267906"/>
                <a:gd name="connsiteX2" fmla="*/ 77458 w 4112482"/>
                <a:gd name="connsiteY2" fmla="*/ 1225043 h 1267906"/>
                <a:gd name="connsiteX3" fmla="*/ 91745 w 4112482"/>
                <a:gd name="connsiteY3" fmla="*/ 1229806 h 1267906"/>
                <a:gd name="connsiteX4" fmla="*/ 206045 w 4112482"/>
                <a:gd name="connsiteY4" fmla="*/ 1225043 h 1267906"/>
                <a:gd name="connsiteX5" fmla="*/ 234620 w 4112482"/>
                <a:gd name="connsiteY5" fmla="*/ 1215518 h 1267906"/>
                <a:gd name="connsiteX6" fmla="*/ 248908 w 4112482"/>
                <a:gd name="connsiteY6" fmla="*/ 1210756 h 1267906"/>
                <a:gd name="connsiteX7" fmla="*/ 263195 w 4112482"/>
                <a:gd name="connsiteY7" fmla="*/ 1205993 h 1267906"/>
                <a:gd name="connsiteX8" fmla="*/ 296533 w 4112482"/>
                <a:gd name="connsiteY8" fmla="*/ 1215518 h 1267906"/>
                <a:gd name="connsiteX9" fmla="*/ 310820 w 4112482"/>
                <a:gd name="connsiteY9" fmla="*/ 1225043 h 1267906"/>
                <a:gd name="connsiteX10" fmla="*/ 520370 w 4112482"/>
                <a:gd name="connsiteY10" fmla="*/ 1225043 h 1267906"/>
                <a:gd name="connsiteX11" fmla="*/ 553708 w 4112482"/>
                <a:gd name="connsiteY11" fmla="*/ 1239331 h 1267906"/>
                <a:gd name="connsiteX12" fmla="*/ 567995 w 4112482"/>
                <a:gd name="connsiteY12" fmla="*/ 1244093 h 1267906"/>
                <a:gd name="connsiteX13" fmla="*/ 577520 w 4112482"/>
                <a:gd name="connsiteY13" fmla="*/ 1229806 h 1267906"/>
                <a:gd name="connsiteX14" fmla="*/ 615620 w 4112482"/>
                <a:gd name="connsiteY14" fmla="*/ 1239331 h 1267906"/>
                <a:gd name="connsiteX15" fmla="*/ 629908 w 4112482"/>
                <a:gd name="connsiteY15" fmla="*/ 1253618 h 1267906"/>
                <a:gd name="connsiteX16" fmla="*/ 644195 w 4112482"/>
                <a:gd name="connsiteY16" fmla="*/ 1258381 h 1267906"/>
                <a:gd name="connsiteX17" fmla="*/ 658483 w 4112482"/>
                <a:gd name="connsiteY17" fmla="*/ 1267906 h 1267906"/>
                <a:gd name="connsiteX18" fmla="*/ 720395 w 4112482"/>
                <a:gd name="connsiteY18" fmla="*/ 1263143 h 1267906"/>
                <a:gd name="connsiteX19" fmla="*/ 734683 w 4112482"/>
                <a:gd name="connsiteY19" fmla="*/ 1258381 h 1267906"/>
                <a:gd name="connsiteX20" fmla="*/ 753733 w 4112482"/>
                <a:gd name="connsiteY20" fmla="*/ 1253618 h 1267906"/>
                <a:gd name="connsiteX21" fmla="*/ 768020 w 4112482"/>
                <a:gd name="connsiteY21" fmla="*/ 1248856 h 1267906"/>
                <a:gd name="connsiteX22" fmla="*/ 839458 w 4112482"/>
                <a:gd name="connsiteY22" fmla="*/ 1244093 h 1267906"/>
                <a:gd name="connsiteX23" fmla="*/ 877558 w 4112482"/>
                <a:gd name="connsiteY23" fmla="*/ 1239331 h 1267906"/>
                <a:gd name="connsiteX24" fmla="*/ 906133 w 4112482"/>
                <a:gd name="connsiteY24" fmla="*/ 1229806 h 1267906"/>
                <a:gd name="connsiteX25" fmla="*/ 920420 w 4112482"/>
                <a:gd name="connsiteY25" fmla="*/ 1225043 h 1267906"/>
                <a:gd name="connsiteX26" fmla="*/ 1082345 w 4112482"/>
                <a:gd name="connsiteY26" fmla="*/ 1234568 h 1267906"/>
                <a:gd name="connsiteX27" fmla="*/ 1096633 w 4112482"/>
                <a:gd name="connsiteY27" fmla="*/ 1239331 h 1267906"/>
                <a:gd name="connsiteX28" fmla="*/ 1110920 w 4112482"/>
                <a:gd name="connsiteY28" fmla="*/ 1248856 h 1267906"/>
                <a:gd name="connsiteX29" fmla="*/ 1215695 w 4112482"/>
                <a:gd name="connsiteY29" fmla="*/ 1244093 h 1267906"/>
                <a:gd name="connsiteX30" fmla="*/ 1258558 w 4112482"/>
                <a:gd name="connsiteY30" fmla="*/ 1225043 h 1267906"/>
                <a:gd name="connsiteX31" fmla="*/ 1287133 w 4112482"/>
                <a:gd name="connsiteY31" fmla="*/ 1220281 h 1267906"/>
                <a:gd name="connsiteX32" fmla="*/ 1501445 w 4112482"/>
                <a:gd name="connsiteY32" fmla="*/ 1225043 h 1267906"/>
                <a:gd name="connsiteX33" fmla="*/ 1544308 w 4112482"/>
                <a:gd name="connsiteY33" fmla="*/ 1239331 h 1267906"/>
                <a:gd name="connsiteX34" fmla="*/ 1558595 w 4112482"/>
                <a:gd name="connsiteY34" fmla="*/ 1244093 h 1267906"/>
                <a:gd name="connsiteX35" fmla="*/ 1591933 w 4112482"/>
                <a:gd name="connsiteY35" fmla="*/ 1239331 h 1267906"/>
                <a:gd name="connsiteX36" fmla="*/ 1606220 w 4112482"/>
                <a:gd name="connsiteY36" fmla="*/ 1234568 h 1267906"/>
                <a:gd name="connsiteX37" fmla="*/ 1630033 w 4112482"/>
                <a:gd name="connsiteY37" fmla="*/ 1229806 h 1267906"/>
                <a:gd name="connsiteX38" fmla="*/ 1801483 w 4112482"/>
                <a:gd name="connsiteY38" fmla="*/ 1234568 h 1267906"/>
                <a:gd name="connsiteX39" fmla="*/ 1858633 w 4112482"/>
                <a:gd name="connsiteY39" fmla="*/ 1239331 h 1267906"/>
                <a:gd name="connsiteX40" fmla="*/ 1906258 w 4112482"/>
                <a:gd name="connsiteY40" fmla="*/ 1253618 h 1267906"/>
                <a:gd name="connsiteX41" fmla="*/ 1920545 w 4112482"/>
                <a:gd name="connsiteY41" fmla="*/ 1258381 h 1267906"/>
                <a:gd name="connsiteX42" fmla="*/ 1934833 w 4112482"/>
                <a:gd name="connsiteY42" fmla="*/ 1267906 h 1267906"/>
                <a:gd name="connsiteX43" fmla="*/ 1987220 w 4112482"/>
                <a:gd name="connsiteY43" fmla="*/ 1258381 h 1267906"/>
                <a:gd name="connsiteX44" fmla="*/ 2001508 w 4112482"/>
                <a:gd name="connsiteY44" fmla="*/ 1248856 h 1267906"/>
                <a:gd name="connsiteX45" fmla="*/ 2015795 w 4112482"/>
                <a:gd name="connsiteY45" fmla="*/ 1244093 h 1267906"/>
                <a:gd name="connsiteX46" fmla="*/ 2044370 w 4112482"/>
                <a:gd name="connsiteY46" fmla="*/ 1225043 h 1267906"/>
                <a:gd name="connsiteX47" fmla="*/ 2091995 w 4112482"/>
                <a:gd name="connsiteY47" fmla="*/ 1215518 h 1267906"/>
                <a:gd name="connsiteX48" fmla="*/ 2149145 w 4112482"/>
                <a:gd name="connsiteY48" fmla="*/ 1220281 h 1267906"/>
                <a:gd name="connsiteX49" fmla="*/ 2234870 w 4112482"/>
                <a:gd name="connsiteY49" fmla="*/ 1225043 h 1267906"/>
                <a:gd name="connsiteX50" fmla="*/ 2258683 w 4112482"/>
                <a:gd name="connsiteY50" fmla="*/ 1229806 h 1267906"/>
                <a:gd name="connsiteX51" fmla="*/ 2292020 w 4112482"/>
                <a:gd name="connsiteY51" fmla="*/ 1234568 h 1267906"/>
                <a:gd name="connsiteX52" fmla="*/ 2372983 w 4112482"/>
                <a:gd name="connsiteY52" fmla="*/ 1234568 h 1267906"/>
                <a:gd name="connsiteX53" fmla="*/ 2434895 w 4112482"/>
                <a:gd name="connsiteY53" fmla="*/ 1239331 h 1267906"/>
                <a:gd name="connsiteX54" fmla="*/ 2573008 w 4112482"/>
                <a:gd name="connsiteY54" fmla="*/ 1239331 h 1267906"/>
                <a:gd name="connsiteX55" fmla="*/ 2615870 w 4112482"/>
                <a:gd name="connsiteY55" fmla="*/ 1225043 h 1267906"/>
                <a:gd name="connsiteX56" fmla="*/ 2630158 w 4112482"/>
                <a:gd name="connsiteY56" fmla="*/ 1220281 h 1267906"/>
                <a:gd name="connsiteX57" fmla="*/ 2644445 w 4112482"/>
                <a:gd name="connsiteY57" fmla="*/ 1215518 h 1267906"/>
                <a:gd name="connsiteX58" fmla="*/ 2987345 w 4112482"/>
                <a:gd name="connsiteY58" fmla="*/ 1225043 h 1267906"/>
                <a:gd name="connsiteX59" fmla="*/ 3082595 w 4112482"/>
                <a:gd name="connsiteY59" fmla="*/ 1220281 h 1267906"/>
                <a:gd name="connsiteX60" fmla="*/ 3239758 w 4112482"/>
                <a:gd name="connsiteY60" fmla="*/ 1225043 h 1267906"/>
                <a:gd name="connsiteX61" fmla="*/ 3254045 w 4112482"/>
                <a:gd name="connsiteY61" fmla="*/ 1229806 h 1267906"/>
                <a:gd name="connsiteX62" fmla="*/ 3296908 w 4112482"/>
                <a:gd name="connsiteY62" fmla="*/ 1239331 h 1267906"/>
                <a:gd name="connsiteX63" fmla="*/ 3311195 w 4112482"/>
                <a:gd name="connsiteY63" fmla="*/ 1244093 h 1267906"/>
                <a:gd name="connsiteX64" fmla="*/ 3401683 w 4112482"/>
                <a:gd name="connsiteY64" fmla="*/ 1248856 h 1267906"/>
                <a:gd name="connsiteX65" fmla="*/ 3435020 w 4112482"/>
                <a:gd name="connsiteY65" fmla="*/ 1244093 h 1267906"/>
                <a:gd name="connsiteX66" fmla="*/ 3463595 w 4112482"/>
                <a:gd name="connsiteY66" fmla="*/ 1234568 h 1267906"/>
                <a:gd name="connsiteX67" fmla="*/ 3506458 w 4112482"/>
                <a:gd name="connsiteY67" fmla="*/ 1220281 h 1267906"/>
                <a:gd name="connsiteX68" fmla="*/ 3544558 w 4112482"/>
                <a:gd name="connsiteY68" fmla="*/ 1215518 h 1267906"/>
                <a:gd name="connsiteX69" fmla="*/ 3701720 w 4112482"/>
                <a:gd name="connsiteY69" fmla="*/ 1220281 h 1267906"/>
                <a:gd name="connsiteX70" fmla="*/ 3730295 w 4112482"/>
                <a:gd name="connsiteY70" fmla="*/ 1229806 h 1267906"/>
                <a:gd name="connsiteX71" fmla="*/ 3754108 w 4112482"/>
                <a:gd name="connsiteY71" fmla="*/ 1234568 h 1267906"/>
                <a:gd name="connsiteX72" fmla="*/ 3820783 w 4112482"/>
                <a:gd name="connsiteY72" fmla="*/ 1220281 h 1267906"/>
                <a:gd name="connsiteX73" fmla="*/ 3939845 w 4112482"/>
                <a:gd name="connsiteY73" fmla="*/ 1215518 h 1267906"/>
                <a:gd name="connsiteX74" fmla="*/ 3968420 w 4112482"/>
                <a:gd name="connsiteY74" fmla="*/ 1201231 h 1267906"/>
                <a:gd name="connsiteX75" fmla="*/ 3992233 w 4112482"/>
                <a:gd name="connsiteY75" fmla="*/ 1182181 h 1267906"/>
                <a:gd name="connsiteX76" fmla="*/ 4006520 w 4112482"/>
                <a:gd name="connsiteY76" fmla="*/ 1172656 h 1267906"/>
                <a:gd name="connsiteX77" fmla="*/ 4020808 w 4112482"/>
                <a:gd name="connsiteY77" fmla="*/ 1167893 h 1267906"/>
                <a:gd name="connsiteX78" fmla="*/ 4025570 w 4112482"/>
                <a:gd name="connsiteY78" fmla="*/ 1115506 h 1267906"/>
                <a:gd name="connsiteX79" fmla="*/ 4030333 w 4112482"/>
                <a:gd name="connsiteY79" fmla="*/ 1101218 h 1267906"/>
                <a:gd name="connsiteX80" fmla="*/ 4044620 w 4112482"/>
                <a:gd name="connsiteY80" fmla="*/ 1091693 h 1267906"/>
                <a:gd name="connsiteX81" fmla="*/ 4058908 w 4112482"/>
                <a:gd name="connsiteY81" fmla="*/ 1086931 h 1267906"/>
                <a:gd name="connsiteX82" fmla="*/ 4092245 w 4112482"/>
                <a:gd name="connsiteY82" fmla="*/ 1039306 h 1267906"/>
                <a:gd name="connsiteX83" fmla="*/ 4087483 w 4112482"/>
                <a:gd name="connsiteY83" fmla="*/ 996443 h 1267906"/>
                <a:gd name="connsiteX84" fmla="*/ 4082720 w 4112482"/>
                <a:gd name="connsiteY84" fmla="*/ 982156 h 1267906"/>
                <a:gd name="connsiteX85" fmla="*/ 4077958 w 4112482"/>
                <a:gd name="connsiteY85" fmla="*/ 963106 h 1267906"/>
                <a:gd name="connsiteX86" fmla="*/ 4073195 w 4112482"/>
                <a:gd name="connsiteY86" fmla="*/ 925006 h 1267906"/>
                <a:gd name="connsiteX87" fmla="*/ 4087483 w 4112482"/>
                <a:gd name="connsiteY87" fmla="*/ 863093 h 1267906"/>
                <a:gd name="connsiteX88" fmla="*/ 4092245 w 4112482"/>
                <a:gd name="connsiteY88" fmla="*/ 848806 h 1267906"/>
                <a:gd name="connsiteX89" fmla="*/ 4077958 w 4112482"/>
                <a:gd name="connsiteY89" fmla="*/ 815468 h 1267906"/>
                <a:gd name="connsiteX90" fmla="*/ 4063670 w 4112482"/>
                <a:gd name="connsiteY90" fmla="*/ 786893 h 1267906"/>
                <a:gd name="connsiteX91" fmla="*/ 4073195 w 4112482"/>
                <a:gd name="connsiteY91" fmla="*/ 639256 h 1267906"/>
                <a:gd name="connsiteX92" fmla="*/ 4082720 w 4112482"/>
                <a:gd name="connsiteY92" fmla="*/ 544006 h 1267906"/>
                <a:gd name="connsiteX93" fmla="*/ 4077958 w 4112482"/>
                <a:gd name="connsiteY93" fmla="*/ 486856 h 1267906"/>
                <a:gd name="connsiteX94" fmla="*/ 4077958 w 4112482"/>
                <a:gd name="connsiteY94" fmla="*/ 410656 h 1267906"/>
                <a:gd name="connsiteX95" fmla="*/ 4087483 w 4112482"/>
                <a:gd name="connsiteY95" fmla="*/ 396368 h 1267906"/>
                <a:gd name="connsiteX96" fmla="*/ 4092245 w 4112482"/>
                <a:gd name="connsiteY96" fmla="*/ 382081 h 1267906"/>
                <a:gd name="connsiteX97" fmla="*/ 4082720 w 4112482"/>
                <a:gd name="connsiteY97" fmla="*/ 329693 h 1267906"/>
                <a:gd name="connsiteX98" fmla="*/ 4063670 w 4112482"/>
                <a:gd name="connsiteY98" fmla="*/ 301118 h 1267906"/>
                <a:gd name="connsiteX99" fmla="*/ 4073195 w 4112482"/>
                <a:gd name="connsiteY99" fmla="*/ 258256 h 1267906"/>
                <a:gd name="connsiteX100" fmla="*/ 4092245 w 4112482"/>
                <a:gd name="connsiteY100" fmla="*/ 229681 h 1267906"/>
                <a:gd name="connsiteX101" fmla="*/ 4097008 w 4112482"/>
                <a:gd name="connsiteY101" fmla="*/ 215393 h 1267906"/>
                <a:gd name="connsiteX102" fmla="*/ 4106533 w 4112482"/>
                <a:gd name="connsiteY102" fmla="*/ 201106 h 1267906"/>
                <a:gd name="connsiteX103" fmla="*/ 4106533 w 4112482"/>
                <a:gd name="connsiteY103" fmla="*/ 110618 h 1267906"/>
                <a:gd name="connsiteX104" fmla="*/ 4092245 w 4112482"/>
                <a:gd name="connsiteY104" fmla="*/ 82043 h 1267906"/>
                <a:gd name="connsiteX105" fmla="*/ 4073195 w 4112482"/>
                <a:gd name="connsiteY105" fmla="*/ 67756 h 1267906"/>
                <a:gd name="connsiteX106" fmla="*/ 4044620 w 4112482"/>
                <a:gd name="connsiteY106" fmla="*/ 48706 h 1267906"/>
                <a:gd name="connsiteX107" fmla="*/ 4030333 w 4112482"/>
                <a:gd name="connsiteY107" fmla="*/ 39181 h 1267906"/>
                <a:gd name="connsiteX108" fmla="*/ 3963658 w 4112482"/>
                <a:gd name="connsiteY108" fmla="*/ 24893 h 1267906"/>
                <a:gd name="connsiteX109" fmla="*/ 3787445 w 4112482"/>
                <a:gd name="connsiteY109" fmla="*/ 29656 h 1267906"/>
                <a:gd name="connsiteX110" fmla="*/ 3773158 w 4112482"/>
                <a:gd name="connsiteY110" fmla="*/ 34418 h 1267906"/>
                <a:gd name="connsiteX111" fmla="*/ 3735058 w 4112482"/>
                <a:gd name="connsiteY111" fmla="*/ 43943 h 1267906"/>
                <a:gd name="connsiteX112" fmla="*/ 3658858 w 4112482"/>
                <a:gd name="connsiteY112" fmla="*/ 39181 h 1267906"/>
                <a:gd name="connsiteX113" fmla="*/ 3615995 w 4112482"/>
                <a:gd name="connsiteY113" fmla="*/ 24893 h 1267906"/>
                <a:gd name="connsiteX114" fmla="*/ 3573133 w 4112482"/>
                <a:gd name="connsiteY114" fmla="*/ 10606 h 1267906"/>
                <a:gd name="connsiteX115" fmla="*/ 3539795 w 4112482"/>
                <a:gd name="connsiteY115" fmla="*/ 5843 h 1267906"/>
                <a:gd name="connsiteX116" fmla="*/ 3492170 w 4112482"/>
                <a:gd name="connsiteY116" fmla="*/ 5843 h 1267906"/>
                <a:gd name="connsiteX117" fmla="*/ 3477883 w 4112482"/>
                <a:gd name="connsiteY117" fmla="*/ 15368 h 1267906"/>
                <a:gd name="connsiteX118" fmla="*/ 3401683 w 4112482"/>
                <a:gd name="connsiteY118" fmla="*/ 34418 h 1267906"/>
                <a:gd name="connsiteX119" fmla="*/ 3144508 w 4112482"/>
                <a:gd name="connsiteY119" fmla="*/ 39181 h 1267906"/>
                <a:gd name="connsiteX120" fmla="*/ 3020683 w 4112482"/>
                <a:gd name="connsiteY120" fmla="*/ 29656 h 1267906"/>
                <a:gd name="connsiteX121" fmla="*/ 2992108 w 4112482"/>
                <a:gd name="connsiteY121" fmla="*/ 20131 h 1267906"/>
                <a:gd name="connsiteX122" fmla="*/ 2977820 w 4112482"/>
                <a:gd name="connsiteY122" fmla="*/ 15368 h 1267906"/>
                <a:gd name="connsiteX123" fmla="*/ 2930195 w 4112482"/>
                <a:gd name="connsiteY123" fmla="*/ 24893 h 1267906"/>
                <a:gd name="connsiteX124" fmla="*/ 2906383 w 4112482"/>
                <a:gd name="connsiteY124" fmla="*/ 29656 h 1267906"/>
                <a:gd name="connsiteX125" fmla="*/ 2711120 w 4112482"/>
                <a:gd name="connsiteY125" fmla="*/ 34418 h 1267906"/>
                <a:gd name="connsiteX126" fmla="*/ 2596820 w 4112482"/>
                <a:gd name="connsiteY126" fmla="*/ 29656 h 1267906"/>
                <a:gd name="connsiteX127" fmla="*/ 2582533 w 4112482"/>
                <a:gd name="connsiteY127" fmla="*/ 24893 h 1267906"/>
                <a:gd name="connsiteX128" fmla="*/ 2453945 w 4112482"/>
                <a:gd name="connsiteY128" fmla="*/ 34418 h 1267906"/>
                <a:gd name="connsiteX129" fmla="*/ 2363458 w 4112482"/>
                <a:gd name="connsiteY129" fmla="*/ 39181 h 1267906"/>
                <a:gd name="connsiteX130" fmla="*/ 2239633 w 4112482"/>
                <a:gd name="connsiteY130" fmla="*/ 48706 h 1267906"/>
                <a:gd name="connsiteX131" fmla="*/ 2125333 w 4112482"/>
                <a:gd name="connsiteY131" fmla="*/ 43943 h 1267906"/>
                <a:gd name="connsiteX132" fmla="*/ 1915783 w 4112482"/>
                <a:gd name="connsiteY132" fmla="*/ 39181 h 1267906"/>
                <a:gd name="connsiteX133" fmla="*/ 1853870 w 4112482"/>
                <a:gd name="connsiteY133" fmla="*/ 34418 h 1267906"/>
                <a:gd name="connsiteX134" fmla="*/ 1825295 w 4112482"/>
                <a:gd name="connsiteY134" fmla="*/ 24893 h 1267906"/>
                <a:gd name="connsiteX135" fmla="*/ 1811008 w 4112482"/>
                <a:gd name="connsiteY135" fmla="*/ 20131 h 1267906"/>
                <a:gd name="connsiteX136" fmla="*/ 1730045 w 4112482"/>
                <a:gd name="connsiteY136" fmla="*/ 15368 h 1267906"/>
                <a:gd name="connsiteX137" fmla="*/ 1677658 w 4112482"/>
                <a:gd name="connsiteY137" fmla="*/ 10606 h 1267906"/>
                <a:gd name="connsiteX138" fmla="*/ 1615745 w 4112482"/>
                <a:gd name="connsiteY138" fmla="*/ 15368 h 1267906"/>
                <a:gd name="connsiteX139" fmla="*/ 1591933 w 4112482"/>
                <a:gd name="connsiteY139" fmla="*/ 20131 h 1267906"/>
                <a:gd name="connsiteX140" fmla="*/ 1544308 w 4112482"/>
                <a:gd name="connsiteY140" fmla="*/ 24893 h 1267906"/>
                <a:gd name="connsiteX141" fmla="*/ 1515733 w 4112482"/>
                <a:gd name="connsiteY141" fmla="*/ 29656 h 1267906"/>
                <a:gd name="connsiteX142" fmla="*/ 1487158 w 4112482"/>
                <a:gd name="connsiteY142" fmla="*/ 39181 h 1267906"/>
                <a:gd name="connsiteX143" fmla="*/ 1291895 w 4112482"/>
                <a:gd name="connsiteY143" fmla="*/ 34418 h 1267906"/>
                <a:gd name="connsiteX144" fmla="*/ 1263320 w 4112482"/>
                <a:gd name="connsiteY144" fmla="*/ 29656 h 1267906"/>
                <a:gd name="connsiteX145" fmla="*/ 1068058 w 4112482"/>
                <a:gd name="connsiteY145" fmla="*/ 34418 h 1267906"/>
                <a:gd name="connsiteX146" fmla="*/ 1044245 w 4112482"/>
                <a:gd name="connsiteY146" fmla="*/ 39181 h 1267906"/>
                <a:gd name="connsiteX147" fmla="*/ 1029958 w 4112482"/>
                <a:gd name="connsiteY147" fmla="*/ 43943 h 1267906"/>
                <a:gd name="connsiteX148" fmla="*/ 810883 w 4112482"/>
                <a:gd name="connsiteY148" fmla="*/ 39181 h 1267906"/>
                <a:gd name="connsiteX149" fmla="*/ 753733 w 4112482"/>
                <a:gd name="connsiteY149" fmla="*/ 34418 h 1267906"/>
                <a:gd name="connsiteX150" fmla="*/ 729920 w 4112482"/>
                <a:gd name="connsiteY150" fmla="*/ 29656 h 1267906"/>
                <a:gd name="connsiteX151" fmla="*/ 672770 w 4112482"/>
                <a:gd name="connsiteY151" fmla="*/ 24893 h 1267906"/>
                <a:gd name="connsiteX152" fmla="*/ 625145 w 4112482"/>
                <a:gd name="connsiteY152" fmla="*/ 15368 h 1267906"/>
                <a:gd name="connsiteX153" fmla="*/ 539420 w 4112482"/>
                <a:gd name="connsiteY153" fmla="*/ 20131 h 1267906"/>
                <a:gd name="connsiteX154" fmla="*/ 467983 w 4112482"/>
                <a:gd name="connsiteY154" fmla="*/ 29656 h 1267906"/>
                <a:gd name="connsiteX155" fmla="*/ 453695 w 4112482"/>
                <a:gd name="connsiteY155" fmla="*/ 34418 h 1267906"/>
                <a:gd name="connsiteX156" fmla="*/ 320345 w 4112482"/>
                <a:gd name="connsiteY156" fmla="*/ 29656 h 1267906"/>
                <a:gd name="connsiteX157" fmla="*/ 272720 w 4112482"/>
                <a:gd name="connsiteY157" fmla="*/ 24893 h 1267906"/>
                <a:gd name="connsiteX158" fmla="*/ 225095 w 4112482"/>
                <a:gd name="connsiteY158" fmla="*/ 15368 h 1267906"/>
                <a:gd name="connsiteX159" fmla="*/ 125083 w 4112482"/>
                <a:gd name="connsiteY159" fmla="*/ 10606 h 1267906"/>
                <a:gd name="connsiteX160" fmla="*/ 86983 w 4112482"/>
                <a:gd name="connsiteY160" fmla="*/ 15368 h 1267906"/>
                <a:gd name="connsiteX161" fmla="*/ 72695 w 4112482"/>
                <a:gd name="connsiteY161" fmla="*/ 24893 h 1267906"/>
                <a:gd name="connsiteX162" fmla="*/ 44120 w 4112482"/>
                <a:gd name="connsiteY162" fmla="*/ 34418 h 1267906"/>
                <a:gd name="connsiteX163" fmla="*/ 29833 w 4112482"/>
                <a:gd name="connsiteY163" fmla="*/ 39181 h 1267906"/>
                <a:gd name="connsiteX164" fmla="*/ 15545 w 4112482"/>
                <a:gd name="connsiteY164" fmla="*/ 43943 h 1267906"/>
                <a:gd name="connsiteX165" fmla="*/ 1258 w 4112482"/>
                <a:gd name="connsiteY165" fmla="*/ 53468 h 1267906"/>
                <a:gd name="connsiteX166" fmla="*/ 1258 w 4112482"/>
                <a:gd name="connsiteY166" fmla="*/ 624968 h 1267906"/>
                <a:gd name="connsiteX167" fmla="*/ 6020 w 4112482"/>
                <a:gd name="connsiteY167" fmla="*/ 763081 h 1267906"/>
                <a:gd name="connsiteX168" fmla="*/ 10783 w 4112482"/>
                <a:gd name="connsiteY168" fmla="*/ 805943 h 1267906"/>
                <a:gd name="connsiteX169" fmla="*/ 15545 w 4112482"/>
                <a:gd name="connsiteY169" fmla="*/ 1139318 h 1267906"/>
                <a:gd name="connsiteX170" fmla="*/ 25070 w 4112482"/>
                <a:gd name="connsiteY170" fmla="*/ 1172656 h 1267906"/>
                <a:gd name="connsiteX171" fmla="*/ 20308 w 4112482"/>
                <a:gd name="connsiteY171" fmla="*/ 1205993 h 1267906"/>
                <a:gd name="connsiteX0" fmla="*/ 19370 w 4111544"/>
                <a:gd name="connsiteY0" fmla="*/ 1207623 h 1269536"/>
                <a:gd name="connsiteX1" fmla="*/ 62232 w 4111544"/>
                <a:gd name="connsiteY1" fmla="*/ 1217148 h 1269536"/>
                <a:gd name="connsiteX2" fmla="*/ 76520 w 4111544"/>
                <a:gd name="connsiteY2" fmla="*/ 1226673 h 1269536"/>
                <a:gd name="connsiteX3" fmla="*/ 90807 w 4111544"/>
                <a:gd name="connsiteY3" fmla="*/ 1231436 h 1269536"/>
                <a:gd name="connsiteX4" fmla="*/ 205107 w 4111544"/>
                <a:gd name="connsiteY4" fmla="*/ 1226673 h 1269536"/>
                <a:gd name="connsiteX5" fmla="*/ 233682 w 4111544"/>
                <a:gd name="connsiteY5" fmla="*/ 1217148 h 1269536"/>
                <a:gd name="connsiteX6" fmla="*/ 247970 w 4111544"/>
                <a:gd name="connsiteY6" fmla="*/ 1212386 h 1269536"/>
                <a:gd name="connsiteX7" fmla="*/ 262257 w 4111544"/>
                <a:gd name="connsiteY7" fmla="*/ 1207623 h 1269536"/>
                <a:gd name="connsiteX8" fmla="*/ 295595 w 4111544"/>
                <a:gd name="connsiteY8" fmla="*/ 1217148 h 1269536"/>
                <a:gd name="connsiteX9" fmla="*/ 309882 w 4111544"/>
                <a:gd name="connsiteY9" fmla="*/ 1226673 h 1269536"/>
                <a:gd name="connsiteX10" fmla="*/ 519432 w 4111544"/>
                <a:gd name="connsiteY10" fmla="*/ 1226673 h 1269536"/>
                <a:gd name="connsiteX11" fmla="*/ 552770 w 4111544"/>
                <a:gd name="connsiteY11" fmla="*/ 1240961 h 1269536"/>
                <a:gd name="connsiteX12" fmla="*/ 567057 w 4111544"/>
                <a:gd name="connsiteY12" fmla="*/ 1245723 h 1269536"/>
                <a:gd name="connsiteX13" fmla="*/ 576582 w 4111544"/>
                <a:gd name="connsiteY13" fmla="*/ 1231436 h 1269536"/>
                <a:gd name="connsiteX14" fmla="*/ 614682 w 4111544"/>
                <a:gd name="connsiteY14" fmla="*/ 1240961 h 1269536"/>
                <a:gd name="connsiteX15" fmla="*/ 628970 w 4111544"/>
                <a:gd name="connsiteY15" fmla="*/ 1255248 h 1269536"/>
                <a:gd name="connsiteX16" fmla="*/ 643257 w 4111544"/>
                <a:gd name="connsiteY16" fmla="*/ 1260011 h 1269536"/>
                <a:gd name="connsiteX17" fmla="*/ 657545 w 4111544"/>
                <a:gd name="connsiteY17" fmla="*/ 1269536 h 1269536"/>
                <a:gd name="connsiteX18" fmla="*/ 719457 w 4111544"/>
                <a:gd name="connsiteY18" fmla="*/ 1264773 h 1269536"/>
                <a:gd name="connsiteX19" fmla="*/ 733745 w 4111544"/>
                <a:gd name="connsiteY19" fmla="*/ 1260011 h 1269536"/>
                <a:gd name="connsiteX20" fmla="*/ 752795 w 4111544"/>
                <a:gd name="connsiteY20" fmla="*/ 1255248 h 1269536"/>
                <a:gd name="connsiteX21" fmla="*/ 767082 w 4111544"/>
                <a:gd name="connsiteY21" fmla="*/ 1250486 h 1269536"/>
                <a:gd name="connsiteX22" fmla="*/ 838520 w 4111544"/>
                <a:gd name="connsiteY22" fmla="*/ 1245723 h 1269536"/>
                <a:gd name="connsiteX23" fmla="*/ 876620 w 4111544"/>
                <a:gd name="connsiteY23" fmla="*/ 1240961 h 1269536"/>
                <a:gd name="connsiteX24" fmla="*/ 905195 w 4111544"/>
                <a:gd name="connsiteY24" fmla="*/ 1231436 h 1269536"/>
                <a:gd name="connsiteX25" fmla="*/ 919482 w 4111544"/>
                <a:gd name="connsiteY25" fmla="*/ 1226673 h 1269536"/>
                <a:gd name="connsiteX26" fmla="*/ 1081407 w 4111544"/>
                <a:gd name="connsiteY26" fmla="*/ 1236198 h 1269536"/>
                <a:gd name="connsiteX27" fmla="*/ 1095695 w 4111544"/>
                <a:gd name="connsiteY27" fmla="*/ 1240961 h 1269536"/>
                <a:gd name="connsiteX28" fmla="*/ 1109982 w 4111544"/>
                <a:gd name="connsiteY28" fmla="*/ 1250486 h 1269536"/>
                <a:gd name="connsiteX29" fmla="*/ 1214757 w 4111544"/>
                <a:gd name="connsiteY29" fmla="*/ 1245723 h 1269536"/>
                <a:gd name="connsiteX30" fmla="*/ 1257620 w 4111544"/>
                <a:gd name="connsiteY30" fmla="*/ 1226673 h 1269536"/>
                <a:gd name="connsiteX31" fmla="*/ 1286195 w 4111544"/>
                <a:gd name="connsiteY31" fmla="*/ 1221911 h 1269536"/>
                <a:gd name="connsiteX32" fmla="*/ 1500507 w 4111544"/>
                <a:gd name="connsiteY32" fmla="*/ 1226673 h 1269536"/>
                <a:gd name="connsiteX33" fmla="*/ 1543370 w 4111544"/>
                <a:gd name="connsiteY33" fmla="*/ 1240961 h 1269536"/>
                <a:gd name="connsiteX34" fmla="*/ 1557657 w 4111544"/>
                <a:gd name="connsiteY34" fmla="*/ 1245723 h 1269536"/>
                <a:gd name="connsiteX35" fmla="*/ 1590995 w 4111544"/>
                <a:gd name="connsiteY35" fmla="*/ 1240961 h 1269536"/>
                <a:gd name="connsiteX36" fmla="*/ 1605282 w 4111544"/>
                <a:gd name="connsiteY36" fmla="*/ 1236198 h 1269536"/>
                <a:gd name="connsiteX37" fmla="*/ 1629095 w 4111544"/>
                <a:gd name="connsiteY37" fmla="*/ 1231436 h 1269536"/>
                <a:gd name="connsiteX38" fmla="*/ 1800545 w 4111544"/>
                <a:gd name="connsiteY38" fmla="*/ 1236198 h 1269536"/>
                <a:gd name="connsiteX39" fmla="*/ 1857695 w 4111544"/>
                <a:gd name="connsiteY39" fmla="*/ 1240961 h 1269536"/>
                <a:gd name="connsiteX40" fmla="*/ 1905320 w 4111544"/>
                <a:gd name="connsiteY40" fmla="*/ 1255248 h 1269536"/>
                <a:gd name="connsiteX41" fmla="*/ 1919607 w 4111544"/>
                <a:gd name="connsiteY41" fmla="*/ 1260011 h 1269536"/>
                <a:gd name="connsiteX42" fmla="*/ 1933895 w 4111544"/>
                <a:gd name="connsiteY42" fmla="*/ 1269536 h 1269536"/>
                <a:gd name="connsiteX43" fmla="*/ 1986282 w 4111544"/>
                <a:gd name="connsiteY43" fmla="*/ 1260011 h 1269536"/>
                <a:gd name="connsiteX44" fmla="*/ 2000570 w 4111544"/>
                <a:gd name="connsiteY44" fmla="*/ 1250486 h 1269536"/>
                <a:gd name="connsiteX45" fmla="*/ 2014857 w 4111544"/>
                <a:gd name="connsiteY45" fmla="*/ 1245723 h 1269536"/>
                <a:gd name="connsiteX46" fmla="*/ 2043432 w 4111544"/>
                <a:gd name="connsiteY46" fmla="*/ 1226673 h 1269536"/>
                <a:gd name="connsiteX47" fmla="*/ 2091057 w 4111544"/>
                <a:gd name="connsiteY47" fmla="*/ 1217148 h 1269536"/>
                <a:gd name="connsiteX48" fmla="*/ 2148207 w 4111544"/>
                <a:gd name="connsiteY48" fmla="*/ 1221911 h 1269536"/>
                <a:gd name="connsiteX49" fmla="*/ 2233932 w 4111544"/>
                <a:gd name="connsiteY49" fmla="*/ 1226673 h 1269536"/>
                <a:gd name="connsiteX50" fmla="*/ 2257745 w 4111544"/>
                <a:gd name="connsiteY50" fmla="*/ 1231436 h 1269536"/>
                <a:gd name="connsiteX51" fmla="*/ 2291082 w 4111544"/>
                <a:gd name="connsiteY51" fmla="*/ 1236198 h 1269536"/>
                <a:gd name="connsiteX52" fmla="*/ 2372045 w 4111544"/>
                <a:gd name="connsiteY52" fmla="*/ 1236198 h 1269536"/>
                <a:gd name="connsiteX53" fmla="*/ 2433957 w 4111544"/>
                <a:gd name="connsiteY53" fmla="*/ 1240961 h 1269536"/>
                <a:gd name="connsiteX54" fmla="*/ 2572070 w 4111544"/>
                <a:gd name="connsiteY54" fmla="*/ 1240961 h 1269536"/>
                <a:gd name="connsiteX55" fmla="*/ 2614932 w 4111544"/>
                <a:gd name="connsiteY55" fmla="*/ 1226673 h 1269536"/>
                <a:gd name="connsiteX56" fmla="*/ 2629220 w 4111544"/>
                <a:gd name="connsiteY56" fmla="*/ 1221911 h 1269536"/>
                <a:gd name="connsiteX57" fmla="*/ 2643507 w 4111544"/>
                <a:gd name="connsiteY57" fmla="*/ 1217148 h 1269536"/>
                <a:gd name="connsiteX58" fmla="*/ 2986407 w 4111544"/>
                <a:gd name="connsiteY58" fmla="*/ 1226673 h 1269536"/>
                <a:gd name="connsiteX59" fmla="*/ 3081657 w 4111544"/>
                <a:gd name="connsiteY59" fmla="*/ 1221911 h 1269536"/>
                <a:gd name="connsiteX60" fmla="*/ 3238820 w 4111544"/>
                <a:gd name="connsiteY60" fmla="*/ 1226673 h 1269536"/>
                <a:gd name="connsiteX61" fmla="*/ 3253107 w 4111544"/>
                <a:gd name="connsiteY61" fmla="*/ 1231436 h 1269536"/>
                <a:gd name="connsiteX62" fmla="*/ 3295970 w 4111544"/>
                <a:gd name="connsiteY62" fmla="*/ 1240961 h 1269536"/>
                <a:gd name="connsiteX63" fmla="*/ 3310257 w 4111544"/>
                <a:gd name="connsiteY63" fmla="*/ 1245723 h 1269536"/>
                <a:gd name="connsiteX64" fmla="*/ 3400745 w 4111544"/>
                <a:gd name="connsiteY64" fmla="*/ 1250486 h 1269536"/>
                <a:gd name="connsiteX65" fmla="*/ 3434082 w 4111544"/>
                <a:gd name="connsiteY65" fmla="*/ 1245723 h 1269536"/>
                <a:gd name="connsiteX66" fmla="*/ 3462657 w 4111544"/>
                <a:gd name="connsiteY66" fmla="*/ 1236198 h 1269536"/>
                <a:gd name="connsiteX67" fmla="*/ 3505520 w 4111544"/>
                <a:gd name="connsiteY67" fmla="*/ 1221911 h 1269536"/>
                <a:gd name="connsiteX68" fmla="*/ 3543620 w 4111544"/>
                <a:gd name="connsiteY68" fmla="*/ 1217148 h 1269536"/>
                <a:gd name="connsiteX69" fmla="*/ 3700782 w 4111544"/>
                <a:gd name="connsiteY69" fmla="*/ 1221911 h 1269536"/>
                <a:gd name="connsiteX70" fmla="*/ 3729357 w 4111544"/>
                <a:gd name="connsiteY70" fmla="*/ 1231436 h 1269536"/>
                <a:gd name="connsiteX71" fmla="*/ 3753170 w 4111544"/>
                <a:gd name="connsiteY71" fmla="*/ 1236198 h 1269536"/>
                <a:gd name="connsiteX72" fmla="*/ 3819845 w 4111544"/>
                <a:gd name="connsiteY72" fmla="*/ 1221911 h 1269536"/>
                <a:gd name="connsiteX73" fmla="*/ 3938907 w 4111544"/>
                <a:gd name="connsiteY73" fmla="*/ 1217148 h 1269536"/>
                <a:gd name="connsiteX74" fmla="*/ 3967482 w 4111544"/>
                <a:gd name="connsiteY74" fmla="*/ 1202861 h 1269536"/>
                <a:gd name="connsiteX75" fmla="*/ 3991295 w 4111544"/>
                <a:gd name="connsiteY75" fmla="*/ 1183811 h 1269536"/>
                <a:gd name="connsiteX76" fmla="*/ 4005582 w 4111544"/>
                <a:gd name="connsiteY76" fmla="*/ 1174286 h 1269536"/>
                <a:gd name="connsiteX77" fmla="*/ 4019870 w 4111544"/>
                <a:gd name="connsiteY77" fmla="*/ 1169523 h 1269536"/>
                <a:gd name="connsiteX78" fmla="*/ 4024632 w 4111544"/>
                <a:gd name="connsiteY78" fmla="*/ 1117136 h 1269536"/>
                <a:gd name="connsiteX79" fmla="*/ 4029395 w 4111544"/>
                <a:gd name="connsiteY79" fmla="*/ 1102848 h 1269536"/>
                <a:gd name="connsiteX80" fmla="*/ 4043682 w 4111544"/>
                <a:gd name="connsiteY80" fmla="*/ 1093323 h 1269536"/>
                <a:gd name="connsiteX81" fmla="*/ 4057970 w 4111544"/>
                <a:gd name="connsiteY81" fmla="*/ 1088561 h 1269536"/>
                <a:gd name="connsiteX82" fmla="*/ 4091307 w 4111544"/>
                <a:gd name="connsiteY82" fmla="*/ 1040936 h 1269536"/>
                <a:gd name="connsiteX83" fmla="*/ 4086545 w 4111544"/>
                <a:gd name="connsiteY83" fmla="*/ 998073 h 1269536"/>
                <a:gd name="connsiteX84" fmla="*/ 4081782 w 4111544"/>
                <a:gd name="connsiteY84" fmla="*/ 983786 h 1269536"/>
                <a:gd name="connsiteX85" fmla="*/ 4077020 w 4111544"/>
                <a:gd name="connsiteY85" fmla="*/ 964736 h 1269536"/>
                <a:gd name="connsiteX86" fmla="*/ 4072257 w 4111544"/>
                <a:gd name="connsiteY86" fmla="*/ 926636 h 1269536"/>
                <a:gd name="connsiteX87" fmla="*/ 4086545 w 4111544"/>
                <a:gd name="connsiteY87" fmla="*/ 864723 h 1269536"/>
                <a:gd name="connsiteX88" fmla="*/ 4091307 w 4111544"/>
                <a:gd name="connsiteY88" fmla="*/ 850436 h 1269536"/>
                <a:gd name="connsiteX89" fmla="*/ 4077020 w 4111544"/>
                <a:gd name="connsiteY89" fmla="*/ 817098 h 1269536"/>
                <a:gd name="connsiteX90" fmla="*/ 4062732 w 4111544"/>
                <a:gd name="connsiteY90" fmla="*/ 788523 h 1269536"/>
                <a:gd name="connsiteX91" fmla="*/ 4072257 w 4111544"/>
                <a:gd name="connsiteY91" fmla="*/ 640886 h 1269536"/>
                <a:gd name="connsiteX92" fmla="*/ 4081782 w 4111544"/>
                <a:gd name="connsiteY92" fmla="*/ 545636 h 1269536"/>
                <a:gd name="connsiteX93" fmla="*/ 4077020 w 4111544"/>
                <a:gd name="connsiteY93" fmla="*/ 488486 h 1269536"/>
                <a:gd name="connsiteX94" fmla="*/ 4077020 w 4111544"/>
                <a:gd name="connsiteY94" fmla="*/ 412286 h 1269536"/>
                <a:gd name="connsiteX95" fmla="*/ 4086545 w 4111544"/>
                <a:gd name="connsiteY95" fmla="*/ 397998 h 1269536"/>
                <a:gd name="connsiteX96" fmla="*/ 4091307 w 4111544"/>
                <a:gd name="connsiteY96" fmla="*/ 383711 h 1269536"/>
                <a:gd name="connsiteX97" fmla="*/ 4081782 w 4111544"/>
                <a:gd name="connsiteY97" fmla="*/ 331323 h 1269536"/>
                <a:gd name="connsiteX98" fmla="*/ 4062732 w 4111544"/>
                <a:gd name="connsiteY98" fmla="*/ 302748 h 1269536"/>
                <a:gd name="connsiteX99" fmla="*/ 4072257 w 4111544"/>
                <a:gd name="connsiteY99" fmla="*/ 259886 h 1269536"/>
                <a:gd name="connsiteX100" fmla="*/ 4091307 w 4111544"/>
                <a:gd name="connsiteY100" fmla="*/ 231311 h 1269536"/>
                <a:gd name="connsiteX101" fmla="*/ 4096070 w 4111544"/>
                <a:gd name="connsiteY101" fmla="*/ 217023 h 1269536"/>
                <a:gd name="connsiteX102" fmla="*/ 4105595 w 4111544"/>
                <a:gd name="connsiteY102" fmla="*/ 202736 h 1269536"/>
                <a:gd name="connsiteX103" fmla="*/ 4105595 w 4111544"/>
                <a:gd name="connsiteY103" fmla="*/ 112248 h 1269536"/>
                <a:gd name="connsiteX104" fmla="*/ 4091307 w 4111544"/>
                <a:gd name="connsiteY104" fmla="*/ 83673 h 1269536"/>
                <a:gd name="connsiteX105" fmla="*/ 4072257 w 4111544"/>
                <a:gd name="connsiteY105" fmla="*/ 69386 h 1269536"/>
                <a:gd name="connsiteX106" fmla="*/ 4043682 w 4111544"/>
                <a:gd name="connsiteY106" fmla="*/ 50336 h 1269536"/>
                <a:gd name="connsiteX107" fmla="*/ 4029395 w 4111544"/>
                <a:gd name="connsiteY107" fmla="*/ 40811 h 1269536"/>
                <a:gd name="connsiteX108" fmla="*/ 3962720 w 4111544"/>
                <a:gd name="connsiteY108" fmla="*/ 26523 h 1269536"/>
                <a:gd name="connsiteX109" fmla="*/ 3786507 w 4111544"/>
                <a:gd name="connsiteY109" fmla="*/ 31286 h 1269536"/>
                <a:gd name="connsiteX110" fmla="*/ 3772220 w 4111544"/>
                <a:gd name="connsiteY110" fmla="*/ 36048 h 1269536"/>
                <a:gd name="connsiteX111" fmla="*/ 3734120 w 4111544"/>
                <a:gd name="connsiteY111" fmla="*/ 45573 h 1269536"/>
                <a:gd name="connsiteX112" fmla="*/ 3657920 w 4111544"/>
                <a:gd name="connsiteY112" fmla="*/ 40811 h 1269536"/>
                <a:gd name="connsiteX113" fmla="*/ 3615057 w 4111544"/>
                <a:gd name="connsiteY113" fmla="*/ 26523 h 1269536"/>
                <a:gd name="connsiteX114" fmla="*/ 3572195 w 4111544"/>
                <a:gd name="connsiteY114" fmla="*/ 12236 h 1269536"/>
                <a:gd name="connsiteX115" fmla="*/ 3538857 w 4111544"/>
                <a:gd name="connsiteY115" fmla="*/ 7473 h 1269536"/>
                <a:gd name="connsiteX116" fmla="*/ 3491232 w 4111544"/>
                <a:gd name="connsiteY116" fmla="*/ 7473 h 1269536"/>
                <a:gd name="connsiteX117" fmla="*/ 3476945 w 4111544"/>
                <a:gd name="connsiteY117" fmla="*/ 16998 h 1269536"/>
                <a:gd name="connsiteX118" fmla="*/ 3400745 w 4111544"/>
                <a:gd name="connsiteY118" fmla="*/ 36048 h 1269536"/>
                <a:gd name="connsiteX119" fmla="*/ 3143570 w 4111544"/>
                <a:gd name="connsiteY119" fmla="*/ 40811 h 1269536"/>
                <a:gd name="connsiteX120" fmla="*/ 3019745 w 4111544"/>
                <a:gd name="connsiteY120" fmla="*/ 31286 h 1269536"/>
                <a:gd name="connsiteX121" fmla="*/ 2991170 w 4111544"/>
                <a:gd name="connsiteY121" fmla="*/ 21761 h 1269536"/>
                <a:gd name="connsiteX122" fmla="*/ 2976882 w 4111544"/>
                <a:gd name="connsiteY122" fmla="*/ 16998 h 1269536"/>
                <a:gd name="connsiteX123" fmla="*/ 2929257 w 4111544"/>
                <a:gd name="connsiteY123" fmla="*/ 26523 h 1269536"/>
                <a:gd name="connsiteX124" fmla="*/ 2905445 w 4111544"/>
                <a:gd name="connsiteY124" fmla="*/ 31286 h 1269536"/>
                <a:gd name="connsiteX125" fmla="*/ 2710182 w 4111544"/>
                <a:gd name="connsiteY125" fmla="*/ 36048 h 1269536"/>
                <a:gd name="connsiteX126" fmla="*/ 2595882 w 4111544"/>
                <a:gd name="connsiteY126" fmla="*/ 31286 h 1269536"/>
                <a:gd name="connsiteX127" fmla="*/ 2581595 w 4111544"/>
                <a:gd name="connsiteY127" fmla="*/ 26523 h 1269536"/>
                <a:gd name="connsiteX128" fmla="*/ 2453007 w 4111544"/>
                <a:gd name="connsiteY128" fmla="*/ 36048 h 1269536"/>
                <a:gd name="connsiteX129" fmla="*/ 2362520 w 4111544"/>
                <a:gd name="connsiteY129" fmla="*/ 40811 h 1269536"/>
                <a:gd name="connsiteX130" fmla="*/ 2238695 w 4111544"/>
                <a:gd name="connsiteY130" fmla="*/ 50336 h 1269536"/>
                <a:gd name="connsiteX131" fmla="*/ 2124395 w 4111544"/>
                <a:gd name="connsiteY131" fmla="*/ 45573 h 1269536"/>
                <a:gd name="connsiteX132" fmla="*/ 1914845 w 4111544"/>
                <a:gd name="connsiteY132" fmla="*/ 40811 h 1269536"/>
                <a:gd name="connsiteX133" fmla="*/ 1852932 w 4111544"/>
                <a:gd name="connsiteY133" fmla="*/ 36048 h 1269536"/>
                <a:gd name="connsiteX134" fmla="*/ 1824357 w 4111544"/>
                <a:gd name="connsiteY134" fmla="*/ 26523 h 1269536"/>
                <a:gd name="connsiteX135" fmla="*/ 1810070 w 4111544"/>
                <a:gd name="connsiteY135" fmla="*/ 21761 h 1269536"/>
                <a:gd name="connsiteX136" fmla="*/ 1729107 w 4111544"/>
                <a:gd name="connsiteY136" fmla="*/ 16998 h 1269536"/>
                <a:gd name="connsiteX137" fmla="*/ 1676720 w 4111544"/>
                <a:gd name="connsiteY137" fmla="*/ 12236 h 1269536"/>
                <a:gd name="connsiteX138" fmla="*/ 1614807 w 4111544"/>
                <a:gd name="connsiteY138" fmla="*/ 16998 h 1269536"/>
                <a:gd name="connsiteX139" fmla="*/ 1590995 w 4111544"/>
                <a:gd name="connsiteY139" fmla="*/ 21761 h 1269536"/>
                <a:gd name="connsiteX140" fmla="*/ 1543370 w 4111544"/>
                <a:gd name="connsiteY140" fmla="*/ 26523 h 1269536"/>
                <a:gd name="connsiteX141" fmla="*/ 1514795 w 4111544"/>
                <a:gd name="connsiteY141" fmla="*/ 31286 h 1269536"/>
                <a:gd name="connsiteX142" fmla="*/ 1486220 w 4111544"/>
                <a:gd name="connsiteY142" fmla="*/ 40811 h 1269536"/>
                <a:gd name="connsiteX143" fmla="*/ 1290957 w 4111544"/>
                <a:gd name="connsiteY143" fmla="*/ 36048 h 1269536"/>
                <a:gd name="connsiteX144" fmla="*/ 1262382 w 4111544"/>
                <a:gd name="connsiteY144" fmla="*/ 31286 h 1269536"/>
                <a:gd name="connsiteX145" fmla="*/ 1067120 w 4111544"/>
                <a:gd name="connsiteY145" fmla="*/ 36048 h 1269536"/>
                <a:gd name="connsiteX146" fmla="*/ 1043307 w 4111544"/>
                <a:gd name="connsiteY146" fmla="*/ 40811 h 1269536"/>
                <a:gd name="connsiteX147" fmla="*/ 1029020 w 4111544"/>
                <a:gd name="connsiteY147" fmla="*/ 45573 h 1269536"/>
                <a:gd name="connsiteX148" fmla="*/ 809945 w 4111544"/>
                <a:gd name="connsiteY148" fmla="*/ 40811 h 1269536"/>
                <a:gd name="connsiteX149" fmla="*/ 752795 w 4111544"/>
                <a:gd name="connsiteY149" fmla="*/ 36048 h 1269536"/>
                <a:gd name="connsiteX150" fmla="*/ 728982 w 4111544"/>
                <a:gd name="connsiteY150" fmla="*/ 31286 h 1269536"/>
                <a:gd name="connsiteX151" fmla="*/ 671832 w 4111544"/>
                <a:gd name="connsiteY151" fmla="*/ 26523 h 1269536"/>
                <a:gd name="connsiteX152" fmla="*/ 624207 w 4111544"/>
                <a:gd name="connsiteY152" fmla="*/ 16998 h 1269536"/>
                <a:gd name="connsiteX153" fmla="*/ 538482 w 4111544"/>
                <a:gd name="connsiteY153" fmla="*/ 21761 h 1269536"/>
                <a:gd name="connsiteX154" fmla="*/ 467045 w 4111544"/>
                <a:gd name="connsiteY154" fmla="*/ 31286 h 1269536"/>
                <a:gd name="connsiteX155" fmla="*/ 452757 w 4111544"/>
                <a:gd name="connsiteY155" fmla="*/ 36048 h 1269536"/>
                <a:gd name="connsiteX156" fmla="*/ 319407 w 4111544"/>
                <a:gd name="connsiteY156" fmla="*/ 31286 h 1269536"/>
                <a:gd name="connsiteX157" fmla="*/ 271782 w 4111544"/>
                <a:gd name="connsiteY157" fmla="*/ 26523 h 1269536"/>
                <a:gd name="connsiteX158" fmla="*/ 224157 w 4111544"/>
                <a:gd name="connsiteY158" fmla="*/ 16998 h 1269536"/>
                <a:gd name="connsiteX159" fmla="*/ 124145 w 4111544"/>
                <a:gd name="connsiteY159" fmla="*/ 12236 h 1269536"/>
                <a:gd name="connsiteX160" fmla="*/ 86045 w 4111544"/>
                <a:gd name="connsiteY160" fmla="*/ 16998 h 1269536"/>
                <a:gd name="connsiteX161" fmla="*/ 71757 w 4111544"/>
                <a:gd name="connsiteY161" fmla="*/ 26523 h 1269536"/>
                <a:gd name="connsiteX162" fmla="*/ 43182 w 4111544"/>
                <a:gd name="connsiteY162" fmla="*/ 36048 h 1269536"/>
                <a:gd name="connsiteX163" fmla="*/ 28895 w 4111544"/>
                <a:gd name="connsiteY163" fmla="*/ 40811 h 1269536"/>
                <a:gd name="connsiteX164" fmla="*/ 14607 w 4111544"/>
                <a:gd name="connsiteY164" fmla="*/ 45573 h 1269536"/>
                <a:gd name="connsiteX165" fmla="*/ 320 w 4111544"/>
                <a:gd name="connsiteY165" fmla="*/ 55098 h 1269536"/>
                <a:gd name="connsiteX166" fmla="*/ 5082 w 4111544"/>
                <a:gd name="connsiteY166" fmla="*/ 764711 h 1269536"/>
                <a:gd name="connsiteX167" fmla="*/ 9845 w 4111544"/>
                <a:gd name="connsiteY167" fmla="*/ 807573 h 1269536"/>
                <a:gd name="connsiteX168" fmla="*/ 14607 w 4111544"/>
                <a:gd name="connsiteY168" fmla="*/ 1140948 h 1269536"/>
                <a:gd name="connsiteX169" fmla="*/ 24132 w 4111544"/>
                <a:gd name="connsiteY169" fmla="*/ 1174286 h 1269536"/>
                <a:gd name="connsiteX170" fmla="*/ 19370 w 4111544"/>
                <a:gd name="connsiteY170" fmla="*/ 1207623 h 1269536"/>
                <a:gd name="connsiteX0" fmla="*/ 19106 w 4111280"/>
                <a:gd name="connsiteY0" fmla="*/ 1210795 h 1272708"/>
                <a:gd name="connsiteX1" fmla="*/ 61968 w 4111280"/>
                <a:gd name="connsiteY1" fmla="*/ 1220320 h 1272708"/>
                <a:gd name="connsiteX2" fmla="*/ 76256 w 4111280"/>
                <a:gd name="connsiteY2" fmla="*/ 1229845 h 1272708"/>
                <a:gd name="connsiteX3" fmla="*/ 90543 w 4111280"/>
                <a:gd name="connsiteY3" fmla="*/ 1234608 h 1272708"/>
                <a:gd name="connsiteX4" fmla="*/ 204843 w 4111280"/>
                <a:gd name="connsiteY4" fmla="*/ 1229845 h 1272708"/>
                <a:gd name="connsiteX5" fmla="*/ 233418 w 4111280"/>
                <a:gd name="connsiteY5" fmla="*/ 1220320 h 1272708"/>
                <a:gd name="connsiteX6" fmla="*/ 247706 w 4111280"/>
                <a:gd name="connsiteY6" fmla="*/ 1215558 h 1272708"/>
                <a:gd name="connsiteX7" fmla="*/ 261993 w 4111280"/>
                <a:gd name="connsiteY7" fmla="*/ 1210795 h 1272708"/>
                <a:gd name="connsiteX8" fmla="*/ 295331 w 4111280"/>
                <a:gd name="connsiteY8" fmla="*/ 1220320 h 1272708"/>
                <a:gd name="connsiteX9" fmla="*/ 309618 w 4111280"/>
                <a:gd name="connsiteY9" fmla="*/ 1229845 h 1272708"/>
                <a:gd name="connsiteX10" fmla="*/ 519168 w 4111280"/>
                <a:gd name="connsiteY10" fmla="*/ 1229845 h 1272708"/>
                <a:gd name="connsiteX11" fmla="*/ 552506 w 4111280"/>
                <a:gd name="connsiteY11" fmla="*/ 1244133 h 1272708"/>
                <a:gd name="connsiteX12" fmla="*/ 566793 w 4111280"/>
                <a:gd name="connsiteY12" fmla="*/ 1248895 h 1272708"/>
                <a:gd name="connsiteX13" fmla="*/ 576318 w 4111280"/>
                <a:gd name="connsiteY13" fmla="*/ 1234608 h 1272708"/>
                <a:gd name="connsiteX14" fmla="*/ 614418 w 4111280"/>
                <a:gd name="connsiteY14" fmla="*/ 1244133 h 1272708"/>
                <a:gd name="connsiteX15" fmla="*/ 628706 w 4111280"/>
                <a:gd name="connsiteY15" fmla="*/ 1258420 h 1272708"/>
                <a:gd name="connsiteX16" fmla="*/ 642993 w 4111280"/>
                <a:gd name="connsiteY16" fmla="*/ 1263183 h 1272708"/>
                <a:gd name="connsiteX17" fmla="*/ 657281 w 4111280"/>
                <a:gd name="connsiteY17" fmla="*/ 1272708 h 1272708"/>
                <a:gd name="connsiteX18" fmla="*/ 719193 w 4111280"/>
                <a:gd name="connsiteY18" fmla="*/ 1267945 h 1272708"/>
                <a:gd name="connsiteX19" fmla="*/ 733481 w 4111280"/>
                <a:gd name="connsiteY19" fmla="*/ 1263183 h 1272708"/>
                <a:gd name="connsiteX20" fmla="*/ 752531 w 4111280"/>
                <a:gd name="connsiteY20" fmla="*/ 1258420 h 1272708"/>
                <a:gd name="connsiteX21" fmla="*/ 766818 w 4111280"/>
                <a:gd name="connsiteY21" fmla="*/ 1253658 h 1272708"/>
                <a:gd name="connsiteX22" fmla="*/ 838256 w 4111280"/>
                <a:gd name="connsiteY22" fmla="*/ 1248895 h 1272708"/>
                <a:gd name="connsiteX23" fmla="*/ 876356 w 4111280"/>
                <a:gd name="connsiteY23" fmla="*/ 1244133 h 1272708"/>
                <a:gd name="connsiteX24" fmla="*/ 904931 w 4111280"/>
                <a:gd name="connsiteY24" fmla="*/ 1234608 h 1272708"/>
                <a:gd name="connsiteX25" fmla="*/ 919218 w 4111280"/>
                <a:gd name="connsiteY25" fmla="*/ 1229845 h 1272708"/>
                <a:gd name="connsiteX26" fmla="*/ 1081143 w 4111280"/>
                <a:gd name="connsiteY26" fmla="*/ 1239370 h 1272708"/>
                <a:gd name="connsiteX27" fmla="*/ 1095431 w 4111280"/>
                <a:gd name="connsiteY27" fmla="*/ 1244133 h 1272708"/>
                <a:gd name="connsiteX28" fmla="*/ 1109718 w 4111280"/>
                <a:gd name="connsiteY28" fmla="*/ 1253658 h 1272708"/>
                <a:gd name="connsiteX29" fmla="*/ 1214493 w 4111280"/>
                <a:gd name="connsiteY29" fmla="*/ 1248895 h 1272708"/>
                <a:gd name="connsiteX30" fmla="*/ 1257356 w 4111280"/>
                <a:gd name="connsiteY30" fmla="*/ 1229845 h 1272708"/>
                <a:gd name="connsiteX31" fmla="*/ 1285931 w 4111280"/>
                <a:gd name="connsiteY31" fmla="*/ 1225083 h 1272708"/>
                <a:gd name="connsiteX32" fmla="*/ 1500243 w 4111280"/>
                <a:gd name="connsiteY32" fmla="*/ 1229845 h 1272708"/>
                <a:gd name="connsiteX33" fmla="*/ 1543106 w 4111280"/>
                <a:gd name="connsiteY33" fmla="*/ 1244133 h 1272708"/>
                <a:gd name="connsiteX34" fmla="*/ 1557393 w 4111280"/>
                <a:gd name="connsiteY34" fmla="*/ 1248895 h 1272708"/>
                <a:gd name="connsiteX35" fmla="*/ 1590731 w 4111280"/>
                <a:gd name="connsiteY35" fmla="*/ 1244133 h 1272708"/>
                <a:gd name="connsiteX36" fmla="*/ 1605018 w 4111280"/>
                <a:gd name="connsiteY36" fmla="*/ 1239370 h 1272708"/>
                <a:gd name="connsiteX37" fmla="*/ 1628831 w 4111280"/>
                <a:gd name="connsiteY37" fmla="*/ 1234608 h 1272708"/>
                <a:gd name="connsiteX38" fmla="*/ 1800281 w 4111280"/>
                <a:gd name="connsiteY38" fmla="*/ 1239370 h 1272708"/>
                <a:gd name="connsiteX39" fmla="*/ 1857431 w 4111280"/>
                <a:gd name="connsiteY39" fmla="*/ 1244133 h 1272708"/>
                <a:gd name="connsiteX40" fmla="*/ 1905056 w 4111280"/>
                <a:gd name="connsiteY40" fmla="*/ 1258420 h 1272708"/>
                <a:gd name="connsiteX41" fmla="*/ 1919343 w 4111280"/>
                <a:gd name="connsiteY41" fmla="*/ 1263183 h 1272708"/>
                <a:gd name="connsiteX42" fmla="*/ 1933631 w 4111280"/>
                <a:gd name="connsiteY42" fmla="*/ 1272708 h 1272708"/>
                <a:gd name="connsiteX43" fmla="*/ 1986018 w 4111280"/>
                <a:gd name="connsiteY43" fmla="*/ 1263183 h 1272708"/>
                <a:gd name="connsiteX44" fmla="*/ 2000306 w 4111280"/>
                <a:gd name="connsiteY44" fmla="*/ 1253658 h 1272708"/>
                <a:gd name="connsiteX45" fmla="*/ 2014593 w 4111280"/>
                <a:gd name="connsiteY45" fmla="*/ 1248895 h 1272708"/>
                <a:gd name="connsiteX46" fmla="*/ 2043168 w 4111280"/>
                <a:gd name="connsiteY46" fmla="*/ 1229845 h 1272708"/>
                <a:gd name="connsiteX47" fmla="*/ 2090793 w 4111280"/>
                <a:gd name="connsiteY47" fmla="*/ 1220320 h 1272708"/>
                <a:gd name="connsiteX48" fmla="*/ 2147943 w 4111280"/>
                <a:gd name="connsiteY48" fmla="*/ 1225083 h 1272708"/>
                <a:gd name="connsiteX49" fmla="*/ 2233668 w 4111280"/>
                <a:gd name="connsiteY49" fmla="*/ 1229845 h 1272708"/>
                <a:gd name="connsiteX50" fmla="*/ 2257481 w 4111280"/>
                <a:gd name="connsiteY50" fmla="*/ 1234608 h 1272708"/>
                <a:gd name="connsiteX51" fmla="*/ 2290818 w 4111280"/>
                <a:gd name="connsiteY51" fmla="*/ 1239370 h 1272708"/>
                <a:gd name="connsiteX52" fmla="*/ 2371781 w 4111280"/>
                <a:gd name="connsiteY52" fmla="*/ 1239370 h 1272708"/>
                <a:gd name="connsiteX53" fmla="*/ 2433693 w 4111280"/>
                <a:gd name="connsiteY53" fmla="*/ 1244133 h 1272708"/>
                <a:gd name="connsiteX54" fmla="*/ 2571806 w 4111280"/>
                <a:gd name="connsiteY54" fmla="*/ 1244133 h 1272708"/>
                <a:gd name="connsiteX55" fmla="*/ 2614668 w 4111280"/>
                <a:gd name="connsiteY55" fmla="*/ 1229845 h 1272708"/>
                <a:gd name="connsiteX56" fmla="*/ 2628956 w 4111280"/>
                <a:gd name="connsiteY56" fmla="*/ 1225083 h 1272708"/>
                <a:gd name="connsiteX57" fmla="*/ 2643243 w 4111280"/>
                <a:gd name="connsiteY57" fmla="*/ 1220320 h 1272708"/>
                <a:gd name="connsiteX58" fmla="*/ 2986143 w 4111280"/>
                <a:gd name="connsiteY58" fmla="*/ 1229845 h 1272708"/>
                <a:gd name="connsiteX59" fmla="*/ 3081393 w 4111280"/>
                <a:gd name="connsiteY59" fmla="*/ 1225083 h 1272708"/>
                <a:gd name="connsiteX60" fmla="*/ 3238556 w 4111280"/>
                <a:gd name="connsiteY60" fmla="*/ 1229845 h 1272708"/>
                <a:gd name="connsiteX61" fmla="*/ 3252843 w 4111280"/>
                <a:gd name="connsiteY61" fmla="*/ 1234608 h 1272708"/>
                <a:gd name="connsiteX62" fmla="*/ 3295706 w 4111280"/>
                <a:gd name="connsiteY62" fmla="*/ 1244133 h 1272708"/>
                <a:gd name="connsiteX63" fmla="*/ 3309993 w 4111280"/>
                <a:gd name="connsiteY63" fmla="*/ 1248895 h 1272708"/>
                <a:gd name="connsiteX64" fmla="*/ 3400481 w 4111280"/>
                <a:gd name="connsiteY64" fmla="*/ 1253658 h 1272708"/>
                <a:gd name="connsiteX65" fmla="*/ 3433818 w 4111280"/>
                <a:gd name="connsiteY65" fmla="*/ 1248895 h 1272708"/>
                <a:gd name="connsiteX66" fmla="*/ 3462393 w 4111280"/>
                <a:gd name="connsiteY66" fmla="*/ 1239370 h 1272708"/>
                <a:gd name="connsiteX67" fmla="*/ 3505256 w 4111280"/>
                <a:gd name="connsiteY67" fmla="*/ 1225083 h 1272708"/>
                <a:gd name="connsiteX68" fmla="*/ 3543356 w 4111280"/>
                <a:gd name="connsiteY68" fmla="*/ 1220320 h 1272708"/>
                <a:gd name="connsiteX69" fmla="*/ 3700518 w 4111280"/>
                <a:gd name="connsiteY69" fmla="*/ 1225083 h 1272708"/>
                <a:gd name="connsiteX70" fmla="*/ 3729093 w 4111280"/>
                <a:gd name="connsiteY70" fmla="*/ 1234608 h 1272708"/>
                <a:gd name="connsiteX71" fmla="*/ 3752906 w 4111280"/>
                <a:gd name="connsiteY71" fmla="*/ 1239370 h 1272708"/>
                <a:gd name="connsiteX72" fmla="*/ 3819581 w 4111280"/>
                <a:gd name="connsiteY72" fmla="*/ 1225083 h 1272708"/>
                <a:gd name="connsiteX73" fmla="*/ 3938643 w 4111280"/>
                <a:gd name="connsiteY73" fmla="*/ 1220320 h 1272708"/>
                <a:gd name="connsiteX74" fmla="*/ 3967218 w 4111280"/>
                <a:gd name="connsiteY74" fmla="*/ 1206033 h 1272708"/>
                <a:gd name="connsiteX75" fmla="*/ 3991031 w 4111280"/>
                <a:gd name="connsiteY75" fmla="*/ 1186983 h 1272708"/>
                <a:gd name="connsiteX76" fmla="*/ 4005318 w 4111280"/>
                <a:gd name="connsiteY76" fmla="*/ 1177458 h 1272708"/>
                <a:gd name="connsiteX77" fmla="*/ 4019606 w 4111280"/>
                <a:gd name="connsiteY77" fmla="*/ 1172695 h 1272708"/>
                <a:gd name="connsiteX78" fmla="*/ 4024368 w 4111280"/>
                <a:gd name="connsiteY78" fmla="*/ 1120308 h 1272708"/>
                <a:gd name="connsiteX79" fmla="*/ 4029131 w 4111280"/>
                <a:gd name="connsiteY79" fmla="*/ 1106020 h 1272708"/>
                <a:gd name="connsiteX80" fmla="*/ 4043418 w 4111280"/>
                <a:gd name="connsiteY80" fmla="*/ 1096495 h 1272708"/>
                <a:gd name="connsiteX81" fmla="*/ 4057706 w 4111280"/>
                <a:gd name="connsiteY81" fmla="*/ 1091733 h 1272708"/>
                <a:gd name="connsiteX82" fmla="*/ 4091043 w 4111280"/>
                <a:gd name="connsiteY82" fmla="*/ 1044108 h 1272708"/>
                <a:gd name="connsiteX83" fmla="*/ 4086281 w 4111280"/>
                <a:gd name="connsiteY83" fmla="*/ 1001245 h 1272708"/>
                <a:gd name="connsiteX84" fmla="*/ 4081518 w 4111280"/>
                <a:gd name="connsiteY84" fmla="*/ 986958 h 1272708"/>
                <a:gd name="connsiteX85" fmla="*/ 4076756 w 4111280"/>
                <a:gd name="connsiteY85" fmla="*/ 967908 h 1272708"/>
                <a:gd name="connsiteX86" fmla="*/ 4071993 w 4111280"/>
                <a:gd name="connsiteY86" fmla="*/ 929808 h 1272708"/>
                <a:gd name="connsiteX87" fmla="*/ 4086281 w 4111280"/>
                <a:gd name="connsiteY87" fmla="*/ 867895 h 1272708"/>
                <a:gd name="connsiteX88" fmla="*/ 4091043 w 4111280"/>
                <a:gd name="connsiteY88" fmla="*/ 853608 h 1272708"/>
                <a:gd name="connsiteX89" fmla="*/ 4076756 w 4111280"/>
                <a:gd name="connsiteY89" fmla="*/ 820270 h 1272708"/>
                <a:gd name="connsiteX90" fmla="*/ 4062468 w 4111280"/>
                <a:gd name="connsiteY90" fmla="*/ 791695 h 1272708"/>
                <a:gd name="connsiteX91" fmla="*/ 4071993 w 4111280"/>
                <a:gd name="connsiteY91" fmla="*/ 644058 h 1272708"/>
                <a:gd name="connsiteX92" fmla="*/ 4081518 w 4111280"/>
                <a:gd name="connsiteY92" fmla="*/ 548808 h 1272708"/>
                <a:gd name="connsiteX93" fmla="*/ 4076756 w 4111280"/>
                <a:gd name="connsiteY93" fmla="*/ 491658 h 1272708"/>
                <a:gd name="connsiteX94" fmla="*/ 4076756 w 4111280"/>
                <a:gd name="connsiteY94" fmla="*/ 415458 h 1272708"/>
                <a:gd name="connsiteX95" fmla="*/ 4086281 w 4111280"/>
                <a:gd name="connsiteY95" fmla="*/ 401170 h 1272708"/>
                <a:gd name="connsiteX96" fmla="*/ 4091043 w 4111280"/>
                <a:gd name="connsiteY96" fmla="*/ 386883 h 1272708"/>
                <a:gd name="connsiteX97" fmla="*/ 4081518 w 4111280"/>
                <a:gd name="connsiteY97" fmla="*/ 334495 h 1272708"/>
                <a:gd name="connsiteX98" fmla="*/ 4062468 w 4111280"/>
                <a:gd name="connsiteY98" fmla="*/ 305920 h 1272708"/>
                <a:gd name="connsiteX99" fmla="*/ 4071993 w 4111280"/>
                <a:gd name="connsiteY99" fmla="*/ 263058 h 1272708"/>
                <a:gd name="connsiteX100" fmla="*/ 4091043 w 4111280"/>
                <a:gd name="connsiteY100" fmla="*/ 234483 h 1272708"/>
                <a:gd name="connsiteX101" fmla="*/ 4095806 w 4111280"/>
                <a:gd name="connsiteY101" fmla="*/ 220195 h 1272708"/>
                <a:gd name="connsiteX102" fmla="*/ 4105331 w 4111280"/>
                <a:gd name="connsiteY102" fmla="*/ 205908 h 1272708"/>
                <a:gd name="connsiteX103" fmla="*/ 4105331 w 4111280"/>
                <a:gd name="connsiteY103" fmla="*/ 115420 h 1272708"/>
                <a:gd name="connsiteX104" fmla="*/ 4091043 w 4111280"/>
                <a:gd name="connsiteY104" fmla="*/ 86845 h 1272708"/>
                <a:gd name="connsiteX105" fmla="*/ 4071993 w 4111280"/>
                <a:gd name="connsiteY105" fmla="*/ 72558 h 1272708"/>
                <a:gd name="connsiteX106" fmla="*/ 4043418 w 4111280"/>
                <a:gd name="connsiteY106" fmla="*/ 53508 h 1272708"/>
                <a:gd name="connsiteX107" fmla="*/ 4029131 w 4111280"/>
                <a:gd name="connsiteY107" fmla="*/ 43983 h 1272708"/>
                <a:gd name="connsiteX108" fmla="*/ 3962456 w 4111280"/>
                <a:gd name="connsiteY108" fmla="*/ 29695 h 1272708"/>
                <a:gd name="connsiteX109" fmla="*/ 3786243 w 4111280"/>
                <a:gd name="connsiteY109" fmla="*/ 34458 h 1272708"/>
                <a:gd name="connsiteX110" fmla="*/ 3771956 w 4111280"/>
                <a:gd name="connsiteY110" fmla="*/ 39220 h 1272708"/>
                <a:gd name="connsiteX111" fmla="*/ 3733856 w 4111280"/>
                <a:gd name="connsiteY111" fmla="*/ 48745 h 1272708"/>
                <a:gd name="connsiteX112" fmla="*/ 3657656 w 4111280"/>
                <a:gd name="connsiteY112" fmla="*/ 43983 h 1272708"/>
                <a:gd name="connsiteX113" fmla="*/ 3614793 w 4111280"/>
                <a:gd name="connsiteY113" fmla="*/ 29695 h 1272708"/>
                <a:gd name="connsiteX114" fmla="*/ 3571931 w 4111280"/>
                <a:gd name="connsiteY114" fmla="*/ 15408 h 1272708"/>
                <a:gd name="connsiteX115" fmla="*/ 3538593 w 4111280"/>
                <a:gd name="connsiteY115" fmla="*/ 10645 h 1272708"/>
                <a:gd name="connsiteX116" fmla="*/ 3490968 w 4111280"/>
                <a:gd name="connsiteY116" fmla="*/ 10645 h 1272708"/>
                <a:gd name="connsiteX117" fmla="*/ 3476681 w 4111280"/>
                <a:gd name="connsiteY117" fmla="*/ 20170 h 1272708"/>
                <a:gd name="connsiteX118" fmla="*/ 3400481 w 4111280"/>
                <a:gd name="connsiteY118" fmla="*/ 39220 h 1272708"/>
                <a:gd name="connsiteX119" fmla="*/ 3143306 w 4111280"/>
                <a:gd name="connsiteY119" fmla="*/ 43983 h 1272708"/>
                <a:gd name="connsiteX120" fmla="*/ 3019481 w 4111280"/>
                <a:gd name="connsiteY120" fmla="*/ 34458 h 1272708"/>
                <a:gd name="connsiteX121" fmla="*/ 2990906 w 4111280"/>
                <a:gd name="connsiteY121" fmla="*/ 24933 h 1272708"/>
                <a:gd name="connsiteX122" fmla="*/ 2976618 w 4111280"/>
                <a:gd name="connsiteY122" fmla="*/ 20170 h 1272708"/>
                <a:gd name="connsiteX123" fmla="*/ 2928993 w 4111280"/>
                <a:gd name="connsiteY123" fmla="*/ 29695 h 1272708"/>
                <a:gd name="connsiteX124" fmla="*/ 2905181 w 4111280"/>
                <a:gd name="connsiteY124" fmla="*/ 34458 h 1272708"/>
                <a:gd name="connsiteX125" fmla="*/ 2709918 w 4111280"/>
                <a:gd name="connsiteY125" fmla="*/ 39220 h 1272708"/>
                <a:gd name="connsiteX126" fmla="*/ 2595618 w 4111280"/>
                <a:gd name="connsiteY126" fmla="*/ 34458 h 1272708"/>
                <a:gd name="connsiteX127" fmla="*/ 2581331 w 4111280"/>
                <a:gd name="connsiteY127" fmla="*/ 29695 h 1272708"/>
                <a:gd name="connsiteX128" fmla="*/ 2452743 w 4111280"/>
                <a:gd name="connsiteY128" fmla="*/ 39220 h 1272708"/>
                <a:gd name="connsiteX129" fmla="*/ 2362256 w 4111280"/>
                <a:gd name="connsiteY129" fmla="*/ 43983 h 1272708"/>
                <a:gd name="connsiteX130" fmla="*/ 2238431 w 4111280"/>
                <a:gd name="connsiteY130" fmla="*/ 53508 h 1272708"/>
                <a:gd name="connsiteX131" fmla="*/ 2124131 w 4111280"/>
                <a:gd name="connsiteY131" fmla="*/ 48745 h 1272708"/>
                <a:gd name="connsiteX132" fmla="*/ 1914581 w 4111280"/>
                <a:gd name="connsiteY132" fmla="*/ 43983 h 1272708"/>
                <a:gd name="connsiteX133" fmla="*/ 1852668 w 4111280"/>
                <a:gd name="connsiteY133" fmla="*/ 39220 h 1272708"/>
                <a:gd name="connsiteX134" fmla="*/ 1824093 w 4111280"/>
                <a:gd name="connsiteY134" fmla="*/ 29695 h 1272708"/>
                <a:gd name="connsiteX135" fmla="*/ 1809806 w 4111280"/>
                <a:gd name="connsiteY135" fmla="*/ 24933 h 1272708"/>
                <a:gd name="connsiteX136" fmla="*/ 1728843 w 4111280"/>
                <a:gd name="connsiteY136" fmla="*/ 20170 h 1272708"/>
                <a:gd name="connsiteX137" fmla="*/ 1676456 w 4111280"/>
                <a:gd name="connsiteY137" fmla="*/ 15408 h 1272708"/>
                <a:gd name="connsiteX138" fmla="*/ 1614543 w 4111280"/>
                <a:gd name="connsiteY138" fmla="*/ 20170 h 1272708"/>
                <a:gd name="connsiteX139" fmla="*/ 1590731 w 4111280"/>
                <a:gd name="connsiteY139" fmla="*/ 24933 h 1272708"/>
                <a:gd name="connsiteX140" fmla="*/ 1543106 w 4111280"/>
                <a:gd name="connsiteY140" fmla="*/ 29695 h 1272708"/>
                <a:gd name="connsiteX141" fmla="*/ 1514531 w 4111280"/>
                <a:gd name="connsiteY141" fmla="*/ 34458 h 1272708"/>
                <a:gd name="connsiteX142" fmla="*/ 1485956 w 4111280"/>
                <a:gd name="connsiteY142" fmla="*/ 43983 h 1272708"/>
                <a:gd name="connsiteX143" fmla="*/ 1290693 w 4111280"/>
                <a:gd name="connsiteY143" fmla="*/ 39220 h 1272708"/>
                <a:gd name="connsiteX144" fmla="*/ 1262118 w 4111280"/>
                <a:gd name="connsiteY144" fmla="*/ 34458 h 1272708"/>
                <a:gd name="connsiteX145" fmla="*/ 1066856 w 4111280"/>
                <a:gd name="connsiteY145" fmla="*/ 39220 h 1272708"/>
                <a:gd name="connsiteX146" fmla="*/ 1043043 w 4111280"/>
                <a:gd name="connsiteY146" fmla="*/ 43983 h 1272708"/>
                <a:gd name="connsiteX147" fmla="*/ 1028756 w 4111280"/>
                <a:gd name="connsiteY147" fmla="*/ 48745 h 1272708"/>
                <a:gd name="connsiteX148" fmla="*/ 809681 w 4111280"/>
                <a:gd name="connsiteY148" fmla="*/ 43983 h 1272708"/>
                <a:gd name="connsiteX149" fmla="*/ 752531 w 4111280"/>
                <a:gd name="connsiteY149" fmla="*/ 39220 h 1272708"/>
                <a:gd name="connsiteX150" fmla="*/ 728718 w 4111280"/>
                <a:gd name="connsiteY150" fmla="*/ 34458 h 1272708"/>
                <a:gd name="connsiteX151" fmla="*/ 671568 w 4111280"/>
                <a:gd name="connsiteY151" fmla="*/ 29695 h 1272708"/>
                <a:gd name="connsiteX152" fmla="*/ 623943 w 4111280"/>
                <a:gd name="connsiteY152" fmla="*/ 20170 h 1272708"/>
                <a:gd name="connsiteX153" fmla="*/ 538218 w 4111280"/>
                <a:gd name="connsiteY153" fmla="*/ 24933 h 1272708"/>
                <a:gd name="connsiteX154" fmla="*/ 466781 w 4111280"/>
                <a:gd name="connsiteY154" fmla="*/ 34458 h 1272708"/>
                <a:gd name="connsiteX155" fmla="*/ 452493 w 4111280"/>
                <a:gd name="connsiteY155" fmla="*/ 39220 h 1272708"/>
                <a:gd name="connsiteX156" fmla="*/ 319143 w 4111280"/>
                <a:gd name="connsiteY156" fmla="*/ 34458 h 1272708"/>
                <a:gd name="connsiteX157" fmla="*/ 271518 w 4111280"/>
                <a:gd name="connsiteY157" fmla="*/ 29695 h 1272708"/>
                <a:gd name="connsiteX158" fmla="*/ 223893 w 4111280"/>
                <a:gd name="connsiteY158" fmla="*/ 20170 h 1272708"/>
                <a:gd name="connsiteX159" fmla="*/ 123881 w 4111280"/>
                <a:gd name="connsiteY159" fmla="*/ 15408 h 1272708"/>
                <a:gd name="connsiteX160" fmla="*/ 85781 w 4111280"/>
                <a:gd name="connsiteY160" fmla="*/ 20170 h 1272708"/>
                <a:gd name="connsiteX161" fmla="*/ 71493 w 4111280"/>
                <a:gd name="connsiteY161" fmla="*/ 29695 h 1272708"/>
                <a:gd name="connsiteX162" fmla="*/ 42918 w 4111280"/>
                <a:gd name="connsiteY162" fmla="*/ 39220 h 1272708"/>
                <a:gd name="connsiteX163" fmla="*/ 28631 w 4111280"/>
                <a:gd name="connsiteY163" fmla="*/ 43983 h 1272708"/>
                <a:gd name="connsiteX164" fmla="*/ 14343 w 4111280"/>
                <a:gd name="connsiteY164" fmla="*/ 48745 h 1272708"/>
                <a:gd name="connsiteX165" fmla="*/ 56 w 4111280"/>
                <a:gd name="connsiteY165" fmla="*/ 58270 h 1272708"/>
                <a:gd name="connsiteX166" fmla="*/ 9581 w 4111280"/>
                <a:gd name="connsiteY166" fmla="*/ 810745 h 1272708"/>
                <a:gd name="connsiteX167" fmla="*/ 14343 w 4111280"/>
                <a:gd name="connsiteY167" fmla="*/ 1144120 h 1272708"/>
                <a:gd name="connsiteX168" fmla="*/ 23868 w 4111280"/>
                <a:gd name="connsiteY168" fmla="*/ 1177458 h 1272708"/>
                <a:gd name="connsiteX169" fmla="*/ 19106 w 4111280"/>
                <a:gd name="connsiteY169" fmla="*/ 1210795 h 1272708"/>
                <a:gd name="connsiteX0" fmla="*/ 19050 w 4111224"/>
                <a:gd name="connsiteY0" fmla="*/ 1235470 h 1297383"/>
                <a:gd name="connsiteX1" fmla="*/ 61912 w 4111224"/>
                <a:gd name="connsiteY1" fmla="*/ 1244995 h 1297383"/>
                <a:gd name="connsiteX2" fmla="*/ 76200 w 4111224"/>
                <a:gd name="connsiteY2" fmla="*/ 1254520 h 1297383"/>
                <a:gd name="connsiteX3" fmla="*/ 90487 w 4111224"/>
                <a:gd name="connsiteY3" fmla="*/ 1259283 h 1297383"/>
                <a:gd name="connsiteX4" fmla="*/ 204787 w 4111224"/>
                <a:gd name="connsiteY4" fmla="*/ 1254520 h 1297383"/>
                <a:gd name="connsiteX5" fmla="*/ 233362 w 4111224"/>
                <a:gd name="connsiteY5" fmla="*/ 1244995 h 1297383"/>
                <a:gd name="connsiteX6" fmla="*/ 247650 w 4111224"/>
                <a:gd name="connsiteY6" fmla="*/ 1240233 h 1297383"/>
                <a:gd name="connsiteX7" fmla="*/ 261937 w 4111224"/>
                <a:gd name="connsiteY7" fmla="*/ 1235470 h 1297383"/>
                <a:gd name="connsiteX8" fmla="*/ 295275 w 4111224"/>
                <a:gd name="connsiteY8" fmla="*/ 1244995 h 1297383"/>
                <a:gd name="connsiteX9" fmla="*/ 309562 w 4111224"/>
                <a:gd name="connsiteY9" fmla="*/ 1254520 h 1297383"/>
                <a:gd name="connsiteX10" fmla="*/ 519112 w 4111224"/>
                <a:gd name="connsiteY10" fmla="*/ 1254520 h 1297383"/>
                <a:gd name="connsiteX11" fmla="*/ 552450 w 4111224"/>
                <a:gd name="connsiteY11" fmla="*/ 1268808 h 1297383"/>
                <a:gd name="connsiteX12" fmla="*/ 566737 w 4111224"/>
                <a:gd name="connsiteY12" fmla="*/ 1273570 h 1297383"/>
                <a:gd name="connsiteX13" fmla="*/ 576262 w 4111224"/>
                <a:gd name="connsiteY13" fmla="*/ 1259283 h 1297383"/>
                <a:gd name="connsiteX14" fmla="*/ 614362 w 4111224"/>
                <a:gd name="connsiteY14" fmla="*/ 1268808 h 1297383"/>
                <a:gd name="connsiteX15" fmla="*/ 628650 w 4111224"/>
                <a:gd name="connsiteY15" fmla="*/ 1283095 h 1297383"/>
                <a:gd name="connsiteX16" fmla="*/ 642937 w 4111224"/>
                <a:gd name="connsiteY16" fmla="*/ 1287858 h 1297383"/>
                <a:gd name="connsiteX17" fmla="*/ 657225 w 4111224"/>
                <a:gd name="connsiteY17" fmla="*/ 1297383 h 1297383"/>
                <a:gd name="connsiteX18" fmla="*/ 719137 w 4111224"/>
                <a:gd name="connsiteY18" fmla="*/ 1292620 h 1297383"/>
                <a:gd name="connsiteX19" fmla="*/ 733425 w 4111224"/>
                <a:gd name="connsiteY19" fmla="*/ 1287858 h 1297383"/>
                <a:gd name="connsiteX20" fmla="*/ 752475 w 4111224"/>
                <a:gd name="connsiteY20" fmla="*/ 1283095 h 1297383"/>
                <a:gd name="connsiteX21" fmla="*/ 766762 w 4111224"/>
                <a:gd name="connsiteY21" fmla="*/ 1278333 h 1297383"/>
                <a:gd name="connsiteX22" fmla="*/ 838200 w 4111224"/>
                <a:gd name="connsiteY22" fmla="*/ 1273570 h 1297383"/>
                <a:gd name="connsiteX23" fmla="*/ 876300 w 4111224"/>
                <a:gd name="connsiteY23" fmla="*/ 1268808 h 1297383"/>
                <a:gd name="connsiteX24" fmla="*/ 904875 w 4111224"/>
                <a:gd name="connsiteY24" fmla="*/ 1259283 h 1297383"/>
                <a:gd name="connsiteX25" fmla="*/ 919162 w 4111224"/>
                <a:gd name="connsiteY25" fmla="*/ 1254520 h 1297383"/>
                <a:gd name="connsiteX26" fmla="*/ 1081087 w 4111224"/>
                <a:gd name="connsiteY26" fmla="*/ 1264045 h 1297383"/>
                <a:gd name="connsiteX27" fmla="*/ 1095375 w 4111224"/>
                <a:gd name="connsiteY27" fmla="*/ 1268808 h 1297383"/>
                <a:gd name="connsiteX28" fmla="*/ 1109662 w 4111224"/>
                <a:gd name="connsiteY28" fmla="*/ 1278333 h 1297383"/>
                <a:gd name="connsiteX29" fmla="*/ 1214437 w 4111224"/>
                <a:gd name="connsiteY29" fmla="*/ 1273570 h 1297383"/>
                <a:gd name="connsiteX30" fmla="*/ 1257300 w 4111224"/>
                <a:gd name="connsiteY30" fmla="*/ 1254520 h 1297383"/>
                <a:gd name="connsiteX31" fmla="*/ 1285875 w 4111224"/>
                <a:gd name="connsiteY31" fmla="*/ 1249758 h 1297383"/>
                <a:gd name="connsiteX32" fmla="*/ 1500187 w 4111224"/>
                <a:gd name="connsiteY32" fmla="*/ 1254520 h 1297383"/>
                <a:gd name="connsiteX33" fmla="*/ 1543050 w 4111224"/>
                <a:gd name="connsiteY33" fmla="*/ 1268808 h 1297383"/>
                <a:gd name="connsiteX34" fmla="*/ 1557337 w 4111224"/>
                <a:gd name="connsiteY34" fmla="*/ 1273570 h 1297383"/>
                <a:gd name="connsiteX35" fmla="*/ 1590675 w 4111224"/>
                <a:gd name="connsiteY35" fmla="*/ 1268808 h 1297383"/>
                <a:gd name="connsiteX36" fmla="*/ 1604962 w 4111224"/>
                <a:gd name="connsiteY36" fmla="*/ 1264045 h 1297383"/>
                <a:gd name="connsiteX37" fmla="*/ 1628775 w 4111224"/>
                <a:gd name="connsiteY37" fmla="*/ 1259283 h 1297383"/>
                <a:gd name="connsiteX38" fmla="*/ 1800225 w 4111224"/>
                <a:gd name="connsiteY38" fmla="*/ 1264045 h 1297383"/>
                <a:gd name="connsiteX39" fmla="*/ 1857375 w 4111224"/>
                <a:gd name="connsiteY39" fmla="*/ 1268808 h 1297383"/>
                <a:gd name="connsiteX40" fmla="*/ 1905000 w 4111224"/>
                <a:gd name="connsiteY40" fmla="*/ 1283095 h 1297383"/>
                <a:gd name="connsiteX41" fmla="*/ 1919287 w 4111224"/>
                <a:gd name="connsiteY41" fmla="*/ 1287858 h 1297383"/>
                <a:gd name="connsiteX42" fmla="*/ 1933575 w 4111224"/>
                <a:gd name="connsiteY42" fmla="*/ 1297383 h 1297383"/>
                <a:gd name="connsiteX43" fmla="*/ 1985962 w 4111224"/>
                <a:gd name="connsiteY43" fmla="*/ 1287858 h 1297383"/>
                <a:gd name="connsiteX44" fmla="*/ 2000250 w 4111224"/>
                <a:gd name="connsiteY44" fmla="*/ 1278333 h 1297383"/>
                <a:gd name="connsiteX45" fmla="*/ 2014537 w 4111224"/>
                <a:gd name="connsiteY45" fmla="*/ 1273570 h 1297383"/>
                <a:gd name="connsiteX46" fmla="*/ 2043112 w 4111224"/>
                <a:gd name="connsiteY46" fmla="*/ 1254520 h 1297383"/>
                <a:gd name="connsiteX47" fmla="*/ 2090737 w 4111224"/>
                <a:gd name="connsiteY47" fmla="*/ 1244995 h 1297383"/>
                <a:gd name="connsiteX48" fmla="*/ 2147887 w 4111224"/>
                <a:gd name="connsiteY48" fmla="*/ 1249758 h 1297383"/>
                <a:gd name="connsiteX49" fmla="*/ 2233612 w 4111224"/>
                <a:gd name="connsiteY49" fmla="*/ 1254520 h 1297383"/>
                <a:gd name="connsiteX50" fmla="*/ 2257425 w 4111224"/>
                <a:gd name="connsiteY50" fmla="*/ 1259283 h 1297383"/>
                <a:gd name="connsiteX51" fmla="*/ 2290762 w 4111224"/>
                <a:gd name="connsiteY51" fmla="*/ 1264045 h 1297383"/>
                <a:gd name="connsiteX52" fmla="*/ 2371725 w 4111224"/>
                <a:gd name="connsiteY52" fmla="*/ 1264045 h 1297383"/>
                <a:gd name="connsiteX53" fmla="*/ 2433637 w 4111224"/>
                <a:gd name="connsiteY53" fmla="*/ 1268808 h 1297383"/>
                <a:gd name="connsiteX54" fmla="*/ 2571750 w 4111224"/>
                <a:gd name="connsiteY54" fmla="*/ 1268808 h 1297383"/>
                <a:gd name="connsiteX55" fmla="*/ 2614612 w 4111224"/>
                <a:gd name="connsiteY55" fmla="*/ 1254520 h 1297383"/>
                <a:gd name="connsiteX56" fmla="*/ 2628900 w 4111224"/>
                <a:gd name="connsiteY56" fmla="*/ 1249758 h 1297383"/>
                <a:gd name="connsiteX57" fmla="*/ 2643187 w 4111224"/>
                <a:gd name="connsiteY57" fmla="*/ 1244995 h 1297383"/>
                <a:gd name="connsiteX58" fmla="*/ 2986087 w 4111224"/>
                <a:gd name="connsiteY58" fmla="*/ 1254520 h 1297383"/>
                <a:gd name="connsiteX59" fmla="*/ 3081337 w 4111224"/>
                <a:gd name="connsiteY59" fmla="*/ 1249758 h 1297383"/>
                <a:gd name="connsiteX60" fmla="*/ 3238500 w 4111224"/>
                <a:gd name="connsiteY60" fmla="*/ 1254520 h 1297383"/>
                <a:gd name="connsiteX61" fmla="*/ 3252787 w 4111224"/>
                <a:gd name="connsiteY61" fmla="*/ 1259283 h 1297383"/>
                <a:gd name="connsiteX62" fmla="*/ 3295650 w 4111224"/>
                <a:gd name="connsiteY62" fmla="*/ 1268808 h 1297383"/>
                <a:gd name="connsiteX63" fmla="*/ 3309937 w 4111224"/>
                <a:gd name="connsiteY63" fmla="*/ 1273570 h 1297383"/>
                <a:gd name="connsiteX64" fmla="*/ 3400425 w 4111224"/>
                <a:gd name="connsiteY64" fmla="*/ 1278333 h 1297383"/>
                <a:gd name="connsiteX65" fmla="*/ 3433762 w 4111224"/>
                <a:gd name="connsiteY65" fmla="*/ 1273570 h 1297383"/>
                <a:gd name="connsiteX66" fmla="*/ 3462337 w 4111224"/>
                <a:gd name="connsiteY66" fmla="*/ 1264045 h 1297383"/>
                <a:gd name="connsiteX67" fmla="*/ 3505200 w 4111224"/>
                <a:gd name="connsiteY67" fmla="*/ 1249758 h 1297383"/>
                <a:gd name="connsiteX68" fmla="*/ 3543300 w 4111224"/>
                <a:gd name="connsiteY68" fmla="*/ 1244995 h 1297383"/>
                <a:gd name="connsiteX69" fmla="*/ 3700462 w 4111224"/>
                <a:gd name="connsiteY69" fmla="*/ 1249758 h 1297383"/>
                <a:gd name="connsiteX70" fmla="*/ 3729037 w 4111224"/>
                <a:gd name="connsiteY70" fmla="*/ 1259283 h 1297383"/>
                <a:gd name="connsiteX71" fmla="*/ 3752850 w 4111224"/>
                <a:gd name="connsiteY71" fmla="*/ 1264045 h 1297383"/>
                <a:gd name="connsiteX72" fmla="*/ 3819525 w 4111224"/>
                <a:gd name="connsiteY72" fmla="*/ 1249758 h 1297383"/>
                <a:gd name="connsiteX73" fmla="*/ 3938587 w 4111224"/>
                <a:gd name="connsiteY73" fmla="*/ 1244995 h 1297383"/>
                <a:gd name="connsiteX74" fmla="*/ 3967162 w 4111224"/>
                <a:gd name="connsiteY74" fmla="*/ 1230708 h 1297383"/>
                <a:gd name="connsiteX75" fmla="*/ 3990975 w 4111224"/>
                <a:gd name="connsiteY75" fmla="*/ 1211658 h 1297383"/>
                <a:gd name="connsiteX76" fmla="*/ 4005262 w 4111224"/>
                <a:gd name="connsiteY76" fmla="*/ 1202133 h 1297383"/>
                <a:gd name="connsiteX77" fmla="*/ 4019550 w 4111224"/>
                <a:gd name="connsiteY77" fmla="*/ 1197370 h 1297383"/>
                <a:gd name="connsiteX78" fmla="*/ 4024312 w 4111224"/>
                <a:gd name="connsiteY78" fmla="*/ 1144983 h 1297383"/>
                <a:gd name="connsiteX79" fmla="*/ 4029075 w 4111224"/>
                <a:gd name="connsiteY79" fmla="*/ 1130695 h 1297383"/>
                <a:gd name="connsiteX80" fmla="*/ 4043362 w 4111224"/>
                <a:gd name="connsiteY80" fmla="*/ 1121170 h 1297383"/>
                <a:gd name="connsiteX81" fmla="*/ 4057650 w 4111224"/>
                <a:gd name="connsiteY81" fmla="*/ 1116408 h 1297383"/>
                <a:gd name="connsiteX82" fmla="*/ 4090987 w 4111224"/>
                <a:gd name="connsiteY82" fmla="*/ 1068783 h 1297383"/>
                <a:gd name="connsiteX83" fmla="*/ 4086225 w 4111224"/>
                <a:gd name="connsiteY83" fmla="*/ 1025920 h 1297383"/>
                <a:gd name="connsiteX84" fmla="*/ 4081462 w 4111224"/>
                <a:gd name="connsiteY84" fmla="*/ 1011633 h 1297383"/>
                <a:gd name="connsiteX85" fmla="*/ 4076700 w 4111224"/>
                <a:gd name="connsiteY85" fmla="*/ 992583 h 1297383"/>
                <a:gd name="connsiteX86" fmla="*/ 4071937 w 4111224"/>
                <a:gd name="connsiteY86" fmla="*/ 954483 h 1297383"/>
                <a:gd name="connsiteX87" fmla="*/ 4086225 w 4111224"/>
                <a:gd name="connsiteY87" fmla="*/ 892570 h 1297383"/>
                <a:gd name="connsiteX88" fmla="*/ 4090987 w 4111224"/>
                <a:gd name="connsiteY88" fmla="*/ 878283 h 1297383"/>
                <a:gd name="connsiteX89" fmla="*/ 4076700 w 4111224"/>
                <a:gd name="connsiteY89" fmla="*/ 844945 h 1297383"/>
                <a:gd name="connsiteX90" fmla="*/ 4062412 w 4111224"/>
                <a:gd name="connsiteY90" fmla="*/ 816370 h 1297383"/>
                <a:gd name="connsiteX91" fmla="*/ 4071937 w 4111224"/>
                <a:gd name="connsiteY91" fmla="*/ 668733 h 1297383"/>
                <a:gd name="connsiteX92" fmla="*/ 4081462 w 4111224"/>
                <a:gd name="connsiteY92" fmla="*/ 573483 h 1297383"/>
                <a:gd name="connsiteX93" fmla="*/ 4076700 w 4111224"/>
                <a:gd name="connsiteY93" fmla="*/ 516333 h 1297383"/>
                <a:gd name="connsiteX94" fmla="*/ 4076700 w 4111224"/>
                <a:gd name="connsiteY94" fmla="*/ 440133 h 1297383"/>
                <a:gd name="connsiteX95" fmla="*/ 4086225 w 4111224"/>
                <a:gd name="connsiteY95" fmla="*/ 425845 h 1297383"/>
                <a:gd name="connsiteX96" fmla="*/ 4090987 w 4111224"/>
                <a:gd name="connsiteY96" fmla="*/ 411558 h 1297383"/>
                <a:gd name="connsiteX97" fmla="*/ 4081462 w 4111224"/>
                <a:gd name="connsiteY97" fmla="*/ 359170 h 1297383"/>
                <a:gd name="connsiteX98" fmla="*/ 4062412 w 4111224"/>
                <a:gd name="connsiteY98" fmla="*/ 330595 h 1297383"/>
                <a:gd name="connsiteX99" fmla="*/ 4071937 w 4111224"/>
                <a:gd name="connsiteY99" fmla="*/ 287733 h 1297383"/>
                <a:gd name="connsiteX100" fmla="*/ 4090987 w 4111224"/>
                <a:gd name="connsiteY100" fmla="*/ 259158 h 1297383"/>
                <a:gd name="connsiteX101" fmla="*/ 4095750 w 4111224"/>
                <a:gd name="connsiteY101" fmla="*/ 244870 h 1297383"/>
                <a:gd name="connsiteX102" fmla="*/ 4105275 w 4111224"/>
                <a:gd name="connsiteY102" fmla="*/ 230583 h 1297383"/>
                <a:gd name="connsiteX103" fmla="*/ 4105275 w 4111224"/>
                <a:gd name="connsiteY103" fmla="*/ 140095 h 1297383"/>
                <a:gd name="connsiteX104" fmla="*/ 4090987 w 4111224"/>
                <a:gd name="connsiteY104" fmla="*/ 111520 h 1297383"/>
                <a:gd name="connsiteX105" fmla="*/ 4071937 w 4111224"/>
                <a:gd name="connsiteY105" fmla="*/ 97233 h 1297383"/>
                <a:gd name="connsiteX106" fmla="*/ 4043362 w 4111224"/>
                <a:gd name="connsiteY106" fmla="*/ 78183 h 1297383"/>
                <a:gd name="connsiteX107" fmla="*/ 4029075 w 4111224"/>
                <a:gd name="connsiteY107" fmla="*/ 68658 h 1297383"/>
                <a:gd name="connsiteX108" fmla="*/ 3962400 w 4111224"/>
                <a:gd name="connsiteY108" fmla="*/ 54370 h 1297383"/>
                <a:gd name="connsiteX109" fmla="*/ 3786187 w 4111224"/>
                <a:gd name="connsiteY109" fmla="*/ 59133 h 1297383"/>
                <a:gd name="connsiteX110" fmla="*/ 3771900 w 4111224"/>
                <a:gd name="connsiteY110" fmla="*/ 63895 h 1297383"/>
                <a:gd name="connsiteX111" fmla="*/ 3733800 w 4111224"/>
                <a:gd name="connsiteY111" fmla="*/ 73420 h 1297383"/>
                <a:gd name="connsiteX112" fmla="*/ 3657600 w 4111224"/>
                <a:gd name="connsiteY112" fmla="*/ 68658 h 1297383"/>
                <a:gd name="connsiteX113" fmla="*/ 3614737 w 4111224"/>
                <a:gd name="connsiteY113" fmla="*/ 54370 h 1297383"/>
                <a:gd name="connsiteX114" fmla="*/ 3571875 w 4111224"/>
                <a:gd name="connsiteY114" fmla="*/ 40083 h 1297383"/>
                <a:gd name="connsiteX115" fmla="*/ 3538537 w 4111224"/>
                <a:gd name="connsiteY115" fmla="*/ 35320 h 1297383"/>
                <a:gd name="connsiteX116" fmla="*/ 3490912 w 4111224"/>
                <a:gd name="connsiteY116" fmla="*/ 35320 h 1297383"/>
                <a:gd name="connsiteX117" fmla="*/ 3476625 w 4111224"/>
                <a:gd name="connsiteY117" fmla="*/ 44845 h 1297383"/>
                <a:gd name="connsiteX118" fmla="*/ 3400425 w 4111224"/>
                <a:gd name="connsiteY118" fmla="*/ 63895 h 1297383"/>
                <a:gd name="connsiteX119" fmla="*/ 3143250 w 4111224"/>
                <a:gd name="connsiteY119" fmla="*/ 68658 h 1297383"/>
                <a:gd name="connsiteX120" fmla="*/ 3019425 w 4111224"/>
                <a:gd name="connsiteY120" fmla="*/ 59133 h 1297383"/>
                <a:gd name="connsiteX121" fmla="*/ 2990850 w 4111224"/>
                <a:gd name="connsiteY121" fmla="*/ 49608 h 1297383"/>
                <a:gd name="connsiteX122" fmla="*/ 2976562 w 4111224"/>
                <a:gd name="connsiteY122" fmla="*/ 44845 h 1297383"/>
                <a:gd name="connsiteX123" fmla="*/ 2928937 w 4111224"/>
                <a:gd name="connsiteY123" fmla="*/ 54370 h 1297383"/>
                <a:gd name="connsiteX124" fmla="*/ 2905125 w 4111224"/>
                <a:gd name="connsiteY124" fmla="*/ 59133 h 1297383"/>
                <a:gd name="connsiteX125" fmla="*/ 2709862 w 4111224"/>
                <a:gd name="connsiteY125" fmla="*/ 63895 h 1297383"/>
                <a:gd name="connsiteX126" fmla="*/ 2595562 w 4111224"/>
                <a:gd name="connsiteY126" fmla="*/ 59133 h 1297383"/>
                <a:gd name="connsiteX127" fmla="*/ 2581275 w 4111224"/>
                <a:gd name="connsiteY127" fmla="*/ 54370 h 1297383"/>
                <a:gd name="connsiteX128" fmla="*/ 2452687 w 4111224"/>
                <a:gd name="connsiteY128" fmla="*/ 63895 h 1297383"/>
                <a:gd name="connsiteX129" fmla="*/ 2362200 w 4111224"/>
                <a:gd name="connsiteY129" fmla="*/ 68658 h 1297383"/>
                <a:gd name="connsiteX130" fmla="*/ 2238375 w 4111224"/>
                <a:gd name="connsiteY130" fmla="*/ 78183 h 1297383"/>
                <a:gd name="connsiteX131" fmla="*/ 2124075 w 4111224"/>
                <a:gd name="connsiteY131" fmla="*/ 73420 h 1297383"/>
                <a:gd name="connsiteX132" fmla="*/ 1914525 w 4111224"/>
                <a:gd name="connsiteY132" fmla="*/ 68658 h 1297383"/>
                <a:gd name="connsiteX133" fmla="*/ 1852612 w 4111224"/>
                <a:gd name="connsiteY133" fmla="*/ 63895 h 1297383"/>
                <a:gd name="connsiteX134" fmla="*/ 1824037 w 4111224"/>
                <a:gd name="connsiteY134" fmla="*/ 54370 h 1297383"/>
                <a:gd name="connsiteX135" fmla="*/ 1809750 w 4111224"/>
                <a:gd name="connsiteY135" fmla="*/ 49608 h 1297383"/>
                <a:gd name="connsiteX136" fmla="*/ 1728787 w 4111224"/>
                <a:gd name="connsiteY136" fmla="*/ 44845 h 1297383"/>
                <a:gd name="connsiteX137" fmla="*/ 1676400 w 4111224"/>
                <a:gd name="connsiteY137" fmla="*/ 40083 h 1297383"/>
                <a:gd name="connsiteX138" fmla="*/ 1614487 w 4111224"/>
                <a:gd name="connsiteY138" fmla="*/ 44845 h 1297383"/>
                <a:gd name="connsiteX139" fmla="*/ 1590675 w 4111224"/>
                <a:gd name="connsiteY139" fmla="*/ 49608 h 1297383"/>
                <a:gd name="connsiteX140" fmla="*/ 1543050 w 4111224"/>
                <a:gd name="connsiteY140" fmla="*/ 54370 h 1297383"/>
                <a:gd name="connsiteX141" fmla="*/ 1514475 w 4111224"/>
                <a:gd name="connsiteY141" fmla="*/ 59133 h 1297383"/>
                <a:gd name="connsiteX142" fmla="*/ 1485900 w 4111224"/>
                <a:gd name="connsiteY142" fmla="*/ 68658 h 1297383"/>
                <a:gd name="connsiteX143" fmla="*/ 1290637 w 4111224"/>
                <a:gd name="connsiteY143" fmla="*/ 63895 h 1297383"/>
                <a:gd name="connsiteX144" fmla="*/ 1262062 w 4111224"/>
                <a:gd name="connsiteY144" fmla="*/ 59133 h 1297383"/>
                <a:gd name="connsiteX145" fmla="*/ 1066800 w 4111224"/>
                <a:gd name="connsiteY145" fmla="*/ 63895 h 1297383"/>
                <a:gd name="connsiteX146" fmla="*/ 1042987 w 4111224"/>
                <a:gd name="connsiteY146" fmla="*/ 68658 h 1297383"/>
                <a:gd name="connsiteX147" fmla="*/ 1028700 w 4111224"/>
                <a:gd name="connsiteY147" fmla="*/ 73420 h 1297383"/>
                <a:gd name="connsiteX148" fmla="*/ 809625 w 4111224"/>
                <a:gd name="connsiteY148" fmla="*/ 68658 h 1297383"/>
                <a:gd name="connsiteX149" fmla="*/ 752475 w 4111224"/>
                <a:gd name="connsiteY149" fmla="*/ 63895 h 1297383"/>
                <a:gd name="connsiteX150" fmla="*/ 728662 w 4111224"/>
                <a:gd name="connsiteY150" fmla="*/ 59133 h 1297383"/>
                <a:gd name="connsiteX151" fmla="*/ 671512 w 4111224"/>
                <a:gd name="connsiteY151" fmla="*/ 54370 h 1297383"/>
                <a:gd name="connsiteX152" fmla="*/ 623887 w 4111224"/>
                <a:gd name="connsiteY152" fmla="*/ 44845 h 1297383"/>
                <a:gd name="connsiteX153" fmla="*/ 538162 w 4111224"/>
                <a:gd name="connsiteY153" fmla="*/ 49608 h 1297383"/>
                <a:gd name="connsiteX154" fmla="*/ 466725 w 4111224"/>
                <a:gd name="connsiteY154" fmla="*/ 59133 h 1297383"/>
                <a:gd name="connsiteX155" fmla="*/ 452437 w 4111224"/>
                <a:gd name="connsiteY155" fmla="*/ 63895 h 1297383"/>
                <a:gd name="connsiteX156" fmla="*/ 319087 w 4111224"/>
                <a:gd name="connsiteY156" fmla="*/ 59133 h 1297383"/>
                <a:gd name="connsiteX157" fmla="*/ 271462 w 4111224"/>
                <a:gd name="connsiteY157" fmla="*/ 54370 h 1297383"/>
                <a:gd name="connsiteX158" fmla="*/ 223837 w 4111224"/>
                <a:gd name="connsiteY158" fmla="*/ 44845 h 1297383"/>
                <a:gd name="connsiteX159" fmla="*/ 123825 w 4111224"/>
                <a:gd name="connsiteY159" fmla="*/ 40083 h 1297383"/>
                <a:gd name="connsiteX160" fmla="*/ 85725 w 4111224"/>
                <a:gd name="connsiteY160" fmla="*/ 44845 h 1297383"/>
                <a:gd name="connsiteX161" fmla="*/ 71437 w 4111224"/>
                <a:gd name="connsiteY161" fmla="*/ 54370 h 1297383"/>
                <a:gd name="connsiteX162" fmla="*/ 42862 w 4111224"/>
                <a:gd name="connsiteY162" fmla="*/ 63895 h 1297383"/>
                <a:gd name="connsiteX163" fmla="*/ 28575 w 4111224"/>
                <a:gd name="connsiteY163" fmla="*/ 68658 h 1297383"/>
                <a:gd name="connsiteX164" fmla="*/ 14287 w 4111224"/>
                <a:gd name="connsiteY164" fmla="*/ 73420 h 1297383"/>
                <a:gd name="connsiteX165" fmla="*/ 0 w 4111224"/>
                <a:gd name="connsiteY165" fmla="*/ 82945 h 1297383"/>
                <a:gd name="connsiteX166" fmla="*/ 14287 w 4111224"/>
                <a:gd name="connsiteY166" fmla="*/ 1168795 h 1297383"/>
                <a:gd name="connsiteX167" fmla="*/ 23812 w 4111224"/>
                <a:gd name="connsiteY167" fmla="*/ 1202133 h 1297383"/>
                <a:gd name="connsiteX168" fmla="*/ 19050 w 4111224"/>
                <a:gd name="connsiteY168" fmla="*/ 1235470 h 1297383"/>
                <a:gd name="connsiteX0" fmla="*/ 19203 w 4111377"/>
                <a:gd name="connsiteY0" fmla="*/ 1237938 h 1299851"/>
                <a:gd name="connsiteX1" fmla="*/ 62065 w 4111377"/>
                <a:gd name="connsiteY1" fmla="*/ 1247463 h 1299851"/>
                <a:gd name="connsiteX2" fmla="*/ 76353 w 4111377"/>
                <a:gd name="connsiteY2" fmla="*/ 1256988 h 1299851"/>
                <a:gd name="connsiteX3" fmla="*/ 90640 w 4111377"/>
                <a:gd name="connsiteY3" fmla="*/ 1261751 h 1299851"/>
                <a:gd name="connsiteX4" fmla="*/ 204940 w 4111377"/>
                <a:gd name="connsiteY4" fmla="*/ 1256988 h 1299851"/>
                <a:gd name="connsiteX5" fmla="*/ 233515 w 4111377"/>
                <a:gd name="connsiteY5" fmla="*/ 1247463 h 1299851"/>
                <a:gd name="connsiteX6" fmla="*/ 247803 w 4111377"/>
                <a:gd name="connsiteY6" fmla="*/ 1242701 h 1299851"/>
                <a:gd name="connsiteX7" fmla="*/ 262090 w 4111377"/>
                <a:gd name="connsiteY7" fmla="*/ 1237938 h 1299851"/>
                <a:gd name="connsiteX8" fmla="*/ 295428 w 4111377"/>
                <a:gd name="connsiteY8" fmla="*/ 1247463 h 1299851"/>
                <a:gd name="connsiteX9" fmla="*/ 309715 w 4111377"/>
                <a:gd name="connsiteY9" fmla="*/ 1256988 h 1299851"/>
                <a:gd name="connsiteX10" fmla="*/ 519265 w 4111377"/>
                <a:gd name="connsiteY10" fmla="*/ 1256988 h 1299851"/>
                <a:gd name="connsiteX11" fmla="*/ 552603 w 4111377"/>
                <a:gd name="connsiteY11" fmla="*/ 1271276 h 1299851"/>
                <a:gd name="connsiteX12" fmla="*/ 566890 w 4111377"/>
                <a:gd name="connsiteY12" fmla="*/ 1276038 h 1299851"/>
                <a:gd name="connsiteX13" fmla="*/ 576415 w 4111377"/>
                <a:gd name="connsiteY13" fmla="*/ 1261751 h 1299851"/>
                <a:gd name="connsiteX14" fmla="*/ 614515 w 4111377"/>
                <a:gd name="connsiteY14" fmla="*/ 1271276 h 1299851"/>
                <a:gd name="connsiteX15" fmla="*/ 628803 w 4111377"/>
                <a:gd name="connsiteY15" fmla="*/ 1285563 h 1299851"/>
                <a:gd name="connsiteX16" fmla="*/ 643090 w 4111377"/>
                <a:gd name="connsiteY16" fmla="*/ 1290326 h 1299851"/>
                <a:gd name="connsiteX17" fmla="*/ 657378 w 4111377"/>
                <a:gd name="connsiteY17" fmla="*/ 1299851 h 1299851"/>
                <a:gd name="connsiteX18" fmla="*/ 719290 w 4111377"/>
                <a:gd name="connsiteY18" fmla="*/ 1295088 h 1299851"/>
                <a:gd name="connsiteX19" fmla="*/ 733578 w 4111377"/>
                <a:gd name="connsiteY19" fmla="*/ 1290326 h 1299851"/>
                <a:gd name="connsiteX20" fmla="*/ 752628 w 4111377"/>
                <a:gd name="connsiteY20" fmla="*/ 1285563 h 1299851"/>
                <a:gd name="connsiteX21" fmla="*/ 766915 w 4111377"/>
                <a:gd name="connsiteY21" fmla="*/ 1280801 h 1299851"/>
                <a:gd name="connsiteX22" fmla="*/ 838353 w 4111377"/>
                <a:gd name="connsiteY22" fmla="*/ 1276038 h 1299851"/>
                <a:gd name="connsiteX23" fmla="*/ 876453 w 4111377"/>
                <a:gd name="connsiteY23" fmla="*/ 1271276 h 1299851"/>
                <a:gd name="connsiteX24" fmla="*/ 905028 w 4111377"/>
                <a:gd name="connsiteY24" fmla="*/ 1261751 h 1299851"/>
                <a:gd name="connsiteX25" fmla="*/ 919315 w 4111377"/>
                <a:gd name="connsiteY25" fmla="*/ 1256988 h 1299851"/>
                <a:gd name="connsiteX26" fmla="*/ 1081240 w 4111377"/>
                <a:gd name="connsiteY26" fmla="*/ 1266513 h 1299851"/>
                <a:gd name="connsiteX27" fmla="*/ 1095528 w 4111377"/>
                <a:gd name="connsiteY27" fmla="*/ 1271276 h 1299851"/>
                <a:gd name="connsiteX28" fmla="*/ 1109815 w 4111377"/>
                <a:gd name="connsiteY28" fmla="*/ 1280801 h 1299851"/>
                <a:gd name="connsiteX29" fmla="*/ 1214590 w 4111377"/>
                <a:gd name="connsiteY29" fmla="*/ 1276038 h 1299851"/>
                <a:gd name="connsiteX30" fmla="*/ 1257453 w 4111377"/>
                <a:gd name="connsiteY30" fmla="*/ 1256988 h 1299851"/>
                <a:gd name="connsiteX31" fmla="*/ 1286028 w 4111377"/>
                <a:gd name="connsiteY31" fmla="*/ 1252226 h 1299851"/>
                <a:gd name="connsiteX32" fmla="*/ 1500340 w 4111377"/>
                <a:gd name="connsiteY32" fmla="*/ 1256988 h 1299851"/>
                <a:gd name="connsiteX33" fmla="*/ 1543203 w 4111377"/>
                <a:gd name="connsiteY33" fmla="*/ 1271276 h 1299851"/>
                <a:gd name="connsiteX34" fmla="*/ 1557490 w 4111377"/>
                <a:gd name="connsiteY34" fmla="*/ 1276038 h 1299851"/>
                <a:gd name="connsiteX35" fmla="*/ 1590828 w 4111377"/>
                <a:gd name="connsiteY35" fmla="*/ 1271276 h 1299851"/>
                <a:gd name="connsiteX36" fmla="*/ 1605115 w 4111377"/>
                <a:gd name="connsiteY36" fmla="*/ 1266513 h 1299851"/>
                <a:gd name="connsiteX37" fmla="*/ 1628928 w 4111377"/>
                <a:gd name="connsiteY37" fmla="*/ 1261751 h 1299851"/>
                <a:gd name="connsiteX38" fmla="*/ 1800378 w 4111377"/>
                <a:gd name="connsiteY38" fmla="*/ 1266513 h 1299851"/>
                <a:gd name="connsiteX39" fmla="*/ 1857528 w 4111377"/>
                <a:gd name="connsiteY39" fmla="*/ 1271276 h 1299851"/>
                <a:gd name="connsiteX40" fmla="*/ 1905153 w 4111377"/>
                <a:gd name="connsiteY40" fmla="*/ 1285563 h 1299851"/>
                <a:gd name="connsiteX41" fmla="*/ 1919440 w 4111377"/>
                <a:gd name="connsiteY41" fmla="*/ 1290326 h 1299851"/>
                <a:gd name="connsiteX42" fmla="*/ 1933728 w 4111377"/>
                <a:gd name="connsiteY42" fmla="*/ 1299851 h 1299851"/>
                <a:gd name="connsiteX43" fmla="*/ 1986115 w 4111377"/>
                <a:gd name="connsiteY43" fmla="*/ 1290326 h 1299851"/>
                <a:gd name="connsiteX44" fmla="*/ 2000403 w 4111377"/>
                <a:gd name="connsiteY44" fmla="*/ 1280801 h 1299851"/>
                <a:gd name="connsiteX45" fmla="*/ 2014690 w 4111377"/>
                <a:gd name="connsiteY45" fmla="*/ 1276038 h 1299851"/>
                <a:gd name="connsiteX46" fmla="*/ 2043265 w 4111377"/>
                <a:gd name="connsiteY46" fmla="*/ 1256988 h 1299851"/>
                <a:gd name="connsiteX47" fmla="*/ 2090890 w 4111377"/>
                <a:gd name="connsiteY47" fmla="*/ 1247463 h 1299851"/>
                <a:gd name="connsiteX48" fmla="*/ 2148040 w 4111377"/>
                <a:gd name="connsiteY48" fmla="*/ 1252226 h 1299851"/>
                <a:gd name="connsiteX49" fmla="*/ 2233765 w 4111377"/>
                <a:gd name="connsiteY49" fmla="*/ 1256988 h 1299851"/>
                <a:gd name="connsiteX50" fmla="*/ 2257578 w 4111377"/>
                <a:gd name="connsiteY50" fmla="*/ 1261751 h 1299851"/>
                <a:gd name="connsiteX51" fmla="*/ 2290915 w 4111377"/>
                <a:gd name="connsiteY51" fmla="*/ 1266513 h 1299851"/>
                <a:gd name="connsiteX52" fmla="*/ 2371878 w 4111377"/>
                <a:gd name="connsiteY52" fmla="*/ 1266513 h 1299851"/>
                <a:gd name="connsiteX53" fmla="*/ 2433790 w 4111377"/>
                <a:gd name="connsiteY53" fmla="*/ 1271276 h 1299851"/>
                <a:gd name="connsiteX54" fmla="*/ 2571903 w 4111377"/>
                <a:gd name="connsiteY54" fmla="*/ 1271276 h 1299851"/>
                <a:gd name="connsiteX55" fmla="*/ 2614765 w 4111377"/>
                <a:gd name="connsiteY55" fmla="*/ 1256988 h 1299851"/>
                <a:gd name="connsiteX56" fmla="*/ 2629053 w 4111377"/>
                <a:gd name="connsiteY56" fmla="*/ 1252226 h 1299851"/>
                <a:gd name="connsiteX57" fmla="*/ 2643340 w 4111377"/>
                <a:gd name="connsiteY57" fmla="*/ 1247463 h 1299851"/>
                <a:gd name="connsiteX58" fmla="*/ 2986240 w 4111377"/>
                <a:gd name="connsiteY58" fmla="*/ 1256988 h 1299851"/>
                <a:gd name="connsiteX59" fmla="*/ 3081490 w 4111377"/>
                <a:gd name="connsiteY59" fmla="*/ 1252226 h 1299851"/>
                <a:gd name="connsiteX60" fmla="*/ 3238653 w 4111377"/>
                <a:gd name="connsiteY60" fmla="*/ 1256988 h 1299851"/>
                <a:gd name="connsiteX61" fmla="*/ 3252940 w 4111377"/>
                <a:gd name="connsiteY61" fmla="*/ 1261751 h 1299851"/>
                <a:gd name="connsiteX62" fmla="*/ 3295803 w 4111377"/>
                <a:gd name="connsiteY62" fmla="*/ 1271276 h 1299851"/>
                <a:gd name="connsiteX63" fmla="*/ 3310090 w 4111377"/>
                <a:gd name="connsiteY63" fmla="*/ 1276038 h 1299851"/>
                <a:gd name="connsiteX64" fmla="*/ 3400578 w 4111377"/>
                <a:gd name="connsiteY64" fmla="*/ 1280801 h 1299851"/>
                <a:gd name="connsiteX65" fmla="*/ 3433915 w 4111377"/>
                <a:gd name="connsiteY65" fmla="*/ 1276038 h 1299851"/>
                <a:gd name="connsiteX66" fmla="*/ 3462490 w 4111377"/>
                <a:gd name="connsiteY66" fmla="*/ 1266513 h 1299851"/>
                <a:gd name="connsiteX67" fmla="*/ 3505353 w 4111377"/>
                <a:gd name="connsiteY67" fmla="*/ 1252226 h 1299851"/>
                <a:gd name="connsiteX68" fmla="*/ 3543453 w 4111377"/>
                <a:gd name="connsiteY68" fmla="*/ 1247463 h 1299851"/>
                <a:gd name="connsiteX69" fmla="*/ 3700615 w 4111377"/>
                <a:gd name="connsiteY69" fmla="*/ 1252226 h 1299851"/>
                <a:gd name="connsiteX70" fmla="*/ 3729190 w 4111377"/>
                <a:gd name="connsiteY70" fmla="*/ 1261751 h 1299851"/>
                <a:gd name="connsiteX71" fmla="*/ 3753003 w 4111377"/>
                <a:gd name="connsiteY71" fmla="*/ 1266513 h 1299851"/>
                <a:gd name="connsiteX72" fmla="*/ 3819678 w 4111377"/>
                <a:gd name="connsiteY72" fmla="*/ 1252226 h 1299851"/>
                <a:gd name="connsiteX73" fmla="*/ 3938740 w 4111377"/>
                <a:gd name="connsiteY73" fmla="*/ 1247463 h 1299851"/>
                <a:gd name="connsiteX74" fmla="*/ 3967315 w 4111377"/>
                <a:gd name="connsiteY74" fmla="*/ 1233176 h 1299851"/>
                <a:gd name="connsiteX75" fmla="*/ 3991128 w 4111377"/>
                <a:gd name="connsiteY75" fmla="*/ 1214126 h 1299851"/>
                <a:gd name="connsiteX76" fmla="*/ 4005415 w 4111377"/>
                <a:gd name="connsiteY76" fmla="*/ 1204601 h 1299851"/>
                <a:gd name="connsiteX77" fmla="*/ 4019703 w 4111377"/>
                <a:gd name="connsiteY77" fmla="*/ 1199838 h 1299851"/>
                <a:gd name="connsiteX78" fmla="*/ 4024465 w 4111377"/>
                <a:gd name="connsiteY78" fmla="*/ 1147451 h 1299851"/>
                <a:gd name="connsiteX79" fmla="*/ 4029228 w 4111377"/>
                <a:gd name="connsiteY79" fmla="*/ 1133163 h 1299851"/>
                <a:gd name="connsiteX80" fmla="*/ 4043515 w 4111377"/>
                <a:gd name="connsiteY80" fmla="*/ 1123638 h 1299851"/>
                <a:gd name="connsiteX81" fmla="*/ 4057803 w 4111377"/>
                <a:gd name="connsiteY81" fmla="*/ 1118876 h 1299851"/>
                <a:gd name="connsiteX82" fmla="*/ 4091140 w 4111377"/>
                <a:gd name="connsiteY82" fmla="*/ 1071251 h 1299851"/>
                <a:gd name="connsiteX83" fmla="*/ 4086378 w 4111377"/>
                <a:gd name="connsiteY83" fmla="*/ 1028388 h 1299851"/>
                <a:gd name="connsiteX84" fmla="*/ 4081615 w 4111377"/>
                <a:gd name="connsiteY84" fmla="*/ 1014101 h 1299851"/>
                <a:gd name="connsiteX85" fmla="*/ 4076853 w 4111377"/>
                <a:gd name="connsiteY85" fmla="*/ 995051 h 1299851"/>
                <a:gd name="connsiteX86" fmla="*/ 4072090 w 4111377"/>
                <a:gd name="connsiteY86" fmla="*/ 956951 h 1299851"/>
                <a:gd name="connsiteX87" fmla="*/ 4086378 w 4111377"/>
                <a:gd name="connsiteY87" fmla="*/ 895038 h 1299851"/>
                <a:gd name="connsiteX88" fmla="*/ 4091140 w 4111377"/>
                <a:gd name="connsiteY88" fmla="*/ 880751 h 1299851"/>
                <a:gd name="connsiteX89" fmla="*/ 4076853 w 4111377"/>
                <a:gd name="connsiteY89" fmla="*/ 847413 h 1299851"/>
                <a:gd name="connsiteX90" fmla="*/ 4062565 w 4111377"/>
                <a:gd name="connsiteY90" fmla="*/ 818838 h 1299851"/>
                <a:gd name="connsiteX91" fmla="*/ 4072090 w 4111377"/>
                <a:gd name="connsiteY91" fmla="*/ 671201 h 1299851"/>
                <a:gd name="connsiteX92" fmla="*/ 4081615 w 4111377"/>
                <a:gd name="connsiteY92" fmla="*/ 575951 h 1299851"/>
                <a:gd name="connsiteX93" fmla="*/ 4076853 w 4111377"/>
                <a:gd name="connsiteY93" fmla="*/ 518801 h 1299851"/>
                <a:gd name="connsiteX94" fmla="*/ 4076853 w 4111377"/>
                <a:gd name="connsiteY94" fmla="*/ 442601 h 1299851"/>
                <a:gd name="connsiteX95" fmla="*/ 4086378 w 4111377"/>
                <a:gd name="connsiteY95" fmla="*/ 428313 h 1299851"/>
                <a:gd name="connsiteX96" fmla="*/ 4091140 w 4111377"/>
                <a:gd name="connsiteY96" fmla="*/ 414026 h 1299851"/>
                <a:gd name="connsiteX97" fmla="*/ 4081615 w 4111377"/>
                <a:gd name="connsiteY97" fmla="*/ 361638 h 1299851"/>
                <a:gd name="connsiteX98" fmla="*/ 4062565 w 4111377"/>
                <a:gd name="connsiteY98" fmla="*/ 333063 h 1299851"/>
                <a:gd name="connsiteX99" fmla="*/ 4072090 w 4111377"/>
                <a:gd name="connsiteY99" fmla="*/ 290201 h 1299851"/>
                <a:gd name="connsiteX100" fmla="*/ 4091140 w 4111377"/>
                <a:gd name="connsiteY100" fmla="*/ 261626 h 1299851"/>
                <a:gd name="connsiteX101" fmla="*/ 4095903 w 4111377"/>
                <a:gd name="connsiteY101" fmla="*/ 247338 h 1299851"/>
                <a:gd name="connsiteX102" fmla="*/ 4105428 w 4111377"/>
                <a:gd name="connsiteY102" fmla="*/ 233051 h 1299851"/>
                <a:gd name="connsiteX103" fmla="*/ 4105428 w 4111377"/>
                <a:gd name="connsiteY103" fmla="*/ 142563 h 1299851"/>
                <a:gd name="connsiteX104" fmla="*/ 4091140 w 4111377"/>
                <a:gd name="connsiteY104" fmla="*/ 113988 h 1299851"/>
                <a:gd name="connsiteX105" fmla="*/ 4072090 w 4111377"/>
                <a:gd name="connsiteY105" fmla="*/ 99701 h 1299851"/>
                <a:gd name="connsiteX106" fmla="*/ 4043515 w 4111377"/>
                <a:gd name="connsiteY106" fmla="*/ 80651 h 1299851"/>
                <a:gd name="connsiteX107" fmla="*/ 4029228 w 4111377"/>
                <a:gd name="connsiteY107" fmla="*/ 71126 h 1299851"/>
                <a:gd name="connsiteX108" fmla="*/ 3962553 w 4111377"/>
                <a:gd name="connsiteY108" fmla="*/ 56838 h 1299851"/>
                <a:gd name="connsiteX109" fmla="*/ 3786340 w 4111377"/>
                <a:gd name="connsiteY109" fmla="*/ 61601 h 1299851"/>
                <a:gd name="connsiteX110" fmla="*/ 3772053 w 4111377"/>
                <a:gd name="connsiteY110" fmla="*/ 66363 h 1299851"/>
                <a:gd name="connsiteX111" fmla="*/ 3733953 w 4111377"/>
                <a:gd name="connsiteY111" fmla="*/ 75888 h 1299851"/>
                <a:gd name="connsiteX112" fmla="*/ 3657753 w 4111377"/>
                <a:gd name="connsiteY112" fmla="*/ 71126 h 1299851"/>
                <a:gd name="connsiteX113" fmla="*/ 3614890 w 4111377"/>
                <a:gd name="connsiteY113" fmla="*/ 56838 h 1299851"/>
                <a:gd name="connsiteX114" fmla="*/ 3572028 w 4111377"/>
                <a:gd name="connsiteY114" fmla="*/ 42551 h 1299851"/>
                <a:gd name="connsiteX115" fmla="*/ 3538690 w 4111377"/>
                <a:gd name="connsiteY115" fmla="*/ 37788 h 1299851"/>
                <a:gd name="connsiteX116" fmla="*/ 3491065 w 4111377"/>
                <a:gd name="connsiteY116" fmla="*/ 37788 h 1299851"/>
                <a:gd name="connsiteX117" fmla="*/ 3476778 w 4111377"/>
                <a:gd name="connsiteY117" fmla="*/ 47313 h 1299851"/>
                <a:gd name="connsiteX118" fmla="*/ 3400578 w 4111377"/>
                <a:gd name="connsiteY118" fmla="*/ 66363 h 1299851"/>
                <a:gd name="connsiteX119" fmla="*/ 3143403 w 4111377"/>
                <a:gd name="connsiteY119" fmla="*/ 71126 h 1299851"/>
                <a:gd name="connsiteX120" fmla="*/ 3019578 w 4111377"/>
                <a:gd name="connsiteY120" fmla="*/ 61601 h 1299851"/>
                <a:gd name="connsiteX121" fmla="*/ 2991003 w 4111377"/>
                <a:gd name="connsiteY121" fmla="*/ 52076 h 1299851"/>
                <a:gd name="connsiteX122" fmla="*/ 2976715 w 4111377"/>
                <a:gd name="connsiteY122" fmla="*/ 47313 h 1299851"/>
                <a:gd name="connsiteX123" fmla="*/ 2929090 w 4111377"/>
                <a:gd name="connsiteY123" fmla="*/ 56838 h 1299851"/>
                <a:gd name="connsiteX124" fmla="*/ 2905278 w 4111377"/>
                <a:gd name="connsiteY124" fmla="*/ 61601 h 1299851"/>
                <a:gd name="connsiteX125" fmla="*/ 2710015 w 4111377"/>
                <a:gd name="connsiteY125" fmla="*/ 66363 h 1299851"/>
                <a:gd name="connsiteX126" fmla="*/ 2595715 w 4111377"/>
                <a:gd name="connsiteY126" fmla="*/ 61601 h 1299851"/>
                <a:gd name="connsiteX127" fmla="*/ 2581428 w 4111377"/>
                <a:gd name="connsiteY127" fmla="*/ 56838 h 1299851"/>
                <a:gd name="connsiteX128" fmla="*/ 2452840 w 4111377"/>
                <a:gd name="connsiteY128" fmla="*/ 66363 h 1299851"/>
                <a:gd name="connsiteX129" fmla="*/ 2362353 w 4111377"/>
                <a:gd name="connsiteY129" fmla="*/ 71126 h 1299851"/>
                <a:gd name="connsiteX130" fmla="*/ 2238528 w 4111377"/>
                <a:gd name="connsiteY130" fmla="*/ 80651 h 1299851"/>
                <a:gd name="connsiteX131" fmla="*/ 2124228 w 4111377"/>
                <a:gd name="connsiteY131" fmla="*/ 75888 h 1299851"/>
                <a:gd name="connsiteX132" fmla="*/ 1914678 w 4111377"/>
                <a:gd name="connsiteY132" fmla="*/ 71126 h 1299851"/>
                <a:gd name="connsiteX133" fmla="*/ 1852765 w 4111377"/>
                <a:gd name="connsiteY133" fmla="*/ 66363 h 1299851"/>
                <a:gd name="connsiteX134" fmla="*/ 1824190 w 4111377"/>
                <a:gd name="connsiteY134" fmla="*/ 56838 h 1299851"/>
                <a:gd name="connsiteX135" fmla="*/ 1809903 w 4111377"/>
                <a:gd name="connsiteY135" fmla="*/ 52076 h 1299851"/>
                <a:gd name="connsiteX136" fmla="*/ 1728940 w 4111377"/>
                <a:gd name="connsiteY136" fmla="*/ 47313 h 1299851"/>
                <a:gd name="connsiteX137" fmla="*/ 1676553 w 4111377"/>
                <a:gd name="connsiteY137" fmla="*/ 42551 h 1299851"/>
                <a:gd name="connsiteX138" fmla="*/ 1614640 w 4111377"/>
                <a:gd name="connsiteY138" fmla="*/ 47313 h 1299851"/>
                <a:gd name="connsiteX139" fmla="*/ 1590828 w 4111377"/>
                <a:gd name="connsiteY139" fmla="*/ 52076 h 1299851"/>
                <a:gd name="connsiteX140" fmla="*/ 1543203 w 4111377"/>
                <a:gd name="connsiteY140" fmla="*/ 56838 h 1299851"/>
                <a:gd name="connsiteX141" fmla="*/ 1514628 w 4111377"/>
                <a:gd name="connsiteY141" fmla="*/ 61601 h 1299851"/>
                <a:gd name="connsiteX142" fmla="*/ 1486053 w 4111377"/>
                <a:gd name="connsiteY142" fmla="*/ 71126 h 1299851"/>
                <a:gd name="connsiteX143" fmla="*/ 1290790 w 4111377"/>
                <a:gd name="connsiteY143" fmla="*/ 66363 h 1299851"/>
                <a:gd name="connsiteX144" fmla="*/ 1262215 w 4111377"/>
                <a:gd name="connsiteY144" fmla="*/ 61601 h 1299851"/>
                <a:gd name="connsiteX145" fmla="*/ 1066953 w 4111377"/>
                <a:gd name="connsiteY145" fmla="*/ 66363 h 1299851"/>
                <a:gd name="connsiteX146" fmla="*/ 1043140 w 4111377"/>
                <a:gd name="connsiteY146" fmla="*/ 71126 h 1299851"/>
                <a:gd name="connsiteX147" fmla="*/ 1028853 w 4111377"/>
                <a:gd name="connsiteY147" fmla="*/ 75888 h 1299851"/>
                <a:gd name="connsiteX148" fmla="*/ 809778 w 4111377"/>
                <a:gd name="connsiteY148" fmla="*/ 71126 h 1299851"/>
                <a:gd name="connsiteX149" fmla="*/ 752628 w 4111377"/>
                <a:gd name="connsiteY149" fmla="*/ 66363 h 1299851"/>
                <a:gd name="connsiteX150" fmla="*/ 728815 w 4111377"/>
                <a:gd name="connsiteY150" fmla="*/ 61601 h 1299851"/>
                <a:gd name="connsiteX151" fmla="*/ 671665 w 4111377"/>
                <a:gd name="connsiteY151" fmla="*/ 56838 h 1299851"/>
                <a:gd name="connsiteX152" fmla="*/ 624040 w 4111377"/>
                <a:gd name="connsiteY152" fmla="*/ 47313 h 1299851"/>
                <a:gd name="connsiteX153" fmla="*/ 538315 w 4111377"/>
                <a:gd name="connsiteY153" fmla="*/ 52076 h 1299851"/>
                <a:gd name="connsiteX154" fmla="*/ 466878 w 4111377"/>
                <a:gd name="connsiteY154" fmla="*/ 61601 h 1299851"/>
                <a:gd name="connsiteX155" fmla="*/ 452590 w 4111377"/>
                <a:gd name="connsiteY155" fmla="*/ 66363 h 1299851"/>
                <a:gd name="connsiteX156" fmla="*/ 319240 w 4111377"/>
                <a:gd name="connsiteY156" fmla="*/ 61601 h 1299851"/>
                <a:gd name="connsiteX157" fmla="*/ 271615 w 4111377"/>
                <a:gd name="connsiteY157" fmla="*/ 56838 h 1299851"/>
                <a:gd name="connsiteX158" fmla="*/ 223990 w 4111377"/>
                <a:gd name="connsiteY158" fmla="*/ 47313 h 1299851"/>
                <a:gd name="connsiteX159" fmla="*/ 123978 w 4111377"/>
                <a:gd name="connsiteY159" fmla="*/ 42551 h 1299851"/>
                <a:gd name="connsiteX160" fmla="*/ 85878 w 4111377"/>
                <a:gd name="connsiteY160" fmla="*/ 47313 h 1299851"/>
                <a:gd name="connsiteX161" fmla="*/ 71590 w 4111377"/>
                <a:gd name="connsiteY161" fmla="*/ 56838 h 1299851"/>
                <a:gd name="connsiteX162" fmla="*/ 43015 w 4111377"/>
                <a:gd name="connsiteY162" fmla="*/ 66363 h 1299851"/>
                <a:gd name="connsiteX163" fmla="*/ 28728 w 4111377"/>
                <a:gd name="connsiteY163" fmla="*/ 71126 h 1299851"/>
                <a:gd name="connsiteX164" fmla="*/ 14440 w 4111377"/>
                <a:gd name="connsiteY164" fmla="*/ 75888 h 1299851"/>
                <a:gd name="connsiteX165" fmla="*/ 153 w 4111377"/>
                <a:gd name="connsiteY165" fmla="*/ 85413 h 1299851"/>
                <a:gd name="connsiteX166" fmla="*/ 23965 w 4111377"/>
                <a:gd name="connsiteY166" fmla="*/ 1204601 h 1299851"/>
                <a:gd name="connsiteX167" fmla="*/ 19203 w 4111377"/>
                <a:gd name="connsiteY167" fmla="*/ 1237938 h 1299851"/>
                <a:gd name="connsiteX0" fmla="*/ 19094 w 4111268"/>
                <a:gd name="connsiteY0" fmla="*/ 1240406 h 1302319"/>
                <a:gd name="connsiteX1" fmla="*/ 61956 w 4111268"/>
                <a:gd name="connsiteY1" fmla="*/ 1249931 h 1302319"/>
                <a:gd name="connsiteX2" fmla="*/ 76244 w 4111268"/>
                <a:gd name="connsiteY2" fmla="*/ 1259456 h 1302319"/>
                <a:gd name="connsiteX3" fmla="*/ 90531 w 4111268"/>
                <a:gd name="connsiteY3" fmla="*/ 1264219 h 1302319"/>
                <a:gd name="connsiteX4" fmla="*/ 204831 w 4111268"/>
                <a:gd name="connsiteY4" fmla="*/ 1259456 h 1302319"/>
                <a:gd name="connsiteX5" fmla="*/ 233406 w 4111268"/>
                <a:gd name="connsiteY5" fmla="*/ 1249931 h 1302319"/>
                <a:gd name="connsiteX6" fmla="*/ 247694 w 4111268"/>
                <a:gd name="connsiteY6" fmla="*/ 1245169 h 1302319"/>
                <a:gd name="connsiteX7" fmla="*/ 261981 w 4111268"/>
                <a:gd name="connsiteY7" fmla="*/ 1240406 h 1302319"/>
                <a:gd name="connsiteX8" fmla="*/ 295319 w 4111268"/>
                <a:gd name="connsiteY8" fmla="*/ 1249931 h 1302319"/>
                <a:gd name="connsiteX9" fmla="*/ 309606 w 4111268"/>
                <a:gd name="connsiteY9" fmla="*/ 1259456 h 1302319"/>
                <a:gd name="connsiteX10" fmla="*/ 519156 w 4111268"/>
                <a:gd name="connsiteY10" fmla="*/ 1259456 h 1302319"/>
                <a:gd name="connsiteX11" fmla="*/ 552494 w 4111268"/>
                <a:gd name="connsiteY11" fmla="*/ 1273744 h 1302319"/>
                <a:gd name="connsiteX12" fmla="*/ 566781 w 4111268"/>
                <a:gd name="connsiteY12" fmla="*/ 1278506 h 1302319"/>
                <a:gd name="connsiteX13" fmla="*/ 576306 w 4111268"/>
                <a:gd name="connsiteY13" fmla="*/ 1264219 h 1302319"/>
                <a:gd name="connsiteX14" fmla="*/ 614406 w 4111268"/>
                <a:gd name="connsiteY14" fmla="*/ 1273744 h 1302319"/>
                <a:gd name="connsiteX15" fmla="*/ 628694 w 4111268"/>
                <a:gd name="connsiteY15" fmla="*/ 1288031 h 1302319"/>
                <a:gd name="connsiteX16" fmla="*/ 642981 w 4111268"/>
                <a:gd name="connsiteY16" fmla="*/ 1292794 h 1302319"/>
                <a:gd name="connsiteX17" fmla="*/ 657269 w 4111268"/>
                <a:gd name="connsiteY17" fmla="*/ 1302319 h 1302319"/>
                <a:gd name="connsiteX18" fmla="*/ 719181 w 4111268"/>
                <a:gd name="connsiteY18" fmla="*/ 1297556 h 1302319"/>
                <a:gd name="connsiteX19" fmla="*/ 733469 w 4111268"/>
                <a:gd name="connsiteY19" fmla="*/ 1292794 h 1302319"/>
                <a:gd name="connsiteX20" fmla="*/ 752519 w 4111268"/>
                <a:gd name="connsiteY20" fmla="*/ 1288031 h 1302319"/>
                <a:gd name="connsiteX21" fmla="*/ 766806 w 4111268"/>
                <a:gd name="connsiteY21" fmla="*/ 1283269 h 1302319"/>
                <a:gd name="connsiteX22" fmla="*/ 838244 w 4111268"/>
                <a:gd name="connsiteY22" fmla="*/ 1278506 h 1302319"/>
                <a:gd name="connsiteX23" fmla="*/ 876344 w 4111268"/>
                <a:gd name="connsiteY23" fmla="*/ 1273744 h 1302319"/>
                <a:gd name="connsiteX24" fmla="*/ 904919 w 4111268"/>
                <a:gd name="connsiteY24" fmla="*/ 1264219 h 1302319"/>
                <a:gd name="connsiteX25" fmla="*/ 919206 w 4111268"/>
                <a:gd name="connsiteY25" fmla="*/ 1259456 h 1302319"/>
                <a:gd name="connsiteX26" fmla="*/ 1081131 w 4111268"/>
                <a:gd name="connsiteY26" fmla="*/ 1268981 h 1302319"/>
                <a:gd name="connsiteX27" fmla="*/ 1095419 w 4111268"/>
                <a:gd name="connsiteY27" fmla="*/ 1273744 h 1302319"/>
                <a:gd name="connsiteX28" fmla="*/ 1109706 w 4111268"/>
                <a:gd name="connsiteY28" fmla="*/ 1283269 h 1302319"/>
                <a:gd name="connsiteX29" fmla="*/ 1214481 w 4111268"/>
                <a:gd name="connsiteY29" fmla="*/ 1278506 h 1302319"/>
                <a:gd name="connsiteX30" fmla="*/ 1257344 w 4111268"/>
                <a:gd name="connsiteY30" fmla="*/ 1259456 h 1302319"/>
                <a:gd name="connsiteX31" fmla="*/ 1285919 w 4111268"/>
                <a:gd name="connsiteY31" fmla="*/ 1254694 h 1302319"/>
                <a:gd name="connsiteX32" fmla="*/ 1500231 w 4111268"/>
                <a:gd name="connsiteY32" fmla="*/ 1259456 h 1302319"/>
                <a:gd name="connsiteX33" fmla="*/ 1543094 w 4111268"/>
                <a:gd name="connsiteY33" fmla="*/ 1273744 h 1302319"/>
                <a:gd name="connsiteX34" fmla="*/ 1557381 w 4111268"/>
                <a:gd name="connsiteY34" fmla="*/ 1278506 h 1302319"/>
                <a:gd name="connsiteX35" fmla="*/ 1590719 w 4111268"/>
                <a:gd name="connsiteY35" fmla="*/ 1273744 h 1302319"/>
                <a:gd name="connsiteX36" fmla="*/ 1605006 w 4111268"/>
                <a:gd name="connsiteY36" fmla="*/ 1268981 h 1302319"/>
                <a:gd name="connsiteX37" fmla="*/ 1628819 w 4111268"/>
                <a:gd name="connsiteY37" fmla="*/ 1264219 h 1302319"/>
                <a:gd name="connsiteX38" fmla="*/ 1800269 w 4111268"/>
                <a:gd name="connsiteY38" fmla="*/ 1268981 h 1302319"/>
                <a:gd name="connsiteX39" fmla="*/ 1857419 w 4111268"/>
                <a:gd name="connsiteY39" fmla="*/ 1273744 h 1302319"/>
                <a:gd name="connsiteX40" fmla="*/ 1905044 w 4111268"/>
                <a:gd name="connsiteY40" fmla="*/ 1288031 h 1302319"/>
                <a:gd name="connsiteX41" fmla="*/ 1919331 w 4111268"/>
                <a:gd name="connsiteY41" fmla="*/ 1292794 h 1302319"/>
                <a:gd name="connsiteX42" fmla="*/ 1933619 w 4111268"/>
                <a:gd name="connsiteY42" fmla="*/ 1302319 h 1302319"/>
                <a:gd name="connsiteX43" fmla="*/ 1986006 w 4111268"/>
                <a:gd name="connsiteY43" fmla="*/ 1292794 h 1302319"/>
                <a:gd name="connsiteX44" fmla="*/ 2000294 w 4111268"/>
                <a:gd name="connsiteY44" fmla="*/ 1283269 h 1302319"/>
                <a:gd name="connsiteX45" fmla="*/ 2014581 w 4111268"/>
                <a:gd name="connsiteY45" fmla="*/ 1278506 h 1302319"/>
                <a:gd name="connsiteX46" fmla="*/ 2043156 w 4111268"/>
                <a:gd name="connsiteY46" fmla="*/ 1259456 h 1302319"/>
                <a:gd name="connsiteX47" fmla="*/ 2090781 w 4111268"/>
                <a:gd name="connsiteY47" fmla="*/ 1249931 h 1302319"/>
                <a:gd name="connsiteX48" fmla="*/ 2147931 w 4111268"/>
                <a:gd name="connsiteY48" fmla="*/ 1254694 h 1302319"/>
                <a:gd name="connsiteX49" fmla="*/ 2233656 w 4111268"/>
                <a:gd name="connsiteY49" fmla="*/ 1259456 h 1302319"/>
                <a:gd name="connsiteX50" fmla="*/ 2257469 w 4111268"/>
                <a:gd name="connsiteY50" fmla="*/ 1264219 h 1302319"/>
                <a:gd name="connsiteX51" fmla="*/ 2290806 w 4111268"/>
                <a:gd name="connsiteY51" fmla="*/ 1268981 h 1302319"/>
                <a:gd name="connsiteX52" fmla="*/ 2371769 w 4111268"/>
                <a:gd name="connsiteY52" fmla="*/ 1268981 h 1302319"/>
                <a:gd name="connsiteX53" fmla="*/ 2433681 w 4111268"/>
                <a:gd name="connsiteY53" fmla="*/ 1273744 h 1302319"/>
                <a:gd name="connsiteX54" fmla="*/ 2571794 w 4111268"/>
                <a:gd name="connsiteY54" fmla="*/ 1273744 h 1302319"/>
                <a:gd name="connsiteX55" fmla="*/ 2614656 w 4111268"/>
                <a:gd name="connsiteY55" fmla="*/ 1259456 h 1302319"/>
                <a:gd name="connsiteX56" fmla="*/ 2628944 w 4111268"/>
                <a:gd name="connsiteY56" fmla="*/ 1254694 h 1302319"/>
                <a:gd name="connsiteX57" fmla="*/ 2643231 w 4111268"/>
                <a:gd name="connsiteY57" fmla="*/ 1249931 h 1302319"/>
                <a:gd name="connsiteX58" fmla="*/ 2986131 w 4111268"/>
                <a:gd name="connsiteY58" fmla="*/ 1259456 h 1302319"/>
                <a:gd name="connsiteX59" fmla="*/ 3081381 w 4111268"/>
                <a:gd name="connsiteY59" fmla="*/ 1254694 h 1302319"/>
                <a:gd name="connsiteX60" fmla="*/ 3238544 w 4111268"/>
                <a:gd name="connsiteY60" fmla="*/ 1259456 h 1302319"/>
                <a:gd name="connsiteX61" fmla="*/ 3252831 w 4111268"/>
                <a:gd name="connsiteY61" fmla="*/ 1264219 h 1302319"/>
                <a:gd name="connsiteX62" fmla="*/ 3295694 w 4111268"/>
                <a:gd name="connsiteY62" fmla="*/ 1273744 h 1302319"/>
                <a:gd name="connsiteX63" fmla="*/ 3309981 w 4111268"/>
                <a:gd name="connsiteY63" fmla="*/ 1278506 h 1302319"/>
                <a:gd name="connsiteX64" fmla="*/ 3400469 w 4111268"/>
                <a:gd name="connsiteY64" fmla="*/ 1283269 h 1302319"/>
                <a:gd name="connsiteX65" fmla="*/ 3433806 w 4111268"/>
                <a:gd name="connsiteY65" fmla="*/ 1278506 h 1302319"/>
                <a:gd name="connsiteX66" fmla="*/ 3462381 w 4111268"/>
                <a:gd name="connsiteY66" fmla="*/ 1268981 h 1302319"/>
                <a:gd name="connsiteX67" fmla="*/ 3505244 w 4111268"/>
                <a:gd name="connsiteY67" fmla="*/ 1254694 h 1302319"/>
                <a:gd name="connsiteX68" fmla="*/ 3543344 w 4111268"/>
                <a:gd name="connsiteY68" fmla="*/ 1249931 h 1302319"/>
                <a:gd name="connsiteX69" fmla="*/ 3700506 w 4111268"/>
                <a:gd name="connsiteY69" fmla="*/ 1254694 h 1302319"/>
                <a:gd name="connsiteX70" fmla="*/ 3729081 w 4111268"/>
                <a:gd name="connsiteY70" fmla="*/ 1264219 h 1302319"/>
                <a:gd name="connsiteX71" fmla="*/ 3752894 w 4111268"/>
                <a:gd name="connsiteY71" fmla="*/ 1268981 h 1302319"/>
                <a:gd name="connsiteX72" fmla="*/ 3819569 w 4111268"/>
                <a:gd name="connsiteY72" fmla="*/ 1254694 h 1302319"/>
                <a:gd name="connsiteX73" fmla="*/ 3938631 w 4111268"/>
                <a:gd name="connsiteY73" fmla="*/ 1249931 h 1302319"/>
                <a:gd name="connsiteX74" fmla="*/ 3967206 w 4111268"/>
                <a:gd name="connsiteY74" fmla="*/ 1235644 h 1302319"/>
                <a:gd name="connsiteX75" fmla="*/ 3991019 w 4111268"/>
                <a:gd name="connsiteY75" fmla="*/ 1216594 h 1302319"/>
                <a:gd name="connsiteX76" fmla="*/ 4005306 w 4111268"/>
                <a:gd name="connsiteY76" fmla="*/ 1207069 h 1302319"/>
                <a:gd name="connsiteX77" fmla="*/ 4019594 w 4111268"/>
                <a:gd name="connsiteY77" fmla="*/ 1202306 h 1302319"/>
                <a:gd name="connsiteX78" fmla="*/ 4024356 w 4111268"/>
                <a:gd name="connsiteY78" fmla="*/ 1149919 h 1302319"/>
                <a:gd name="connsiteX79" fmla="*/ 4029119 w 4111268"/>
                <a:gd name="connsiteY79" fmla="*/ 1135631 h 1302319"/>
                <a:gd name="connsiteX80" fmla="*/ 4043406 w 4111268"/>
                <a:gd name="connsiteY80" fmla="*/ 1126106 h 1302319"/>
                <a:gd name="connsiteX81" fmla="*/ 4057694 w 4111268"/>
                <a:gd name="connsiteY81" fmla="*/ 1121344 h 1302319"/>
                <a:gd name="connsiteX82" fmla="*/ 4091031 w 4111268"/>
                <a:gd name="connsiteY82" fmla="*/ 1073719 h 1302319"/>
                <a:gd name="connsiteX83" fmla="*/ 4086269 w 4111268"/>
                <a:gd name="connsiteY83" fmla="*/ 1030856 h 1302319"/>
                <a:gd name="connsiteX84" fmla="*/ 4081506 w 4111268"/>
                <a:gd name="connsiteY84" fmla="*/ 1016569 h 1302319"/>
                <a:gd name="connsiteX85" fmla="*/ 4076744 w 4111268"/>
                <a:gd name="connsiteY85" fmla="*/ 997519 h 1302319"/>
                <a:gd name="connsiteX86" fmla="*/ 4071981 w 4111268"/>
                <a:gd name="connsiteY86" fmla="*/ 959419 h 1302319"/>
                <a:gd name="connsiteX87" fmla="*/ 4086269 w 4111268"/>
                <a:gd name="connsiteY87" fmla="*/ 897506 h 1302319"/>
                <a:gd name="connsiteX88" fmla="*/ 4091031 w 4111268"/>
                <a:gd name="connsiteY88" fmla="*/ 883219 h 1302319"/>
                <a:gd name="connsiteX89" fmla="*/ 4076744 w 4111268"/>
                <a:gd name="connsiteY89" fmla="*/ 849881 h 1302319"/>
                <a:gd name="connsiteX90" fmla="*/ 4062456 w 4111268"/>
                <a:gd name="connsiteY90" fmla="*/ 821306 h 1302319"/>
                <a:gd name="connsiteX91" fmla="*/ 4071981 w 4111268"/>
                <a:gd name="connsiteY91" fmla="*/ 673669 h 1302319"/>
                <a:gd name="connsiteX92" fmla="*/ 4081506 w 4111268"/>
                <a:gd name="connsiteY92" fmla="*/ 578419 h 1302319"/>
                <a:gd name="connsiteX93" fmla="*/ 4076744 w 4111268"/>
                <a:gd name="connsiteY93" fmla="*/ 521269 h 1302319"/>
                <a:gd name="connsiteX94" fmla="*/ 4076744 w 4111268"/>
                <a:gd name="connsiteY94" fmla="*/ 445069 h 1302319"/>
                <a:gd name="connsiteX95" fmla="*/ 4086269 w 4111268"/>
                <a:gd name="connsiteY95" fmla="*/ 430781 h 1302319"/>
                <a:gd name="connsiteX96" fmla="*/ 4091031 w 4111268"/>
                <a:gd name="connsiteY96" fmla="*/ 416494 h 1302319"/>
                <a:gd name="connsiteX97" fmla="*/ 4081506 w 4111268"/>
                <a:gd name="connsiteY97" fmla="*/ 364106 h 1302319"/>
                <a:gd name="connsiteX98" fmla="*/ 4062456 w 4111268"/>
                <a:gd name="connsiteY98" fmla="*/ 335531 h 1302319"/>
                <a:gd name="connsiteX99" fmla="*/ 4071981 w 4111268"/>
                <a:gd name="connsiteY99" fmla="*/ 292669 h 1302319"/>
                <a:gd name="connsiteX100" fmla="*/ 4091031 w 4111268"/>
                <a:gd name="connsiteY100" fmla="*/ 264094 h 1302319"/>
                <a:gd name="connsiteX101" fmla="*/ 4095794 w 4111268"/>
                <a:gd name="connsiteY101" fmla="*/ 249806 h 1302319"/>
                <a:gd name="connsiteX102" fmla="*/ 4105319 w 4111268"/>
                <a:gd name="connsiteY102" fmla="*/ 235519 h 1302319"/>
                <a:gd name="connsiteX103" fmla="*/ 4105319 w 4111268"/>
                <a:gd name="connsiteY103" fmla="*/ 145031 h 1302319"/>
                <a:gd name="connsiteX104" fmla="*/ 4091031 w 4111268"/>
                <a:gd name="connsiteY104" fmla="*/ 116456 h 1302319"/>
                <a:gd name="connsiteX105" fmla="*/ 4071981 w 4111268"/>
                <a:gd name="connsiteY105" fmla="*/ 102169 h 1302319"/>
                <a:gd name="connsiteX106" fmla="*/ 4043406 w 4111268"/>
                <a:gd name="connsiteY106" fmla="*/ 83119 h 1302319"/>
                <a:gd name="connsiteX107" fmla="*/ 4029119 w 4111268"/>
                <a:gd name="connsiteY107" fmla="*/ 73594 h 1302319"/>
                <a:gd name="connsiteX108" fmla="*/ 3962444 w 4111268"/>
                <a:gd name="connsiteY108" fmla="*/ 59306 h 1302319"/>
                <a:gd name="connsiteX109" fmla="*/ 3786231 w 4111268"/>
                <a:gd name="connsiteY109" fmla="*/ 64069 h 1302319"/>
                <a:gd name="connsiteX110" fmla="*/ 3771944 w 4111268"/>
                <a:gd name="connsiteY110" fmla="*/ 68831 h 1302319"/>
                <a:gd name="connsiteX111" fmla="*/ 3733844 w 4111268"/>
                <a:gd name="connsiteY111" fmla="*/ 78356 h 1302319"/>
                <a:gd name="connsiteX112" fmla="*/ 3657644 w 4111268"/>
                <a:gd name="connsiteY112" fmla="*/ 73594 h 1302319"/>
                <a:gd name="connsiteX113" fmla="*/ 3614781 w 4111268"/>
                <a:gd name="connsiteY113" fmla="*/ 59306 h 1302319"/>
                <a:gd name="connsiteX114" fmla="*/ 3571919 w 4111268"/>
                <a:gd name="connsiteY114" fmla="*/ 45019 h 1302319"/>
                <a:gd name="connsiteX115" fmla="*/ 3538581 w 4111268"/>
                <a:gd name="connsiteY115" fmla="*/ 40256 h 1302319"/>
                <a:gd name="connsiteX116" fmla="*/ 3490956 w 4111268"/>
                <a:gd name="connsiteY116" fmla="*/ 40256 h 1302319"/>
                <a:gd name="connsiteX117" fmla="*/ 3476669 w 4111268"/>
                <a:gd name="connsiteY117" fmla="*/ 49781 h 1302319"/>
                <a:gd name="connsiteX118" fmla="*/ 3400469 w 4111268"/>
                <a:gd name="connsiteY118" fmla="*/ 68831 h 1302319"/>
                <a:gd name="connsiteX119" fmla="*/ 3143294 w 4111268"/>
                <a:gd name="connsiteY119" fmla="*/ 73594 h 1302319"/>
                <a:gd name="connsiteX120" fmla="*/ 3019469 w 4111268"/>
                <a:gd name="connsiteY120" fmla="*/ 64069 h 1302319"/>
                <a:gd name="connsiteX121" fmla="*/ 2990894 w 4111268"/>
                <a:gd name="connsiteY121" fmla="*/ 54544 h 1302319"/>
                <a:gd name="connsiteX122" fmla="*/ 2976606 w 4111268"/>
                <a:gd name="connsiteY122" fmla="*/ 49781 h 1302319"/>
                <a:gd name="connsiteX123" fmla="*/ 2928981 w 4111268"/>
                <a:gd name="connsiteY123" fmla="*/ 59306 h 1302319"/>
                <a:gd name="connsiteX124" fmla="*/ 2905169 w 4111268"/>
                <a:gd name="connsiteY124" fmla="*/ 64069 h 1302319"/>
                <a:gd name="connsiteX125" fmla="*/ 2709906 w 4111268"/>
                <a:gd name="connsiteY125" fmla="*/ 68831 h 1302319"/>
                <a:gd name="connsiteX126" fmla="*/ 2595606 w 4111268"/>
                <a:gd name="connsiteY126" fmla="*/ 64069 h 1302319"/>
                <a:gd name="connsiteX127" fmla="*/ 2581319 w 4111268"/>
                <a:gd name="connsiteY127" fmla="*/ 59306 h 1302319"/>
                <a:gd name="connsiteX128" fmla="*/ 2452731 w 4111268"/>
                <a:gd name="connsiteY128" fmla="*/ 68831 h 1302319"/>
                <a:gd name="connsiteX129" fmla="*/ 2362244 w 4111268"/>
                <a:gd name="connsiteY129" fmla="*/ 73594 h 1302319"/>
                <a:gd name="connsiteX130" fmla="*/ 2238419 w 4111268"/>
                <a:gd name="connsiteY130" fmla="*/ 83119 h 1302319"/>
                <a:gd name="connsiteX131" fmla="*/ 2124119 w 4111268"/>
                <a:gd name="connsiteY131" fmla="*/ 78356 h 1302319"/>
                <a:gd name="connsiteX132" fmla="*/ 1914569 w 4111268"/>
                <a:gd name="connsiteY132" fmla="*/ 73594 h 1302319"/>
                <a:gd name="connsiteX133" fmla="*/ 1852656 w 4111268"/>
                <a:gd name="connsiteY133" fmla="*/ 68831 h 1302319"/>
                <a:gd name="connsiteX134" fmla="*/ 1824081 w 4111268"/>
                <a:gd name="connsiteY134" fmla="*/ 59306 h 1302319"/>
                <a:gd name="connsiteX135" fmla="*/ 1809794 w 4111268"/>
                <a:gd name="connsiteY135" fmla="*/ 54544 h 1302319"/>
                <a:gd name="connsiteX136" fmla="*/ 1728831 w 4111268"/>
                <a:gd name="connsiteY136" fmla="*/ 49781 h 1302319"/>
                <a:gd name="connsiteX137" fmla="*/ 1676444 w 4111268"/>
                <a:gd name="connsiteY137" fmla="*/ 45019 h 1302319"/>
                <a:gd name="connsiteX138" fmla="*/ 1614531 w 4111268"/>
                <a:gd name="connsiteY138" fmla="*/ 49781 h 1302319"/>
                <a:gd name="connsiteX139" fmla="*/ 1590719 w 4111268"/>
                <a:gd name="connsiteY139" fmla="*/ 54544 h 1302319"/>
                <a:gd name="connsiteX140" fmla="*/ 1543094 w 4111268"/>
                <a:gd name="connsiteY140" fmla="*/ 59306 h 1302319"/>
                <a:gd name="connsiteX141" fmla="*/ 1514519 w 4111268"/>
                <a:gd name="connsiteY141" fmla="*/ 64069 h 1302319"/>
                <a:gd name="connsiteX142" fmla="*/ 1485944 w 4111268"/>
                <a:gd name="connsiteY142" fmla="*/ 73594 h 1302319"/>
                <a:gd name="connsiteX143" fmla="*/ 1290681 w 4111268"/>
                <a:gd name="connsiteY143" fmla="*/ 68831 h 1302319"/>
                <a:gd name="connsiteX144" fmla="*/ 1262106 w 4111268"/>
                <a:gd name="connsiteY144" fmla="*/ 64069 h 1302319"/>
                <a:gd name="connsiteX145" fmla="*/ 1066844 w 4111268"/>
                <a:gd name="connsiteY145" fmla="*/ 68831 h 1302319"/>
                <a:gd name="connsiteX146" fmla="*/ 1043031 w 4111268"/>
                <a:gd name="connsiteY146" fmla="*/ 73594 h 1302319"/>
                <a:gd name="connsiteX147" fmla="*/ 1028744 w 4111268"/>
                <a:gd name="connsiteY147" fmla="*/ 78356 h 1302319"/>
                <a:gd name="connsiteX148" fmla="*/ 809669 w 4111268"/>
                <a:gd name="connsiteY148" fmla="*/ 73594 h 1302319"/>
                <a:gd name="connsiteX149" fmla="*/ 752519 w 4111268"/>
                <a:gd name="connsiteY149" fmla="*/ 68831 h 1302319"/>
                <a:gd name="connsiteX150" fmla="*/ 728706 w 4111268"/>
                <a:gd name="connsiteY150" fmla="*/ 64069 h 1302319"/>
                <a:gd name="connsiteX151" fmla="*/ 671556 w 4111268"/>
                <a:gd name="connsiteY151" fmla="*/ 59306 h 1302319"/>
                <a:gd name="connsiteX152" fmla="*/ 623931 w 4111268"/>
                <a:gd name="connsiteY152" fmla="*/ 49781 h 1302319"/>
                <a:gd name="connsiteX153" fmla="*/ 538206 w 4111268"/>
                <a:gd name="connsiteY153" fmla="*/ 54544 h 1302319"/>
                <a:gd name="connsiteX154" fmla="*/ 466769 w 4111268"/>
                <a:gd name="connsiteY154" fmla="*/ 64069 h 1302319"/>
                <a:gd name="connsiteX155" fmla="*/ 452481 w 4111268"/>
                <a:gd name="connsiteY155" fmla="*/ 68831 h 1302319"/>
                <a:gd name="connsiteX156" fmla="*/ 319131 w 4111268"/>
                <a:gd name="connsiteY156" fmla="*/ 64069 h 1302319"/>
                <a:gd name="connsiteX157" fmla="*/ 271506 w 4111268"/>
                <a:gd name="connsiteY157" fmla="*/ 59306 h 1302319"/>
                <a:gd name="connsiteX158" fmla="*/ 223881 w 4111268"/>
                <a:gd name="connsiteY158" fmla="*/ 49781 h 1302319"/>
                <a:gd name="connsiteX159" fmla="*/ 123869 w 4111268"/>
                <a:gd name="connsiteY159" fmla="*/ 45019 h 1302319"/>
                <a:gd name="connsiteX160" fmla="*/ 85769 w 4111268"/>
                <a:gd name="connsiteY160" fmla="*/ 49781 h 1302319"/>
                <a:gd name="connsiteX161" fmla="*/ 71481 w 4111268"/>
                <a:gd name="connsiteY161" fmla="*/ 59306 h 1302319"/>
                <a:gd name="connsiteX162" fmla="*/ 42906 w 4111268"/>
                <a:gd name="connsiteY162" fmla="*/ 68831 h 1302319"/>
                <a:gd name="connsiteX163" fmla="*/ 28619 w 4111268"/>
                <a:gd name="connsiteY163" fmla="*/ 73594 h 1302319"/>
                <a:gd name="connsiteX164" fmla="*/ 14331 w 4111268"/>
                <a:gd name="connsiteY164" fmla="*/ 78356 h 1302319"/>
                <a:gd name="connsiteX165" fmla="*/ 44 w 4111268"/>
                <a:gd name="connsiteY165" fmla="*/ 87881 h 1302319"/>
                <a:gd name="connsiteX166" fmla="*/ 19094 w 4111268"/>
                <a:gd name="connsiteY166" fmla="*/ 1240406 h 1302319"/>
                <a:gd name="connsiteX0" fmla="*/ 6059 w 4098233"/>
                <a:gd name="connsiteY0" fmla="*/ 1249372 h 1311285"/>
                <a:gd name="connsiteX1" fmla="*/ 48921 w 4098233"/>
                <a:gd name="connsiteY1" fmla="*/ 1258897 h 1311285"/>
                <a:gd name="connsiteX2" fmla="*/ 63209 w 4098233"/>
                <a:gd name="connsiteY2" fmla="*/ 1268422 h 1311285"/>
                <a:gd name="connsiteX3" fmla="*/ 77496 w 4098233"/>
                <a:gd name="connsiteY3" fmla="*/ 1273185 h 1311285"/>
                <a:gd name="connsiteX4" fmla="*/ 191796 w 4098233"/>
                <a:gd name="connsiteY4" fmla="*/ 1268422 h 1311285"/>
                <a:gd name="connsiteX5" fmla="*/ 220371 w 4098233"/>
                <a:gd name="connsiteY5" fmla="*/ 1258897 h 1311285"/>
                <a:gd name="connsiteX6" fmla="*/ 234659 w 4098233"/>
                <a:gd name="connsiteY6" fmla="*/ 1254135 h 1311285"/>
                <a:gd name="connsiteX7" fmla="*/ 248946 w 4098233"/>
                <a:gd name="connsiteY7" fmla="*/ 1249372 h 1311285"/>
                <a:gd name="connsiteX8" fmla="*/ 282284 w 4098233"/>
                <a:gd name="connsiteY8" fmla="*/ 1258897 h 1311285"/>
                <a:gd name="connsiteX9" fmla="*/ 296571 w 4098233"/>
                <a:gd name="connsiteY9" fmla="*/ 1268422 h 1311285"/>
                <a:gd name="connsiteX10" fmla="*/ 506121 w 4098233"/>
                <a:gd name="connsiteY10" fmla="*/ 1268422 h 1311285"/>
                <a:gd name="connsiteX11" fmla="*/ 539459 w 4098233"/>
                <a:gd name="connsiteY11" fmla="*/ 1282710 h 1311285"/>
                <a:gd name="connsiteX12" fmla="*/ 553746 w 4098233"/>
                <a:gd name="connsiteY12" fmla="*/ 1287472 h 1311285"/>
                <a:gd name="connsiteX13" fmla="*/ 563271 w 4098233"/>
                <a:gd name="connsiteY13" fmla="*/ 1273185 h 1311285"/>
                <a:gd name="connsiteX14" fmla="*/ 601371 w 4098233"/>
                <a:gd name="connsiteY14" fmla="*/ 1282710 h 1311285"/>
                <a:gd name="connsiteX15" fmla="*/ 615659 w 4098233"/>
                <a:gd name="connsiteY15" fmla="*/ 1296997 h 1311285"/>
                <a:gd name="connsiteX16" fmla="*/ 629946 w 4098233"/>
                <a:gd name="connsiteY16" fmla="*/ 1301760 h 1311285"/>
                <a:gd name="connsiteX17" fmla="*/ 644234 w 4098233"/>
                <a:gd name="connsiteY17" fmla="*/ 1311285 h 1311285"/>
                <a:gd name="connsiteX18" fmla="*/ 706146 w 4098233"/>
                <a:gd name="connsiteY18" fmla="*/ 1306522 h 1311285"/>
                <a:gd name="connsiteX19" fmla="*/ 720434 w 4098233"/>
                <a:gd name="connsiteY19" fmla="*/ 1301760 h 1311285"/>
                <a:gd name="connsiteX20" fmla="*/ 739484 w 4098233"/>
                <a:gd name="connsiteY20" fmla="*/ 1296997 h 1311285"/>
                <a:gd name="connsiteX21" fmla="*/ 753771 w 4098233"/>
                <a:gd name="connsiteY21" fmla="*/ 1292235 h 1311285"/>
                <a:gd name="connsiteX22" fmla="*/ 825209 w 4098233"/>
                <a:gd name="connsiteY22" fmla="*/ 1287472 h 1311285"/>
                <a:gd name="connsiteX23" fmla="*/ 863309 w 4098233"/>
                <a:gd name="connsiteY23" fmla="*/ 1282710 h 1311285"/>
                <a:gd name="connsiteX24" fmla="*/ 891884 w 4098233"/>
                <a:gd name="connsiteY24" fmla="*/ 1273185 h 1311285"/>
                <a:gd name="connsiteX25" fmla="*/ 906171 w 4098233"/>
                <a:gd name="connsiteY25" fmla="*/ 1268422 h 1311285"/>
                <a:gd name="connsiteX26" fmla="*/ 1068096 w 4098233"/>
                <a:gd name="connsiteY26" fmla="*/ 1277947 h 1311285"/>
                <a:gd name="connsiteX27" fmla="*/ 1082384 w 4098233"/>
                <a:gd name="connsiteY27" fmla="*/ 1282710 h 1311285"/>
                <a:gd name="connsiteX28" fmla="*/ 1096671 w 4098233"/>
                <a:gd name="connsiteY28" fmla="*/ 1292235 h 1311285"/>
                <a:gd name="connsiteX29" fmla="*/ 1201446 w 4098233"/>
                <a:gd name="connsiteY29" fmla="*/ 1287472 h 1311285"/>
                <a:gd name="connsiteX30" fmla="*/ 1244309 w 4098233"/>
                <a:gd name="connsiteY30" fmla="*/ 1268422 h 1311285"/>
                <a:gd name="connsiteX31" fmla="*/ 1272884 w 4098233"/>
                <a:gd name="connsiteY31" fmla="*/ 1263660 h 1311285"/>
                <a:gd name="connsiteX32" fmla="*/ 1487196 w 4098233"/>
                <a:gd name="connsiteY32" fmla="*/ 1268422 h 1311285"/>
                <a:gd name="connsiteX33" fmla="*/ 1530059 w 4098233"/>
                <a:gd name="connsiteY33" fmla="*/ 1282710 h 1311285"/>
                <a:gd name="connsiteX34" fmla="*/ 1544346 w 4098233"/>
                <a:gd name="connsiteY34" fmla="*/ 1287472 h 1311285"/>
                <a:gd name="connsiteX35" fmla="*/ 1577684 w 4098233"/>
                <a:gd name="connsiteY35" fmla="*/ 1282710 h 1311285"/>
                <a:gd name="connsiteX36" fmla="*/ 1591971 w 4098233"/>
                <a:gd name="connsiteY36" fmla="*/ 1277947 h 1311285"/>
                <a:gd name="connsiteX37" fmla="*/ 1615784 w 4098233"/>
                <a:gd name="connsiteY37" fmla="*/ 1273185 h 1311285"/>
                <a:gd name="connsiteX38" fmla="*/ 1787234 w 4098233"/>
                <a:gd name="connsiteY38" fmla="*/ 1277947 h 1311285"/>
                <a:gd name="connsiteX39" fmla="*/ 1844384 w 4098233"/>
                <a:gd name="connsiteY39" fmla="*/ 1282710 h 1311285"/>
                <a:gd name="connsiteX40" fmla="*/ 1892009 w 4098233"/>
                <a:gd name="connsiteY40" fmla="*/ 1296997 h 1311285"/>
                <a:gd name="connsiteX41" fmla="*/ 1906296 w 4098233"/>
                <a:gd name="connsiteY41" fmla="*/ 1301760 h 1311285"/>
                <a:gd name="connsiteX42" fmla="*/ 1920584 w 4098233"/>
                <a:gd name="connsiteY42" fmla="*/ 1311285 h 1311285"/>
                <a:gd name="connsiteX43" fmla="*/ 1972971 w 4098233"/>
                <a:gd name="connsiteY43" fmla="*/ 1301760 h 1311285"/>
                <a:gd name="connsiteX44" fmla="*/ 1987259 w 4098233"/>
                <a:gd name="connsiteY44" fmla="*/ 1292235 h 1311285"/>
                <a:gd name="connsiteX45" fmla="*/ 2001546 w 4098233"/>
                <a:gd name="connsiteY45" fmla="*/ 1287472 h 1311285"/>
                <a:gd name="connsiteX46" fmla="*/ 2030121 w 4098233"/>
                <a:gd name="connsiteY46" fmla="*/ 1268422 h 1311285"/>
                <a:gd name="connsiteX47" fmla="*/ 2077746 w 4098233"/>
                <a:gd name="connsiteY47" fmla="*/ 1258897 h 1311285"/>
                <a:gd name="connsiteX48" fmla="*/ 2134896 w 4098233"/>
                <a:gd name="connsiteY48" fmla="*/ 1263660 h 1311285"/>
                <a:gd name="connsiteX49" fmla="*/ 2220621 w 4098233"/>
                <a:gd name="connsiteY49" fmla="*/ 1268422 h 1311285"/>
                <a:gd name="connsiteX50" fmla="*/ 2244434 w 4098233"/>
                <a:gd name="connsiteY50" fmla="*/ 1273185 h 1311285"/>
                <a:gd name="connsiteX51" fmla="*/ 2277771 w 4098233"/>
                <a:gd name="connsiteY51" fmla="*/ 1277947 h 1311285"/>
                <a:gd name="connsiteX52" fmla="*/ 2358734 w 4098233"/>
                <a:gd name="connsiteY52" fmla="*/ 1277947 h 1311285"/>
                <a:gd name="connsiteX53" fmla="*/ 2420646 w 4098233"/>
                <a:gd name="connsiteY53" fmla="*/ 1282710 h 1311285"/>
                <a:gd name="connsiteX54" fmla="*/ 2558759 w 4098233"/>
                <a:gd name="connsiteY54" fmla="*/ 1282710 h 1311285"/>
                <a:gd name="connsiteX55" fmla="*/ 2601621 w 4098233"/>
                <a:gd name="connsiteY55" fmla="*/ 1268422 h 1311285"/>
                <a:gd name="connsiteX56" fmla="*/ 2615909 w 4098233"/>
                <a:gd name="connsiteY56" fmla="*/ 1263660 h 1311285"/>
                <a:gd name="connsiteX57" fmla="*/ 2630196 w 4098233"/>
                <a:gd name="connsiteY57" fmla="*/ 1258897 h 1311285"/>
                <a:gd name="connsiteX58" fmla="*/ 2973096 w 4098233"/>
                <a:gd name="connsiteY58" fmla="*/ 1268422 h 1311285"/>
                <a:gd name="connsiteX59" fmla="*/ 3068346 w 4098233"/>
                <a:gd name="connsiteY59" fmla="*/ 1263660 h 1311285"/>
                <a:gd name="connsiteX60" fmla="*/ 3225509 w 4098233"/>
                <a:gd name="connsiteY60" fmla="*/ 1268422 h 1311285"/>
                <a:gd name="connsiteX61" fmla="*/ 3239796 w 4098233"/>
                <a:gd name="connsiteY61" fmla="*/ 1273185 h 1311285"/>
                <a:gd name="connsiteX62" fmla="*/ 3282659 w 4098233"/>
                <a:gd name="connsiteY62" fmla="*/ 1282710 h 1311285"/>
                <a:gd name="connsiteX63" fmla="*/ 3296946 w 4098233"/>
                <a:gd name="connsiteY63" fmla="*/ 1287472 h 1311285"/>
                <a:gd name="connsiteX64" fmla="*/ 3387434 w 4098233"/>
                <a:gd name="connsiteY64" fmla="*/ 1292235 h 1311285"/>
                <a:gd name="connsiteX65" fmla="*/ 3420771 w 4098233"/>
                <a:gd name="connsiteY65" fmla="*/ 1287472 h 1311285"/>
                <a:gd name="connsiteX66" fmla="*/ 3449346 w 4098233"/>
                <a:gd name="connsiteY66" fmla="*/ 1277947 h 1311285"/>
                <a:gd name="connsiteX67" fmla="*/ 3492209 w 4098233"/>
                <a:gd name="connsiteY67" fmla="*/ 1263660 h 1311285"/>
                <a:gd name="connsiteX68" fmla="*/ 3530309 w 4098233"/>
                <a:gd name="connsiteY68" fmla="*/ 1258897 h 1311285"/>
                <a:gd name="connsiteX69" fmla="*/ 3687471 w 4098233"/>
                <a:gd name="connsiteY69" fmla="*/ 1263660 h 1311285"/>
                <a:gd name="connsiteX70" fmla="*/ 3716046 w 4098233"/>
                <a:gd name="connsiteY70" fmla="*/ 1273185 h 1311285"/>
                <a:gd name="connsiteX71" fmla="*/ 3739859 w 4098233"/>
                <a:gd name="connsiteY71" fmla="*/ 1277947 h 1311285"/>
                <a:gd name="connsiteX72" fmla="*/ 3806534 w 4098233"/>
                <a:gd name="connsiteY72" fmla="*/ 1263660 h 1311285"/>
                <a:gd name="connsiteX73" fmla="*/ 3925596 w 4098233"/>
                <a:gd name="connsiteY73" fmla="*/ 1258897 h 1311285"/>
                <a:gd name="connsiteX74" fmla="*/ 3954171 w 4098233"/>
                <a:gd name="connsiteY74" fmla="*/ 1244610 h 1311285"/>
                <a:gd name="connsiteX75" fmla="*/ 3977984 w 4098233"/>
                <a:gd name="connsiteY75" fmla="*/ 1225560 h 1311285"/>
                <a:gd name="connsiteX76" fmla="*/ 3992271 w 4098233"/>
                <a:gd name="connsiteY76" fmla="*/ 1216035 h 1311285"/>
                <a:gd name="connsiteX77" fmla="*/ 4006559 w 4098233"/>
                <a:gd name="connsiteY77" fmla="*/ 1211272 h 1311285"/>
                <a:gd name="connsiteX78" fmla="*/ 4011321 w 4098233"/>
                <a:gd name="connsiteY78" fmla="*/ 1158885 h 1311285"/>
                <a:gd name="connsiteX79" fmla="*/ 4016084 w 4098233"/>
                <a:gd name="connsiteY79" fmla="*/ 1144597 h 1311285"/>
                <a:gd name="connsiteX80" fmla="*/ 4030371 w 4098233"/>
                <a:gd name="connsiteY80" fmla="*/ 1135072 h 1311285"/>
                <a:gd name="connsiteX81" fmla="*/ 4044659 w 4098233"/>
                <a:gd name="connsiteY81" fmla="*/ 1130310 h 1311285"/>
                <a:gd name="connsiteX82" fmla="*/ 4077996 w 4098233"/>
                <a:gd name="connsiteY82" fmla="*/ 1082685 h 1311285"/>
                <a:gd name="connsiteX83" fmla="*/ 4073234 w 4098233"/>
                <a:gd name="connsiteY83" fmla="*/ 1039822 h 1311285"/>
                <a:gd name="connsiteX84" fmla="*/ 4068471 w 4098233"/>
                <a:gd name="connsiteY84" fmla="*/ 1025535 h 1311285"/>
                <a:gd name="connsiteX85" fmla="*/ 4063709 w 4098233"/>
                <a:gd name="connsiteY85" fmla="*/ 1006485 h 1311285"/>
                <a:gd name="connsiteX86" fmla="*/ 4058946 w 4098233"/>
                <a:gd name="connsiteY86" fmla="*/ 968385 h 1311285"/>
                <a:gd name="connsiteX87" fmla="*/ 4073234 w 4098233"/>
                <a:gd name="connsiteY87" fmla="*/ 906472 h 1311285"/>
                <a:gd name="connsiteX88" fmla="*/ 4077996 w 4098233"/>
                <a:gd name="connsiteY88" fmla="*/ 892185 h 1311285"/>
                <a:gd name="connsiteX89" fmla="*/ 4063709 w 4098233"/>
                <a:gd name="connsiteY89" fmla="*/ 858847 h 1311285"/>
                <a:gd name="connsiteX90" fmla="*/ 4049421 w 4098233"/>
                <a:gd name="connsiteY90" fmla="*/ 830272 h 1311285"/>
                <a:gd name="connsiteX91" fmla="*/ 4058946 w 4098233"/>
                <a:gd name="connsiteY91" fmla="*/ 682635 h 1311285"/>
                <a:gd name="connsiteX92" fmla="*/ 4068471 w 4098233"/>
                <a:gd name="connsiteY92" fmla="*/ 587385 h 1311285"/>
                <a:gd name="connsiteX93" fmla="*/ 4063709 w 4098233"/>
                <a:gd name="connsiteY93" fmla="*/ 530235 h 1311285"/>
                <a:gd name="connsiteX94" fmla="*/ 4063709 w 4098233"/>
                <a:gd name="connsiteY94" fmla="*/ 454035 h 1311285"/>
                <a:gd name="connsiteX95" fmla="*/ 4073234 w 4098233"/>
                <a:gd name="connsiteY95" fmla="*/ 439747 h 1311285"/>
                <a:gd name="connsiteX96" fmla="*/ 4077996 w 4098233"/>
                <a:gd name="connsiteY96" fmla="*/ 425460 h 1311285"/>
                <a:gd name="connsiteX97" fmla="*/ 4068471 w 4098233"/>
                <a:gd name="connsiteY97" fmla="*/ 373072 h 1311285"/>
                <a:gd name="connsiteX98" fmla="*/ 4049421 w 4098233"/>
                <a:gd name="connsiteY98" fmla="*/ 344497 h 1311285"/>
                <a:gd name="connsiteX99" fmla="*/ 4058946 w 4098233"/>
                <a:gd name="connsiteY99" fmla="*/ 301635 h 1311285"/>
                <a:gd name="connsiteX100" fmla="*/ 4077996 w 4098233"/>
                <a:gd name="connsiteY100" fmla="*/ 273060 h 1311285"/>
                <a:gd name="connsiteX101" fmla="*/ 4082759 w 4098233"/>
                <a:gd name="connsiteY101" fmla="*/ 258772 h 1311285"/>
                <a:gd name="connsiteX102" fmla="*/ 4092284 w 4098233"/>
                <a:gd name="connsiteY102" fmla="*/ 244485 h 1311285"/>
                <a:gd name="connsiteX103" fmla="*/ 4092284 w 4098233"/>
                <a:gd name="connsiteY103" fmla="*/ 153997 h 1311285"/>
                <a:gd name="connsiteX104" fmla="*/ 4077996 w 4098233"/>
                <a:gd name="connsiteY104" fmla="*/ 125422 h 1311285"/>
                <a:gd name="connsiteX105" fmla="*/ 4058946 w 4098233"/>
                <a:gd name="connsiteY105" fmla="*/ 111135 h 1311285"/>
                <a:gd name="connsiteX106" fmla="*/ 4030371 w 4098233"/>
                <a:gd name="connsiteY106" fmla="*/ 92085 h 1311285"/>
                <a:gd name="connsiteX107" fmla="*/ 4016084 w 4098233"/>
                <a:gd name="connsiteY107" fmla="*/ 82560 h 1311285"/>
                <a:gd name="connsiteX108" fmla="*/ 3949409 w 4098233"/>
                <a:gd name="connsiteY108" fmla="*/ 68272 h 1311285"/>
                <a:gd name="connsiteX109" fmla="*/ 3773196 w 4098233"/>
                <a:gd name="connsiteY109" fmla="*/ 73035 h 1311285"/>
                <a:gd name="connsiteX110" fmla="*/ 3758909 w 4098233"/>
                <a:gd name="connsiteY110" fmla="*/ 77797 h 1311285"/>
                <a:gd name="connsiteX111" fmla="*/ 3720809 w 4098233"/>
                <a:gd name="connsiteY111" fmla="*/ 87322 h 1311285"/>
                <a:gd name="connsiteX112" fmla="*/ 3644609 w 4098233"/>
                <a:gd name="connsiteY112" fmla="*/ 82560 h 1311285"/>
                <a:gd name="connsiteX113" fmla="*/ 3601746 w 4098233"/>
                <a:gd name="connsiteY113" fmla="*/ 68272 h 1311285"/>
                <a:gd name="connsiteX114" fmla="*/ 3558884 w 4098233"/>
                <a:gd name="connsiteY114" fmla="*/ 53985 h 1311285"/>
                <a:gd name="connsiteX115" fmla="*/ 3525546 w 4098233"/>
                <a:gd name="connsiteY115" fmla="*/ 49222 h 1311285"/>
                <a:gd name="connsiteX116" fmla="*/ 3477921 w 4098233"/>
                <a:gd name="connsiteY116" fmla="*/ 49222 h 1311285"/>
                <a:gd name="connsiteX117" fmla="*/ 3463634 w 4098233"/>
                <a:gd name="connsiteY117" fmla="*/ 58747 h 1311285"/>
                <a:gd name="connsiteX118" fmla="*/ 3387434 w 4098233"/>
                <a:gd name="connsiteY118" fmla="*/ 77797 h 1311285"/>
                <a:gd name="connsiteX119" fmla="*/ 3130259 w 4098233"/>
                <a:gd name="connsiteY119" fmla="*/ 82560 h 1311285"/>
                <a:gd name="connsiteX120" fmla="*/ 3006434 w 4098233"/>
                <a:gd name="connsiteY120" fmla="*/ 73035 h 1311285"/>
                <a:gd name="connsiteX121" fmla="*/ 2977859 w 4098233"/>
                <a:gd name="connsiteY121" fmla="*/ 63510 h 1311285"/>
                <a:gd name="connsiteX122" fmla="*/ 2963571 w 4098233"/>
                <a:gd name="connsiteY122" fmla="*/ 58747 h 1311285"/>
                <a:gd name="connsiteX123" fmla="*/ 2915946 w 4098233"/>
                <a:gd name="connsiteY123" fmla="*/ 68272 h 1311285"/>
                <a:gd name="connsiteX124" fmla="*/ 2892134 w 4098233"/>
                <a:gd name="connsiteY124" fmla="*/ 73035 h 1311285"/>
                <a:gd name="connsiteX125" fmla="*/ 2696871 w 4098233"/>
                <a:gd name="connsiteY125" fmla="*/ 77797 h 1311285"/>
                <a:gd name="connsiteX126" fmla="*/ 2582571 w 4098233"/>
                <a:gd name="connsiteY126" fmla="*/ 73035 h 1311285"/>
                <a:gd name="connsiteX127" fmla="*/ 2568284 w 4098233"/>
                <a:gd name="connsiteY127" fmla="*/ 68272 h 1311285"/>
                <a:gd name="connsiteX128" fmla="*/ 2439696 w 4098233"/>
                <a:gd name="connsiteY128" fmla="*/ 77797 h 1311285"/>
                <a:gd name="connsiteX129" fmla="*/ 2349209 w 4098233"/>
                <a:gd name="connsiteY129" fmla="*/ 82560 h 1311285"/>
                <a:gd name="connsiteX130" fmla="*/ 2225384 w 4098233"/>
                <a:gd name="connsiteY130" fmla="*/ 92085 h 1311285"/>
                <a:gd name="connsiteX131" fmla="*/ 2111084 w 4098233"/>
                <a:gd name="connsiteY131" fmla="*/ 87322 h 1311285"/>
                <a:gd name="connsiteX132" fmla="*/ 1901534 w 4098233"/>
                <a:gd name="connsiteY132" fmla="*/ 82560 h 1311285"/>
                <a:gd name="connsiteX133" fmla="*/ 1839621 w 4098233"/>
                <a:gd name="connsiteY133" fmla="*/ 77797 h 1311285"/>
                <a:gd name="connsiteX134" fmla="*/ 1811046 w 4098233"/>
                <a:gd name="connsiteY134" fmla="*/ 68272 h 1311285"/>
                <a:gd name="connsiteX135" fmla="*/ 1796759 w 4098233"/>
                <a:gd name="connsiteY135" fmla="*/ 63510 h 1311285"/>
                <a:gd name="connsiteX136" fmla="*/ 1715796 w 4098233"/>
                <a:gd name="connsiteY136" fmla="*/ 58747 h 1311285"/>
                <a:gd name="connsiteX137" fmla="*/ 1663409 w 4098233"/>
                <a:gd name="connsiteY137" fmla="*/ 53985 h 1311285"/>
                <a:gd name="connsiteX138" fmla="*/ 1601496 w 4098233"/>
                <a:gd name="connsiteY138" fmla="*/ 58747 h 1311285"/>
                <a:gd name="connsiteX139" fmla="*/ 1577684 w 4098233"/>
                <a:gd name="connsiteY139" fmla="*/ 63510 h 1311285"/>
                <a:gd name="connsiteX140" fmla="*/ 1530059 w 4098233"/>
                <a:gd name="connsiteY140" fmla="*/ 68272 h 1311285"/>
                <a:gd name="connsiteX141" fmla="*/ 1501484 w 4098233"/>
                <a:gd name="connsiteY141" fmla="*/ 73035 h 1311285"/>
                <a:gd name="connsiteX142" fmla="*/ 1472909 w 4098233"/>
                <a:gd name="connsiteY142" fmla="*/ 82560 h 1311285"/>
                <a:gd name="connsiteX143" fmla="*/ 1277646 w 4098233"/>
                <a:gd name="connsiteY143" fmla="*/ 77797 h 1311285"/>
                <a:gd name="connsiteX144" fmla="*/ 1249071 w 4098233"/>
                <a:gd name="connsiteY144" fmla="*/ 73035 h 1311285"/>
                <a:gd name="connsiteX145" fmla="*/ 1053809 w 4098233"/>
                <a:gd name="connsiteY145" fmla="*/ 77797 h 1311285"/>
                <a:gd name="connsiteX146" fmla="*/ 1029996 w 4098233"/>
                <a:gd name="connsiteY146" fmla="*/ 82560 h 1311285"/>
                <a:gd name="connsiteX147" fmla="*/ 1015709 w 4098233"/>
                <a:gd name="connsiteY147" fmla="*/ 87322 h 1311285"/>
                <a:gd name="connsiteX148" fmla="*/ 796634 w 4098233"/>
                <a:gd name="connsiteY148" fmla="*/ 82560 h 1311285"/>
                <a:gd name="connsiteX149" fmla="*/ 739484 w 4098233"/>
                <a:gd name="connsiteY149" fmla="*/ 77797 h 1311285"/>
                <a:gd name="connsiteX150" fmla="*/ 715671 w 4098233"/>
                <a:gd name="connsiteY150" fmla="*/ 73035 h 1311285"/>
                <a:gd name="connsiteX151" fmla="*/ 658521 w 4098233"/>
                <a:gd name="connsiteY151" fmla="*/ 68272 h 1311285"/>
                <a:gd name="connsiteX152" fmla="*/ 610896 w 4098233"/>
                <a:gd name="connsiteY152" fmla="*/ 58747 h 1311285"/>
                <a:gd name="connsiteX153" fmla="*/ 525171 w 4098233"/>
                <a:gd name="connsiteY153" fmla="*/ 63510 h 1311285"/>
                <a:gd name="connsiteX154" fmla="*/ 453734 w 4098233"/>
                <a:gd name="connsiteY154" fmla="*/ 73035 h 1311285"/>
                <a:gd name="connsiteX155" fmla="*/ 439446 w 4098233"/>
                <a:gd name="connsiteY155" fmla="*/ 77797 h 1311285"/>
                <a:gd name="connsiteX156" fmla="*/ 306096 w 4098233"/>
                <a:gd name="connsiteY156" fmla="*/ 73035 h 1311285"/>
                <a:gd name="connsiteX157" fmla="*/ 258471 w 4098233"/>
                <a:gd name="connsiteY157" fmla="*/ 68272 h 1311285"/>
                <a:gd name="connsiteX158" fmla="*/ 210846 w 4098233"/>
                <a:gd name="connsiteY158" fmla="*/ 58747 h 1311285"/>
                <a:gd name="connsiteX159" fmla="*/ 110834 w 4098233"/>
                <a:gd name="connsiteY159" fmla="*/ 53985 h 1311285"/>
                <a:gd name="connsiteX160" fmla="*/ 72734 w 4098233"/>
                <a:gd name="connsiteY160" fmla="*/ 58747 h 1311285"/>
                <a:gd name="connsiteX161" fmla="*/ 58446 w 4098233"/>
                <a:gd name="connsiteY161" fmla="*/ 68272 h 1311285"/>
                <a:gd name="connsiteX162" fmla="*/ 29871 w 4098233"/>
                <a:gd name="connsiteY162" fmla="*/ 77797 h 1311285"/>
                <a:gd name="connsiteX163" fmla="*/ 15584 w 4098233"/>
                <a:gd name="connsiteY163" fmla="*/ 82560 h 1311285"/>
                <a:gd name="connsiteX164" fmla="*/ 1296 w 4098233"/>
                <a:gd name="connsiteY164" fmla="*/ 87322 h 1311285"/>
                <a:gd name="connsiteX165" fmla="*/ 6059 w 4098233"/>
                <a:gd name="connsiteY165" fmla="*/ 1249372 h 1311285"/>
                <a:gd name="connsiteX0" fmla="*/ 1526 w 4093700"/>
                <a:gd name="connsiteY0" fmla="*/ 1205994 h 1267907"/>
                <a:gd name="connsiteX1" fmla="*/ 44388 w 4093700"/>
                <a:gd name="connsiteY1" fmla="*/ 1215519 h 1267907"/>
                <a:gd name="connsiteX2" fmla="*/ 58676 w 4093700"/>
                <a:gd name="connsiteY2" fmla="*/ 1225044 h 1267907"/>
                <a:gd name="connsiteX3" fmla="*/ 72963 w 4093700"/>
                <a:gd name="connsiteY3" fmla="*/ 1229807 h 1267907"/>
                <a:gd name="connsiteX4" fmla="*/ 187263 w 4093700"/>
                <a:gd name="connsiteY4" fmla="*/ 1225044 h 1267907"/>
                <a:gd name="connsiteX5" fmla="*/ 215838 w 4093700"/>
                <a:gd name="connsiteY5" fmla="*/ 1215519 h 1267907"/>
                <a:gd name="connsiteX6" fmla="*/ 230126 w 4093700"/>
                <a:gd name="connsiteY6" fmla="*/ 1210757 h 1267907"/>
                <a:gd name="connsiteX7" fmla="*/ 244413 w 4093700"/>
                <a:gd name="connsiteY7" fmla="*/ 1205994 h 1267907"/>
                <a:gd name="connsiteX8" fmla="*/ 277751 w 4093700"/>
                <a:gd name="connsiteY8" fmla="*/ 1215519 h 1267907"/>
                <a:gd name="connsiteX9" fmla="*/ 292038 w 4093700"/>
                <a:gd name="connsiteY9" fmla="*/ 1225044 h 1267907"/>
                <a:gd name="connsiteX10" fmla="*/ 501588 w 4093700"/>
                <a:gd name="connsiteY10" fmla="*/ 1225044 h 1267907"/>
                <a:gd name="connsiteX11" fmla="*/ 534926 w 4093700"/>
                <a:gd name="connsiteY11" fmla="*/ 1239332 h 1267907"/>
                <a:gd name="connsiteX12" fmla="*/ 549213 w 4093700"/>
                <a:gd name="connsiteY12" fmla="*/ 1244094 h 1267907"/>
                <a:gd name="connsiteX13" fmla="*/ 558738 w 4093700"/>
                <a:gd name="connsiteY13" fmla="*/ 1229807 h 1267907"/>
                <a:gd name="connsiteX14" fmla="*/ 596838 w 4093700"/>
                <a:gd name="connsiteY14" fmla="*/ 1239332 h 1267907"/>
                <a:gd name="connsiteX15" fmla="*/ 611126 w 4093700"/>
                <a:gd name="connsiteY15" fmla="*/ 1253619 h 1267907"/>
                <a:gd name="connsiteX16" fmla="*/ 625413 w 4093700"/>
                <a:gd name="connsiteY16" fmla="*/ 1258382 h 1267907"/>
                <a:gd name="connsiteX17" fmla="*/ 639701 w 4093700"/>
                <a:gd name="connsiteY17" fmla="*/ 1267907 h 1267907"/>
                <a:gd name="connsiteX18" fmla="*/ 701613 w 4093700"/>
                <a:gd name="connsiteY18" fmla="*/ 1263144 h 1267907"/>
                <a:gd name="connsiteX19" fmla="*/ 715901 w 4093700"/>
                <a:gd name="connsiteY19" fmla="*/ 1258382 h 1267907"/>
                <a:gd name="connsiteX20" fmla="*/ 734951 w 4093700"/>
                <a:gd name="connsiteY20" fmla="*/ 1253619 h 1267907"/>
                <a:gd name="connsiteX21" fmla="*/ 749238 w 4093700"/>
                <a:gd name="connsiteY21" fmla="*/ 1248857 h 1267907"/>
                <a:gd name="connsiteX22" fmla="*/ 820676 w 4093700"/>
                <a:gd name="connsiteY22" fmla="*/ 1244094 h 1267907"/>
                <a:gd name="connsiteX23" fmla="*/ 858776 w 4093700"/>
                <a:gd name="connsiteY23" fmla="*/ 1239332 h 1267907"/>
                <a:gd name="connsiteX24" fmla="*/ 887351 w 4093700"/>
                <a:gd name="connsiteY24" fmla="*/ 1229807 h 1267907"/>
                <a:gd name="connsiteX25" fmla="*/ 901638 w 4093700"/>
                <a:gd name="connsiteY25" fmla="*/ 1225044 h 1267907"/>
                <a:gd name="connsiteX26" fmla="*/ 1063563 w 4093700"/>
                <a:gd name="connsiteY26" fmla="*/ 1234569 h 1267907"/>
                <a:gd name="connsiteX27" fmla="*/ 1077851 w 4093700"/>
                <a:gd name="connsiteY27" fmla="*/ 1239332 h 1267907"/>
                <a:gd name="connsiteX28" fmla="*/ 1092138 w 4093700"/>
                <a:gd name="connsiteY28" fmla="*/ 1248857 h 1267907"/>
                <a:gd name="connsiteX29" fmla="*/ 1196913 w 4093700"/>
                <a:gd name="connsiteY29" fmla="*/ 1244094 h 1267907"/>
                <a:gd name="connsiteX30" fmla="*/ 1239776 w 4093700"/>
                <a:gd name="connsiteY30" fmla="*/ 1225044 h 1267907"/>
                <a:gd name="connsiteX31" fmla="*/ 1268351 w 4093700"/>
                <a:gd name="connsiteY31" fmla="*/ 1220282 h 1267907"/>
                <a:gd name="connsiteX32" fmla="*/ 1482663 w 4093700"/>
                <a:gd name="connsiteY32" fmla="*/ 1225044 h 1267907"/>
                <a:gd name="connsiteX33" fmla="*/ 1525526 w 4093700"/>
                <a:gd name="connsiteY33" fmla="*/ 1239332 h 1267907"/>
                <a:gd name="connsiteX34" fmla="*/ 1539813 w 4093700"/>
                <a:gd name="connsiteY34" fmla="*/ 1244094 h 1267907"/>
                <a:gd name="connsiteX35" fmla="*/ 1573151 w 4093700"/>
                <a:gd name="connsiteY35" fmla="*/ 1239332 h 1267907"/>
                <a:gd name="connsiteX36" fmla="*/ 1587438 w 4093700"/>
                <a:gd name="connsiteY36" fmla="*/ 1234569 h 1267907"/>
                <a:gd name="connsiteX37" fmla="*/ 1611251 w 4093700"/>
                <a:gd name="connsiteY37" fmla="*/ 1229807 h 1267907"/>
                <a:gd name="connsiteX38" fmla="*/ 1782701 w 4093700"/>
                <a:gd name="connsiteY38" fmla="*/ 1234569 h 1267907"/>
                <a:gd name="connsiteX39" fmla="*/ 1839851 w 4093700"/>
                <a:gd name="connsiteY39" fmla="*/ 1239332 h 1267907"/>
                <a:gd name="connsiteX40" fmla="*/ 1887476 w 4093700"/>
                <a:gd name="connsiteY40" fmla="*/ 1253619 h 1267907"/>
                <a:gd name="connsiteX41" fmla="*/ 1901763 w 4093700"/>
                <a:gd name="connsiteY41" fmla="*/ 1258382 h 1267907"/>
                <a:gd name="connsiteX42" fmla="*/ 1916051 w 4093700"/>
                <a:gd name="connsiteY42" fmla="*/ 1267907 h 1267907"/>
                <a:gd name="connsiteX43" fmla="*/ 1968438 w 4093700"/>
                <a:gd name="connsiteY43" fmla="*/ 1258382 h 1267907"/>
                <a:gd name="connsiteX44" fmla="*/ 1982726 w 4093700"/>
                <a:gd name="connsiteY44" fmla="*/ 1248857 h 1267907"/>
                <a:gd name="connsiteX45" fmla="*/ 1997013 w 4093700"/>
                <a:gd name="connsiteY45" fmla="*/ 1244094 h 1267907"/>
                <a:gd name="connsiteX46" fmla="*/ 2025588 w 4093700"/>
                <a:gd name="connsiteY46" fmla="*/ 1225044 h 1267907"/>
                <a:gd name="connsiteX47" fmla="*/ 2073213 w 4093700"/>
                <a:gd name="connsiteY47" fmla="*/ 1215519 h 1267907"/>
                <a:gd name="connsiteX48" fmla="*/ 2130363 w 4093700"/>
                <a:gd name="connsiteY48" fmla="*/ 1220282 h 1267907"/>
                <a:gd name="connsiteX49" fmla="*/ 2216088 w 4093700"/>
                <a:gd name="connsiteY49" fmla="*/ 1225044 h 1267907"/>
                <a:gd name="connsiteX50" fmla="*/ 2239901 w 4093700"/>
                <a:gd name="connsiteY50" fmla="*/ 1229807 h 1267907"/>
                <a:gd name="connsiteX51" fmla="*/ 2273238 w 4093700"/>
                <a:gd name="connsiteY51" fmla="*/ 1234569 h 1267907"/>
                <a:gd name="connsiteX52" fmla="*/ 2354201 w 4093700"/>
                <a:gd name="connsiteY52" fmla="*/ 1234569 h 1267907"/>
                <a:gd name="connsiteX53" fmla="*/ 2416113 w 4093700"/>
                <a:gd name="connsiteY53" fmla="*/ 1239332 h 1267907"/>
                <a:gd name="connsiteX54" fmla="*/ 2554226 w 4093700"/>
                <a:gd name="connsiteY54" fmla="*/ 1239332 h 1267907"/>
                <a:gd name="connsiteX55" fmla="*/ 2597088 w 4093700"/>
                <a:gd name="connsiteY55" fmla="*/ 1225044 h 1267907"/>
                <a:gd name="connsiteX56" fmla="*/ 2611376 w 4093700"/>
                <a:gd name="connsiteY56" fmla="*/ 1220282 h 1267907"/>
                <a:gd name="connsiteX57" fmla="*/ 2625663 w 4093700"/>
                <a:gd name="connsiteY57" fmla="*/ 1215519 h 1267907"/>
                <a:gd name="connsiteX58" fmla="*/ 2968563 w 4093700"/>
                <a:gd name="connsiteY58" fmla="*/ 1225044 h 1267907"/>
                <a:gd name="connsiteX59" fmla="*/ 3063813 w 4093700"/>
                <a:gd name="connsiteY59" fmla="*/ 1220282 h 1267907"/>
                <a:gd name="connsiteX60" fmla="*/ 3220976 w 4093700"/>
                <a:gd name="connsiteY60" fmla="*/ 1225044 h 1267907"/>
                <a:gd name="connsiteX61" fmla="*/ 3235263 w 4093700"/>
                <a:gd name="connsiteY61" fmla="*/ 1229807 h 1267907"/>
                <a:gd name="connsiteX62" fmla="*/ 3278126 w 4093700"/>
                <a:gd name="connsiteY62" fmla="*/ 1239332 h 1267907"/>
                <a:gd name="connsiteX63" fmla="*/ 3292413 w 4093700"/>
                <a:gd name="connsiteY63" fmla="*/ 1244094 h 1267907"/>
                <a:gd name="connsiteX64" fmla="*/ 3382901 w 4093700"/>
                <a:gd name="connsiteY64" fmla="*/ 1248857 h 1267907"/>
                <a:gd name="connsiteX65" fmla="*/ 3416238 w 4093700"/>
                <a:gd name="connsiteY65" fmla="*/ 1244094 h 1267907"/>
                <a:gd name="connsiteX66" fmla="*/ 3444813 w 4093700"/>
                <a:gd name="connsiteY66" fmla="*/ 1234569 h 1267907"/>
                <a:gd name="connsiteX67" fmla="*/ 3487676 w 4093700"/>
                <a:gd name="connsiteY67" fmla="*/ 1220282 h 1267907"/>
                <a:gd name="connsiteX68" fmla="*/ 3525776 w 4093700"/>
                <a:gd name="connsiteY68" fmla="*/ 1215519 h 1267907"/>
                <a:gd name="connsiteX69" fmla="*/ 3682938 w 4093700"/>
                <a:gd name="connsiteY69" fmla="*/ 1220282 h 1267907"/>
                <a:gd name="connsiteX70" fmla="*/ 3711513 w 4093700"/>
                <a:gd name="connsiteY70" fmla="*/ 1229807 h 1267907"/>
                <a:gd name="connsiteX71" fmla="*/ 3735326 w 4093700"/>
                <a:gd name="connsiteY71" fmla="*/ 1234569 h 1267907"/>
                <a:gd name="connsiteX72" fmla="*/ 3802001 w 4093700"/>
                <a:gd name="connsiteY72" fmla="*/ 1220282 h 1267907"/>
                <a:gd name="connsiteX73" fmla="*/ 3921063 w 4093700"/>
                <a:gd name="connsiteY73" fmla="*/ 1215519 h 1267907"/>
                <a:gd name="connsiteX74" fmla="*/ 3949638 w 4093700"/>
                <a:gd name="connsiteY74" fmla="*/ 1201232 h 1267907"/>
                <a:gd name="connsiteX75" fmla="*/ 3973451 w 4093700"/>
                <a:gd name="connsiteY75" fmla="*/ 1182182 h 1267907"/>
                <a:gd name="connsiteX76" fmla="*/ 3987738 w 4093700"/>
                <a:gd name="connsiteY76" fmla="*/ 1172657 h 1267907"/>
                <a:gd name="connsiteX77" fmla="*/ 4002026 w 4093700"/>
                <a:gd name="connsiteY77" fmla="*/ 1167894 h 1267907"/>
                <a:gd name="connsiteX78" fmla="*/ 4006788 w 4093700"/>
                <a:gd name="connsiteY78" fmla="*/ 1115507 h 1267907"/>
                <a:gd name="connsiteX79" fmla="*/ 4011551 w 4093700"/>
                <a:gd name="connsiteY79" fmla="*/ 1101219 h 1267907"/>
                <a:gd name="connsiteX80" fmla="*/ 4025838 w 4093700"/>
                <a:gd name="connsiteY80" fmla="*/ 1091694 h 1267907"/>
                <a:gd name="connsiteX81" fmla="*/ 4040126 w 4093700"/>
                <a:gd name="connsiteY81" fmla="*/ 1086932 h 1267907"/>
                <a:gd name="connsiteX82" fmla="*/ 4073463 w 4093700"/>
                <a:gd name="connsiteY82" fmla="*/ 1039307 h 1267907"/>
                <a:gd name="connsiteX83" fmla="*/ 4068701 w 4093700"/>
                <a:gd name="connsiteY83" fmla="*/ 996444 h 1267907"/>
                <a:gd name="connsiteX84" fmla="*/ 4063938 w 4093700"/>
                <a:gd name="connsiteY84" fmla="*/ 982157 h 1267907"/>
                <a:gd name="connsiteX85" fmla="*/ 4059176 w 4093700"/>
                <a:gd name="connsiteY85" fmla="*/ 963107 h 1267907"/>
                <a:gd name="connsiteX86" fmla="*/ 4054413 w 4093700"/>
                <a:gd name="connsiteY86" fmla="*/ 925007 h 1267907"/>
                <a:gd name="connsiteX87" fmla="*/ 4068701 w 4093700"/>
                <a:gd name="connsiteY87" fmla="*/ 863094 h 1267907"/>
                <a:gd name="connsiteX88" fmla="*/ 4073463 w 4093700"/>
                <a:gd name="connsiteY88" fmla="*/ 848807 h 1267907"/>
                <a:gd name="connsiteX89" fmla="*/ 4059176 w 4093700"/>
                <a:gd name="connsiteY89" fmla="*/ 815469 h 1267907"/>
                <a:gd name="connsiteX90" fmla="*/ 4044888 w 4093700"/>
                <a:gd name="connsiteY90" fmla="*/ 786894 h 1267907"/>
                <a:gd name="connsiteX91" fmla="*/ 4054413 w 4093700"/>
                <a:gd name="connsiteY91" fmla="*/ 639257 h 1267907"/>
                <a:gd name="connsiteX92" fmla="*/ 4063938 w 4093700"/>
                <a:gd name="connsiteY92" fmla="*/ 544007 h 1267907"/>
                <a:gd name="connsiteX93" fmla="*/ 4059176 w 4093700"/>
                <a:gd name="connsiteY93" fmla="*/ 486857 h 1267907"/>
                <a:gd name="connsiteX94" fmla="*/ 4059176 w 4093700"/>
                <a:gd name="connsiteY94" fmla="*/ 410657 h 1267907"/>
                <a:gd name="connsiteX95" fmla="*/ 4068701 w 4093700"/>
                <a:gd name="connsiteY95" fmla="*/ 396369 h 1267907"/>
                <a:gd name="connsiteX96" fmla="*/ 4073463 w 4093700"/>
                <a:gd name="connsiteY96" fmla="*/ 382082 h 1267907"/>
                <a:gd name="connsiteX97" fmla="*/ 4063938 w 4093700"/>
                <a:gd name="connsiteY97" fmla="*/ 329694 h 1267907"/>
                <a:gd name="connsiteX98" fmla="*/ 4044888 w 4093700"/>
                <a:gd name="connsiteY98" fmla="*/ 301119 h 1267907"/>
                <a:gd name="connsiteX99" fmla="*/ 4054413 w 4093700"/>
                <a:gd name="connsiteY99" fmla="*/ 258257 h 1267907"/>
                <a:gd name="connsiteX100" fmla="*/ 4073463 w 4093700"/>
                <a:gd name="connsiteY100" fmla="*/ 229682 h 1267907"/>
                <a:gd name="connsiteX101" fmla="*/ 4078226 w 4093700"/>
                <a:gd name="connsiteY101" fmla="*/ 215394 h 1267907"/>
                <a:gd name="connsiteX102" fmla="*/ 4087751 w 4093700"/>
                <a:gd name="connsiteY102" fmla="*/ 201107 h 1267907"/>
                <a:gd name="connsiteX103" fmla="*/ 4087751 w 4093700"/>
                <a:gd name="connsiteY103" fmla="*/ 110619 h 1267907"/>
                <a:gd name="connsiteX104" fmla="*/ 4073463 w 4093700"/>
                <a:gd name="connsiteY104" fmla="*/ 82044 h 1267907"/>
                <a:gd name="connsiteX105" fmla="*/ 4054413 w 4093700"/>
                <a:gd name="connsiteY105" fmla="*/ 67757 h 1267907"/>
                <a:gd name="connsiteX106" fmla="*/ 4025838 w 4093700"/>
                <a:gd name="connsiteY106" fmla="*/ 48707 h 1267907"/>
                <a:gd name="connsiteX107" fmla="*/ 4011551 w 4093700"/>
                <a:gd name="connsiteY107" fmla="*/ 39182 h 1267907"/>
                <a:gd name="connsiteX108" fmla="*/ 3944876 w 4093700"/>
                <a:gd name="connsiteY108" fmla="*/ 24894 h 1267907"/>
                <a:gd name="connsiteX109" fmla="*/ 3768663 w 4093700"/>
                <a:gd name="connsiteY109" fmla="*/ 29657 h 1267907"/>
                <a:gd name="connsiteX110" fmla="*/ 3754376 w 4093700"/>
                <a:gd name="connsiteY110" fmla="*/ 34419 h 1267907"/>
                <a:gd name="connsiteX111" fmla="*/ 3716276 w 4093700"/>
                <a:gd name="connsiteY111" fmla="*/ 43944 h 1267907"/>
                <a:gd name="connsiteX112" fmla="*/ 3640076 w 4093700"/>
                <a:gd name="connsiteY112" fmla="*/ 39182 h 1267907"/>
                <a:gd name="connsiteX113" fmla="*/ 3597213 w 4093700"/>
                <a:gd name="connsiteY113" fmla="*/ 24894 h 1267907"/>
                <a:gd name="connsiteX114" fmla="*/ 3554351 w 4093700"/>
                <a:gd name="connsiteY114" fmla="*/ 10607 h 1267907"/>
                <a:gd name="connsiteX115" fmla="*/ 3521013 w 4093700"/>
                <a:gd name="connsiteY115" fmla="*/ 5844 h 1267907"/>
                <a:gd name="connsiteX116" fmla="*/ 3473388 w 4093700"/>
                <a:gd name="connsiteY116" fmla="*/ 5844 h 1267907"/>
                <a:gd name="connsiteX117" fmla="*/ 3459101 w 4093700"/>
                <a:gd name="connsiteY117" fmla="*/ 15369 h 1267907"/>
                <a:gd name="connsiteX118" fmla="*/ 3382901 w 4093700"/>
                <a:gd name="connsiteY118" fmla="*/ 34419 h 1267907"/>
                <a:gd name="connsiteX119" fmla="*/ 3125726 w 4093700"/>
                <a:gd name="connsiteY119" fmla="*/ 39182 h 1267907"/>
                <a:gd name="connsiteX120" fmla="*/ 3001901 w 4093700"/>
                <a:gd name="connsiteY120" fmla="*/ 29657 h 1267907"/>
                <a:gd name="connsiteX121" fmla="*/ 2973326 w 4093700"/>
                <a:gd name="connsiteY121" fmla="*/ 20132 h 1267907"/>
                <a:gd name="connsiteX122" fmla="*/ 2959038 w 4093700"/>
                <a:gd name="connsiteY122" fmla="*/ 15369 h 1267907"/>
                <a:gd name="connsiteX123" fmla="*/ 2911413 w 4093700"/>
                <a:gd name="connsiteY123" fmla="*/ 24894 h 1267907"/>
                <a:gd name="connsiteX124" fmla="*/ 2887601 w 4093700"/>
                <a:gd name="connsiteY124" fmla="*/ 29657 h 1267907"/>
                <a:gd name="connsiteX125" fmla="*/ 2692338 w 4093700"/>
                <a:gd name="connsiteY125" fmla="*/ 34419 h 1267907"/>
                <a:gd name="connsiteX126" fmla="*/ 2578038 w 4093700"/>
                <a:gd name="connsiteY126" fmla="*/ 29657 h 1267907"/>
                <a:gd name="connsiteX127" fmla="*/ 2563751 w 4093700"/>
                <a:gd name="connsiteY127" fmla="*/ 24894 h 1267907"/>
                <a:gd name="connsiteX128" fmla="*/ 2435163 w 4093700"/>
                <a:gd name="connsiteY128" fmla="*/ 34419 h 1267907"/>
                <a:gd name="connsiteX129" fmla="*/ 2344676 w 4093700"/>
                <a:gd name="connsiteY129" fmla="*/ 39182 h 1267907"/>
                <a:gd name="connsiteX130" fmla="*/ 2220851 w 4093700"/>
                <a:gd name="connsiteY130" fmla="*/ 48707 h 1267907"/>
                <a:gd name="connsiteX131" fmla="*/ 2106551 w 4093700"/>
                <a:gd name="connsiteY131" fmla="*/ 43944 h 1267907"/>
                <a:gd name="connsiteX132" fmla="*/ 1897001 w 4093700"/>
                <a:gd name="connsiteY132" fmla="*/ 39182 h 1267907"/>
                <a:gd name="connsiteX133" fmla="*/ 1835088 w 4093700"/>
                <a:gd name="connsiteY133" fmla="*/ 34419 h 1267907"/>
                <a:gd name="connsiteX134" fmla="*/ 1806513 w 4093700"/>
                <a:gd name="connsiteY134" fmla="*/ 24894 h 1267907"/>
                <a:gd name="connsiteX135" fmla="*/ 1792226 w 4093700"/>
                <a:gd name="connsiteY135" fmla="*/ 20132 h 1267907"/>
                <a:gd name="connsiteX136" fmla="*/ 1711263 w 4093700"/>
                <a:gd name="connsiteY136" fmla="*/ 15369 h 1267907"/>
                <a:gd name="connsiteX137" fmla="*/ 1658876 w 4093700"/>
                <a:gd name="connsiteY137" fmla="*/ 10607 h 1267907"/>
                <a:gd name="connsiteX138" fmla="*/ 1596963 w 4093700"/>
                <a:gd name="connsiteY138" fmla="*/ 15369 h 1267907"/>
                <a:gd name="connsiteX139" fmla="*/ 1573151 w 4093700"/>
                <a:gd name="connsiteY139" fmla="*/ 20132 h 1267907"/>
                <a:gd name="connsiteX140" fmla="*/ 1525526 w 4093700"/>
                <a:gd name="connsiteY140" fmla="*/ 24894 h 1267907"/>
                <a:gd name="connsiteX141" fmla="*/ 1496951 w 4093700"/>
                <a:gd name="connsiteY141" fmla="*/ 29657 h 1267907"/>
                <a:gd name="connsiteX142" fmla="*/ 1468376 w 4093700"/>
                <a:gd name="connsiteY142" fmla="*/ 39182 h 1267907"/>
                <a:gd name="connsiteX143" fmla="*/ 1273113 w 4093700"/>
                <a:gd name="connsiteY143" fmla="*/ 34419 h 1267907"/>
                <a:gd name="connsiteX144" fmla="*/ 1244538 w 4093700"/>
                <a:gd name="connsiteY144" fmla="*/ 29657 h 1267907"/>
                <a:gd name="connsiteX145" fmla="*/ 1049276 w 4093700"/>
                <a:gd name="connsiteY145" fmla="*/ 34419 h 1267907"/>
                <a:gd name="connsiteX146" fmla="*/ 1025463 w 4093700"/>
                <a:gd name="connsiteY146" fmla="*/ 39182 h 1267907"/>
                <a:gd name="connsiteX147" fmla="*/ 1011176 w 4093700"/>
                <a:gd name="connsiteY147" fmla="*/ 43944 h 1267907"/>
                <a:gd name="connsiteX148" fmla="*/ 792101 w 4093700"/>
                <a:gd name="connsiteY148" fmla="*/ 39182 h 1267907"/>
                <a:gd name="connsiteX149" fmla="*/ 734951 w 4093700"/>
                <a:gd name="connsiteY149" fmla="*/ 34419 h 1267907"/>
                <a:gd name="connsiteX150" fmla="*/ 711138 w 4093700"/>
                <a:gd name="connsiteY150" fmla="*/ 29657 h 1267907"/>
                <a:gd name="connsiteX151" fmla="*/ 653988 w 4093700"/>
                <a:gd name="connsiteY151" fmla="*/ 24894 h 1267907"/>
                <a:gd name="connsiteX152" fmla="*/ 606363 w 4093700"/>
                <a:gd name="connsiteY152" fmla="*/ 15369 h 1267907"/>
                <a:gd name="connsiteX153" fmla="*/ 520638 w 4093700"/>
                <a:gd name="connsiteY153" fmla="*/ 20132 h 1267907"/>
                <a:gd name="connsiteX154" fmla="*/ 449201 w 4093700"/>
                <a:gd name="connsiteY154" fmla="*/ 29657 h 1267907"/>
                <a:gd name="connsiteX155" fmla="*/ 434913 w 4093700"/>
                <a:gd name="connsiteY155" fmla="*/ 34419 h 1267907"/>
                <a:gd name="connsiteX156" fmla="*/ 301563 w 4093700"/>
                <a:gd name="connsiteY156" fmla="*/ 29657 h 1267907"/>
                <a:gd name="connsiteX157" fmla="*/ 253938 w 4093700"/>
                <a:gd name="connsiteY157" fmla="*/ 24894 h 1267907"/>
                <a:gd name="connsiteX158" fmla="*/ 206313 w 4093700"/>
                <a:gd name="connsiteY158" fmla="*/ 15369 h 1267907"/>
                <a:gd name="connsiteX159" fmla="*/ 106301 w 4093700"/>
                <a:gd name="connsiteY159" fmla="*/ 10607 h 1267907"/>
                <a:gd name="connsiteX160" fmla="*/ 68201 w 4093700"/>
                <a:gd name="connsiteY160" fmla="*/ 15369 h 1267907"/>
                <a:gd name="connsiteX161" fmla="*/ 53913 w 4093700"/>
                <a:gd name="connsiteY161" fmla="*/ 24894 h 1267907"/>
                <a:gd name="connsiteX162" fmla="*/ 25338 w 4093700"/>
                <a:gd name="connsiteY162" fmla="*/ 34419 h 1267907"/>
                <a:gd name="connsiteX163" fmla="*/ 11051 w 4093700"/>
                <a:gd name="connsiteY163" fmla="*/ 39182 h 1267907"/>
                <a:gd name="connsiteX164" fmla="*/ 1526 w 4093700"/>
                <a:gd name="connsiteY164" fmla="*/ 1205994 h 1267907"/>
                <a:gd name="connsiteX0" fmla="*/ 7093 w 4099267"/>
                <a:gd name="connsiteY0" fmla="*/ 1205994 h 1295790"/>
                <a:gd name="connsiteX1" fmla="*/ 49955 w 4099267"/>
                <a:gd name="connsiteY1" fmla="*/ 1215519 h 1295790"/>
                <a:gd name="connsiteX2" fmla="*/ 64243 w 4099267"/>
                <a:gd name="connsiteY2" fmla="*/ 1225044 h 1295790"/>
                <a:gd name="connsiteX3" fmla="*/ 78530 w 4099267"/>
                <a:gd name="connsiteY3" fmla="*/ 1229807 h 1295790"/>
                <a:gd name="connsiteX4" fmla="*/ 192830 w 4099267"/>
                <a:gd name="connsiteY4" fmla="*/ 1225044 h 1295790"/>
                <a:gd name="connsiteX5" fmla="*/ 221405 w 4099267"/>
                <a:gd name="connsiteY5" fmla="*/ 1215519 h 1295790"/>
                <a:gd name="connsiteX6" fmla="*/ 235693 w 4099267"/>
                <a:gd name="connsiteY6" fmla="*/ 1210757 h 1295790"/>
                <a:gd name="connsiteX7" fmla="*/ 249980 w 4099267"/>
                <a:gd name="connsiteY7" fmla="*/ 1205994 h 1295790"/>
                <a:gd name="connsiteX8" fmla="*/ 283318 w 4099267"/>
                <a:gd name="connsiteY8" fmla="*/ 1215519 h 1295790"/>
                <a:gd name="connsiteX9" fmla="*/ 297605 w 4099267"/>
                <a:gd name="connsiteY9" fmla="*/ 1225044 h 1295790"/>
                <a:gd name="connsiteX10" fmla="*/ 507155 w 4099267"/>
                <a:gd name="connsiteY10" fmla="*/ 1225044 h 1295790"/>
                <a:gd name="connsiteX11" fmla="*/ 540493 w 4099267"/>
                <a:gd name="connsiteY11" fmla="*/ 1239332 h 1295790"/>
                <a:gd name="connsiteX12" fmla="*/ 554780 w 4099267"/>
                <a:gd name="connsiteY12" fmla="*/ 1244094 h 1295790"/>
                <a:gd name="connsiteX13" fmla="*/ 564305 w 4099267"/>
                <a:gd name="connsiteY13" fmla="*/ 1229807 h 1295790"/>
                <a:gd name="connsiteX14" fmla="*/ 602405 w 4099267"/>
                <a:gd name="connsiteY14" fmla="*/ 1239332 h 1295790"/>
                <a:gd name="connsiteX15" fmla="*/ 616693 w 4099267"/>
                <a:gd name="connsiteY15" fmla="*/ 1253619 h 1295790"/>
                <a:gd name="connsiteX16" fmla="*/ 630980 w 4099267"/>
                <a:gd name="connsiteY16" fmla="*/ 1258382 h 1295790"/>
                <a:gd name="connsiteX17" fmla="*/ 645268 w 4099267"/>
                <a:gd name="connsiteY17" fmla="*/ 1267907 h 1295790"/>
                <a:gd name="connsiteX18" fmla="*/ 707180 w 4099267"/>
                <a:gd name="connsiteY18" fmla="*/ 1263144 h 1295790"/>
                <a:gd name="connsiteX19" fmla="*/ 721468 w 4099267"/>
                <a:gd name="connsiteY19" fmla="*/ 1258382 h 1295790"/>
                <a:gd name="connsiteX20" fmla="*/ 740518 w 4099267"/>
                <a:gd name="connsiteY20" fmla="*/ 1253619 h 1295790"/>
                <a:gd name="connsiteX21" fmla="*/ 754805 w 4099267"/>
                <a:gd name="connsiteY21" fmla="*/ 1248857 h 1295790"/>
                <a:gd name="connsiteX22" fmla="*/ 826243 w 4099267"/>
                <a:gd name="connsiteY22" fmla="*/ 1244094 h 1295790"/>
                <a:gd name="connsiteX23" fmla="*/ 864343 w 4099267"/>
                <a:gd name="connsiteY23" fmla="*/ 1239332 h 1295790"/>
                <a:gd name="connsiteX24" fmla="*/ 892918 w 4099267"/>
                <a:gd name="connsiteY24" fmla="*/ 1229807 h 1295790"/>
                <a:gd name="connsiteX25" fmla="*/ 907205 w 4099267"/>
                <a:gd name="connsiteY25" fmla="*/ 1225044 h 1295790"/>
                <a:gd name="connsiteX26" fmla="*/ 1069130 w 4099267"/>
                <a:gd name="connsiteY26" fmla="*/ 1234569 h 1295790"/>
                <a:gd name="connsiteX27" fmla="*/ 1083418 w 4099267"/>
                <a:gd name="connsiteY27" fmla="*/ 1239332 h 1295790"/>
                <a:gd name="connsiteX28" fmla="*/ 1097705 w 4099267"/>
                <a:gd name="connsiteY28" fmla="*/ 1248857 h 1295790"/>
                <a:gd name="connsiteX29" fmla="*/ 1202480 w 4099267"/>
                <a:gd name="connsiteY29" fmla="*/ 1244094 h 1295790"/>
                <a:gd name="connsiteX30" fmla="*/ 1245343 w 4099267"/>
                <a:gd name="connsiteY30" fmla="*/ 1225044 h 1295790"/>
                <a:gd name="connsiteX31" fmla="*/ 1273918 w 4099267"/>
                <a:gd name="connsiteY31" fmla="*/ 1220282 h 1295790"/>
                <a:gd name="connsiteX32" fmla="*/ 1488230 w 4099267"/>
                <a:gd name="connsiteY32" fmla="*/ 1225044 h 1295790"/>
                <a:gd name="connsiteX33" fmla="*/ 1531093 w 4099267"/>
                <a:gd name="connsiteY33" fmla="*/ 1239332 h 1295790"/>
                <a:gd name="connsiteX34" fmla="*/ 1545380 w 4099267"/>
                <a:gd name="connsiteY34" fmla="*/ 1244094 h 1295790"/>
                <a:gd name="connsiteX35" fmla="*/ 1578718 w 4099267"/>
                <a:gd name="connsiteY35" fmla="*/ 1239332 h 1295790"/>
                <a:gd name="connsiteX36" fmla="*/ 1593005 w 4099267"/>
                <a:gd name="connsiteY36" fmla="*/ 1234569 h 1295790"/>
                <a:gd name="connsiteX37" fmla="*/ 1616818 w 4099267"/>
                <a:gd name="connsiteY37" fmla="*/ 1229807 h 1295790"/>
                <a:gd name="connsiteX38" fmla="*/ 1788268 w 4099267"/>
                <a:gd name="connsiteY38" fmla="*/ 1234569 h 1295790"/>
                <a:gd name="connsiteX39" fmla="*/ 1845418 w 4099267"/>
                <a:gd name="connsiteY39" fmla="*/ 1239332 h 1295790"/>
                <a:gd name="connsiteX40" fmla="*/ 1893043 w 4099267"/>
                <a:gd name="connsiteY40" fmla="*/ 1253619 h 1295790"/>
                <a:gd name="connsiteX41" fmla="*/ 1907330 w 4099267"/>
                <a:gd name="connsiteY41" fmla="*/ 1258382 h 1295790"/>
                <a:gd name="connsiteX42" fmla="*/ 1921618 w 4099267"/>
                <a:gd name="connsiteY42" fmla="*/ 1267907 h 1295790"/>
                <a:gd name="connsiteX43" fmla="*/ 1974005 w 4099267"/>
                <a:gd name="connsiteY43" fmla="*/ 1258382 h 1295790"/>
                <a:gd name="connsiteX44" fmla="*/ 1988293 w 4099267"/>
                <a:gd name="connsiteY44" fmla="*/ 1248857 h 1295790"/>
                <a:gd name="connsiteX45" fmla="*/ 2002580 w 4099267"/>
                <a:gd name="connsiteY45" fmla="*/ 1244094 h 1295790"/>
                <a:gd name="connsiteX46" fmla="*/ 2031155 w 4099267"/>
                <a:gd name="connsiteY46" fmla="*/ 1225044 h 1295790"/>
                <a:gd name="connsiteX47" fmla="*/ 2078780 w 4099267"/>
                <a:gd name="connsiteY47" fmla="*/ 1215519 h 1295790"/>
                <a:gd name="connsiteX48" fmla="*/ 2135930 w 4099267"/>
                <a:gd name="connsiteY48" fmla="*/ 1220282 h 1295790"/>
                <a:gd name="connsiteX49" fmla="*/ 2221655 w 4099267"/>
                <a:gd name="connsiteY49" fmla="*/ 1225044 h 1295790"/>
                <a:gd name="connsiteX50" fmla="*/ 2245468 w 4099267"/>
                <a:gd name="connsiteY50" fmla="*/ 1229807 h 1295790"/>
                <a:gd name="connsiteX51" fmla="*/ 2278805 w 4099267"/>
                <a:gd name="connsiteY51" fmla="*/ 1234569 h 1295790"/>
                <a:gd name="connsiteX52" fmla="*/ 2359768 w 4099267"/>
                <a:gd name="connsiteY52" fmla="*/ 1234569 h 1295790"/>
                <a:gd name="connsiteX53" fmla="*/ 2421680 w 4099267"/>
                <a:gd name="connsiteY53" fmla="*/ 1239332 h 1295790"/>
                <a:gd name="connsiteX54" fmla="*/ 2559793 w 4099267"/>
                <a:gd name="connsiteY54" fmla="*/ 1239332 h 1295790"/>
                <a:gd name="connsiteX55" fmla="*/ 2602655 w 4099267"/>
                <a:gd name="connsiteY55" fmla="*/ 1225044 h 1295790"/>
                <a:gd name="connsiteX56" fmla="*/ 2616943 w 4099267"/>
                <a:gd name="connsiteY56" fmla="*/ 1220282 h 1295790"/>
                <a:gd name="connsiteX57" fmla="*/ 2631230 w 4099267"/>
                <a:gd name="connsiteY57" fmla="*/ 1215519 h 1295790"/>
                <a:gd name="connsiteX58" fmla="*/ 2974130 w 4099267"/>
                <a:gd name="connsiteY58" fmla="*/ 1225044 h 1295790"/>
                <a:gd name="connsiteX59" fmla="*/ 3069380 w 4099267"/>
                <a:gd name="connsiteY59" fmla="*/ 1220282 h 1295790"/>
                <a:gd name="connsiteX60" fmla="*/ 3226543 w 4099267"/>
                <a:gd name="connsiteY60" fmla="*/ 1225044 h 1295790"/>
                <a:gd name="connsiteX61" fmla="*/ 3240830 w 4099267"/>
                <a:gd name="connsiteY61" fmla="*/ 1229807 h 1295790"/>
                <a:gd name="connsiteX62" fmla="*/ 3283693 w 4099267"/>
                <a:gd name="connsiteY62" fmla="*/ 1239332 h 1295790"/>
                <a:gd name="connsiteX63" fmla="*/ 3297980 w 4099267"/>
                <a:gd name="connsiteY63" fmla="*/ 1244094 h 1295790"/>
                <a:gd name="connsiteX64" fmla="*/ 3388468 w 4099267"/>
                <a:gd name="connsiteY64" fmla="*/ 1248857 h 1295790"/>
                <a:gd name="connsiteX65" fmla="*/ 3421805 w 4099267"/>
                <a:gd name="connsiteY65" fmla="*/ 1244094 h 1295790"/>
                <a:gd name="connsiteX66" fmla="*/ 3450380 w 4099267"/>
                <a:gd name="connsiteY66" fmla="*/ 1234569 h 1295790"/>
                <a:gd name="connsiteX67" fmla="*/ 3493243 w 4099267"/>
                <a:gd name="connsiteY67" fmla="*/ 1220282 h 1295790"/>
                <a:gd name="connsiteX68" fmla="*/ 3531343 w 4099267"/>
                <a:gd name="connsiteY68" fmla="*/ 1215519 h 1295790"/>
                <a:gd name="connsiteX69" fmla="*/ 3688505 w 4099267"/>
                <a:gd name="connsiteY69" fmla="*/ 1220282 h 1295790"/>
                <a:gd name="connsiteX70" fmla="*/ 3717080 w 4099267"/>
                <a:gd name="connsiteY70" fmla="*/ 1229807 h 1295790"/>
                <a:gd name="connsiteX71" fmla="*/ 3740893 w 4099267"/>
                <a:gd name="connsiteY71" fmla="*/ 1234569 h 1295790"/>
                <a:gd name="connsiteX72" fmla="*/ 3807568 w 4099267"/>
                <a:gd name="connsiteY72" fmla="*/ 1220282 h 1295790"/>
                <a:gd name="connsiteX73" fmla="*/ 3926630 w 4099267"/>
                <a:gd name="connsiteY73" fmla="*/ 1215519 h 1295790"/>
                <a:gd name="connsiteX74" fmla="*/ 3955205 w 4099267"/>
                <a:gd name="connsiteY74" fmla="*/ 1201232 h 1295790"/>
                <a:gd name="connsiteX75" fmla="*/ 3979018 w 4099267"/>
                <a:gd name="connsiteY75" fmla="*/ 1182182 h 1295790"/>
                <a:gd name="connsiteX76" fmla="*/ 3993305 w 4099267"/>
                <a:gd name="connsiteY76" fmla="*/ 1172657 h 1295790"/>
                <a:gd name="connsiteX77" fmla="*/ 4007593 w 4099267"/>
                <a:gd name="connsiteY77" fmla="*/ 1167894 h 1295790"/>
                <a:gd name="connsiteX78" fmla="*/ 4012355 w 4099267"/>
                <a:gd name="connsiteY78" fmla="*/ 1115507 h 1295790"/>
                <a:gd name="connsiteX79" fmla="*/ 4017118 w 4099267"/>
                <a:gd name="connsiteY79" fmla="*/ 1101219 h 1295790"/>
                <a:gd name="connsiteX80" fmla="*/ 4031405 w 4099267"/>
                <a:gd name="connsiteY80" fmla="*/ 1091694 h 1295790"/>
                <a:gd name="connsiteX81" fmla="*/ 4045693 w 4099267"/>
                <a:gd name="connsiteY81" fmla="*/ 1086932 h 1295790"/>
                <a:gd name="connsiteX82" fmla="*/ 4079030 w 4099267"/>
                <a:gd name="connsiteY82" fmla="*/ 1039307 h 1295790"/>
                <a:gd name="connsiteX83" fmla="*/ 4074268 w 4099267"/>
                <a:gd name="connsiteY83" fmla="*/ 996444 h 1295790"/>
                <a:gd name="connsiteX84" fmla="*/ 4069505 w 4099267"/>
                <a:gd name="connsiteY84" fmla="*/ 982157 h 1295790"/>
                <a:gd name="connsiteX85" fmla="*/ 4064743 w 4099267"/>
                <a:gd name="connsiteY85" fmla="*/ 963107 h 1295790"/>
                <a:gd name="connsiteX86" fmla="*/ 4059980 w 4099267"/>
                <a:gd name="connsiteY86" fmla="*/ 925007 h 1295790"/>
                <a:gd name="connsiteX87" fmla="*/ 4074268 w 4099267"/>
                <a:gd name="connsiteY87" fmla="*/ 863094 h 1295790"/>
                <a:gd name="connsiteX88" fmla="*/ 4079030 w 4099267"/>
                <a:gd name="connsiteY88" fmla="*/ 848807 h 1295790"/>
                <a:gd name="connsiteX89" fmla="*/ 4064743 w 4099267"/>
                <a:gd name="connsiteY89" fmla="*/ 815469 h 1295790"/>
                <a:gd name="connsiteX90" fmla="*/ 4050455 w 4099267"/>
                <a:gd name="connsiteY90" fmla="*/ 786894 h 1295790"/>
                <a:gd name="connsiteX91" fmla="*/ 4059980 w 4099267"/>
                <a:gd name="connsiteY91" fmla="*/ 639257 h 1295790"/>
                <a:gd name="connsiteX92" fmla="*/ 4069505 w 4099267"/>
                <a:gd name="connsiteY92" fmla="*/ 544007 h 1295790"/>
                <a:gd name="connsiteX93" fmla="*/ 4064743 w 4099267"/>
                <a:gd name="connsiteY93" fmla="*/ 486857 h 1295790"/>
                <a:gd name="connsiteX94" fmla="*/ 4064743 w 4099267"/>
                <a:gd name="connsiteY94" fmla="*/ 410657 h 1295790"/>
                <a:gd name="connsiteX95" fmla="*/ 4074268 w 4099267"/>
                <a:gd name="connsiteY95" fmla="*/ 396369 h 1295790"/>
                <a:gd name="connsiteX96" fmla="*/ 4079030 w 4099267"/>
                <a:gd name="connsiteY96" fmla="*/ 382082 h 1295790"/>
                <a:gd name="connsiteX97" fmla="*/ 4069505 w 4099267"/>
                <a:gd name="connsiteY97" fmla="*/ 329694 h 1295790"/>
                <a:gd name="connsiteX98" fmla="*/ 4050455 w 4099267"/>
                <a:gd name="connsiteY98" fmla="*/ 301119 h 1295790"/>
                <a:gd name="connsiteX99" fmla="*/ 4059980 w 4099267"/>
                <a:gd name="connsiteY99" fmla="*/ 258257 h 1295790"/>
                <a:gd name="connsiteX100" fmla="*/ 4079030 w 4099267"/>
                <a:gd name="connsiteY100" fmla="*/ 229682 h 1295790"/>
                <a:gd name="connsiteX101" fmla="*/ 4083793 w 4099267"/>
                <a:gd name="connsiteY101" fmla="*/ 215394 h 1295790"/>
                <a:gd name="connsiteX102" fmla="*/ 4093318 w 4099267"/>
                <a:gd name="connsiteY102" fmla="*/ 201107 h 1295790"/>
                <a:gd name="connsiteX103" fmla="*/ 4093318 w 4099267"/>
                <a:gd name="connsiteY103" fmla="*/ 110619 h 1295790"/>
                <a:gd name="connsiteX104" fmla="*/ 4079030 w 4099267"/>
                <a:gd name="connsiteY104" fmla="*/ 82044 h 1295790"/>
                <a:gd name="connsiteX105" fmla="*/ 4059980 w 4099267"/>
                <a:gd name="connsiteY105" fmla="*/ 67757 h 1295790"/>
                <a:gd name="connsiteX106" fmla="*/ 4031405 w 4099267"/>
                <a:gd name="connsiteY106" fmla="*/ 48707 h 1295790"/>
                <a:gd name="connsiteX107" fmla="*/ 4017118 w 4099267"/>
                <a:gd name="connsiteY107" fmla="*/ 39182 h 1295790"/>
                <a:gd name="connsiteX108" fmla="*/ 3950443 w 4099267"/>
                <a:gd name="connsiteY108" fmla="*/ 24894 h 1295790"/>
                <a:gd name="connsiteX109" fmla="*/ 3774230 w 4099267"/>
                <a:gd name="connsiteY109" fmla="*/ 29657 h 1295790"/>
                <a:gd name="connsiteX110" fmla="*/ 3759943 w 4099267"/>
                <a:gd name="connsiteY110" fmla="*/ 34419 h 1295790"/>
                <a:gd name="connsiteX111" fmla="*/ 3721843 w 4099267"/>
                <a:gd name="connsiteY111" fmla="*/ 43944 h 1295790"/>
                <a:gd name="connsiteX112" fmla="*/ 3645643 w 4099267"/>
                <a:gd name="connsiteY112" fmla="*/ 39182 h 1295790"/>
                <a:gd name="connsiteX113" fmla="*/ 3602780 w 4099267"/>
                <a:gd name="connsiteY113" fmla="*/ 24894 h 1295790"/>
                <a:gd name="connsiteX114" fmla="*/ 3559918 w 4099267"/>
                <a:gd name="connsiteY114" fmla="*/ 10607 h 1295790"/>
                <a:gd name="connsiteX115" fmla="*/ 3526580 w 4099267"/>
                <a:gd name="connsiteY115" fmla="*/ 5844 h 1295790"/>
                <a:gd name="connsiteX116" fmla="*/ 3478955 w 4099267"/>
                <a:gd name="connsiteY116" fmla="*/ 5844 h 1295790"/>
                <a:gd name="connsiteX117" fmla="*/ 3464668 w 4099267"/>
                <a:gd name="connsiteY117" fmla="*/ 15369 h 1295790"/>
                <a:gd name="connsiteX118" fmla="*/ 3388468 w 4099267"/>
                <a:gd name="connsiteY118" fmla="*/ 34419 h 1295790"/>
                <a:gd name="connsiteX119" fmla="*/ 3131293 w 4099267"/>
                <a:gd name="connsiteY119" fmla="*/ 39182 h 1295790"/>
                <a:gd name="connsiteX120" fmla="*/ 3007468 w 4099267"/>
                <a:gd name="connsiteY120" fmla="*/ 29657 h 1295790"/>
                <a:gd name="connsiteX121" fmla="*/ 2978893 w 4099267"/>
                <a:gd name="connsiteY121" fmla="*/ 20132 h 1295790"/>
                <a:gd name="connsiteX122" fmla="*/ 2964605 w 4099267"/>
                <a:gd name="connsiteY122" fmla="*/ 15369 h 1295790"/>
                <a:gd name="connsiteX123" fmla="*/ 2916980 w 4099267"/>
                <a:gd name="connsiteY123" fmla="*/ 24894 h 1295790"/>
                <a:gd name="connsiteX124" fmla="*/ 2893168 w 4099267"/>
                <a:gd name="connsiteY124" fmla="*/ 29657 h 1295790"/>
                <a:gd name="connsiteX125" fmla="*/ 2697905 w 4099267"/>
                <a:gd name="connsiteY125" fmla="*/ 34419 h 1295790"/>
                <a:gd name="connsiteX126" fmla="*/ 2583605 w 4099267"/>
                <a:gd name="connsiteY126" fmla="*/ 29657 h 1295790"/>
                <a:gd name="connsiteX127" fmla="*/ 2569318 w 4099267"/>
                <a:gd name="connsiteY127" fmla="*/ 24894 h 1295790"/>
                <a:gd name="connsiteX128" fmla="*/ 2440730 w 4099267"/>
                <a:gd name="connsiteY128" fmla="*/ 34419 h 1295790"/>
                <a:gd name="connsiteX129" fmla="*/ 2350243 w 4099267"/>
                <a:gd name="connsiteY129" fmla="*/ 39182 h 1295790"/>
                <a:gd name="connsiteX130" fmla="*/ 2226418 w 4099267"/>
                <a:gd name="connsiteY130" fmla="*/ 48707 h 1295790"/>
                <a:gd name="connsiteX131" fmla="*/ 2112118 w 4099267"/>
                <a:gd name="connsiteY131" fmla="*/ 43944 h 1295790"/>
                <a:gd name="connsiteX132" fmla="*/ 1902568 w 4099267"/>
                <a:gd name="connsiteY132" fmla="*/ 39182 h 1295790"/>
                <a:gd name="connsiteX133" fmla="*/ 1840655 w 4099267"/>
                <a:gd name="connsiteY133" fmla="*/ 34419 h 1295790"/>
                <a:gd name="connsiteX134" fmla="*/ 1812080 w 4099267"/>
                <a:gd name="connsiteY134" fmla="*/ 24894 h 1295790"/>
                <a:gd name="connsiteX135" fmla="*/ 1797793 w 4099267"/>
                <a:gd name="connsiteY135" fmla="*/ 20132 h 1295790"/>
                <a:gd name="connsiteX136" fmla="*/ 1716830 w 4099267"/>
                <a:gd name="connsiteY136" fmla="*/ 15369 h 1295790"/>
                <a:gd name="connsiteX137" fmla="*/ 1664443 w 4099267"/>
                <a:gd name="connsiteY137" fmla="*/ 10607 h 1295790"/>
                <a:gd name="connsiteX138" fmla="*/ 1602530 w 4099267"/>
                <a:gd name="connsiteY138" fmla="*/ 15369 h 1295790"/>
                <a:gd name="connsiteX139" fmla="*/ 1578718 w 4099267"/>
                <a:gd name="connsiteY139" fmla="*/ 20132 h 1295790"/>
                <a:gd name="connsiteX140" fmla="*/ 1531093 w 4099267"/>
                <a:gd name="connsiteY140" fmla="*/ 24894 h 1295790"/>
                <a:gd name="connsiteX141" fmla="*/ 1502518 w 4099267"/>
                <a:gd name="connsiteY141" fmla="*/ 29657 h 1295790"/>
                <a:gd name="connsiteX142" fmla="*/ 1473943 w 4099267"/>
                <a:gd name="connsiteY142" fmla="*/ 39182 h 1295790"/>
                <a:gd name="connsiteX143" fmla="*/ 1278680 w 4099267"/>
                <a:gd name="connsiteY143" fmla="*/ 34419 h 1295790"/>
                <a:gd name="connsiteX144" fmla="*/ 1250105 w 4099267"/>
                <a:gd name="connsiteY144" fmla="*/ 29657 h 1295790"/>
                <a:gd name="connsiteX145" fmla="*/ 1054843 w 4099267"/>
                <a:gd name="connsiteY145" fmla="*/ 34419 h 1295790"/>
                <a:gd name="connsiteX146" fmla="*/ 1031030 w 4099267"/>
                <a:gd name="connsiteY146" fmla="*/ 39182 h 1295790"/>
                <a:gd name="connsiteX147" fmla="*/ 1016743 w 4099267"/>
                <a:gd name="connsiteY147" fmla="*/ 43944 h 1295790"/>
                <a:gd name="connsiteX148" fmla="*/ 797668 w 4099267"/>
                <a:gd name="connsiteY148" fmla="*/ 39182 h 1295790"/>
                <a:gd name="connsiteX149" fmla="*/ 740518 w 4099267"/>
                <a:gd name="connsiteY149" fmla="*/ 34419 h 1295790"/>
                <a:gd name="connsiteX150" fmla="*/ 716705 w 4099267"/>
                <a:gd name="connsiteY150" fmla="*/ 29657 h 1295790"/>
                <a:gd name="connsiteX151" fmla="*/ 659555 w 4099267"/>
                <a:gd name="connsiteY151" fmla="*/ 24894 h 1295790"/>
                <a:gd name="connsiteX152" fmla="*/ 611930 w 4099267"/>
                <a:gd name="connsiteY152" fmla="*/ 15369 h 1295790"/>
                <a:gd name="connsiteX153" fmla="*/ 526205 w 4099267"/>
                <a:gd name="connsiteY153" fmla="*/ 20132 h 1295790"/>
                <a:gd name="connsiteX154" fmla="*/ 454768 w 4099267"/>
                <a:gd name="connsiteY154" fmla="*/ 29657 h 1295790"/>
                <a:gd name="connsiteX155" fmla="*/ 440480 w 4099267"/>
                <a:gd name="connsiteY155" fmla="*/ 34419 h 1295790"/>
                <a:gd name="connsiteX156" fmla="*/ 307130 w 4099267"/>
                <a:gd name="connsiteY156" fmla="*/ 29657 h 1295790"/>
                <a:gd name="connsiteX157" fmla="*/ 259505 w 4099267"/>
                <a:gd name="connsiteY157" fmla="*/ 24894 h 1295790"/>
                <a:gd name="connsiteX158" fmla="*/ 211880 w 4099267"/>
                <a:gd name="connsiteY158" fmla="*/ 15369 h 1295790"/>
                <a:gd name="connsiteX159" fmla="*/ 111868 w 4099267"/>
                <a:gd name="connsiteY159" fmla="*/ 10607 h 1295790"/>
                <a:gd name="connsiteX160" fmla="*/ 73768 w 4099267"/>
                <a:gd name="connsiteY160" fmla="*/ 15369 h 1295790"/>
                <a:gd name="connsiteX161" fmla="*/ 59480 w 4099267"/>
                <a:gd name="connsiteY161" fmla="*/ 24894 h 1295790"/>
                <a:gd name="connsiteX162" fmla="*/ 30905 w 4099267"/>
                <a:gd name="connsiteY162" fmla="*/ 34419 h 1295790"/>
                <a:gd name="connsiteX163" fmla="*/ 2330 w 4099267"/>
                <a:gd name="connsiteY163" fmla="*/ 29657 h 1295790"/>
                <a:gd name="connsiteX164" fmla="*/ 7093 w 4099267"/>
                <a:gd name="connsiteY164" fmla="*/ 1205994 h 1295790"/>
                <a:gd name="connsiteX0" fmla="*/ 7093 w 4099267"/>
                <a:gd name="connsiteY0" fmla="*/ 1205994 h 1267907"/>
                <a:gd name="connsiteX1" fmla="*/ 49955 w 4099267"/>
                <a:gd name="connsiteY1" fmla="*/ 1215519 h 1267907"/>
                <a:gd name="connsiteX2" fmla="*/ 64243 w 4099267"/>
                <a:gd name="connsiteY2" fmla="*/ 1225044 h 1267907"/>
                <a:gd name="connsiteX3" fmla="*/ 78530 w 4099267"/>
                <a:gd name="connsiteY3" fmla="*/ 1229807 h 1267907"/>
                <a:gd name="connsiteX4" fmla="*/ 192830 w 4099267"/>
                <a:gd name="connsiteY4" fmla="*/ 1225044 h 1267907"/>
                <a:gd name="connsiteX5" fmla="*/ 221405 w 4099267"/>
                <a:gd name="connsiteY5" fmla="*/ 1215519 h 1267907"/>
                <a:gd name="connsiteX6" fmla="*/ 235693 w 4099267"/>
                <a:gd name="connsiteY6" fmla="*/ 1210757 h 1267907"/>
                <a:gd name="connsiteX7" fmla="*/ 249980 w 4099267"/>
                <a:gd name="connsiteY7" fmla="*/ 1205994 h 1267907"/>
                <a:gd name="connsiteX8" fmla="*/ 283318 w 4099267"/>
                <a:gd name="connsiteY8" fmla="*/ 1215519 h 1267907"/>
                <a:gd name="connsiteX9" fmla="*/ 297605 w 4099267"/>
                <a:gd name="connsiteY9" fmla="*/ 1225044 h 1267907"/>
                <a:gd name="connsiteX10" fmla="*/ 507155 w 4099267"/>
                <a:gd name="connsiteY10" fmla="*/ 1225044 h 1267907"/>
                <a:gd name="connsiteX11" fmla="*/ 540493 w 4099267"/>
                <a:gd name="connsiteY11" fmla="*/ 1239332 h 1267907"/>
                <a:gd name="connsiteX12" fmla="*/ 554780 w 4099267"/>
                <a:gd name="connsiteY12" fmla="*/ 1244094 h 1267907"/>
                <a:gd name="connsiteX13" fmla="*/ 564305 w 4099267"/>
                <a:gd name="connsiteY13" fmla="*/ 1229807 h 1267907"/>
                <a:gd name="connsiteX14" fmla="*/ 602405 w 4099267"/>
                <a:gd name="connsiteY14" fmla="*/ 1239332 h 1267907"/>
                <a:gd name="connsiteX15" fmla="*/ 616693 w 4099267"/>
                <a:gd name="connsiteY15" fmla="*/ 1253619 h 1267907"/>
                <a:gd name="connsiteX16" fmla="*/ 630980 w 4099267"/>
                <a:gd name="connsiteY16" fmla="*/ 1258382 h 1267907"/>
                <a:gd name="connsiteX17" fmla="*/ 645268 w 4099267"/>
                <a:gd name="connsiteY17" fmla="*/ 1267907 h 1267907"/>
                <a:gd name="connsiteX18" fmla="*/ 707180 w 4099267"/>
                <a:gd name="connsiteY18" fmla="*/ 1263144 h 1267907"/>
                <a:gd name="connsiteX19" fmla="*/ 721468 w 4099267"/>
                <a:gd name="connsiteY19" fmla="*/ 1258382 h 1267907"/>
                <a:gd name="connsiteX20" fmla="*/ 740518 w 4099267"/>
                <a:gd name="connsiteY20" fmla="*/ 1253619 h 1267907"/>
                <a:gd name="connsiteX21" fmla="*/ 754805 w 4099267"/>
                <a:gd name="connsiteY21" fmla="*/ 1248857 h 1267907"/>
                <a:gd name="connsiteX22" fmla="*/ 826243 w 4099267"/>
                <a:gd name="connsiteY22" fmla="*/ 1244094 h 1267907"/>
                <a:gd name="connsiteX23" fmla="*/ 864343 w 4099267"/>
                <a:gd name="connsiteY23" fmla="*/ 1239332 h 1267907"/>
                <a:gd name="connsiteX24" fmla="*/ 892918 w 4099267"/>
                <a:gd name="connsiteY24" fmla="*/ 1229807 h 1267907"/>
                <a:gd name="connsiteX25" fmla="*/ 907205 w 4099267"/>
                <a:gd name="connsiteY25" fmla="*/ 1225044 h 1267907"/>
                <a:gd name="connsiteX26" fmla="*/ 1069130 w 4099267"/>
                <a:gd name="connsiteY26" fmla="*/ 1234569 h 1267907"/>
                <a:gd name="connsiteX27" fmla="*/ 1083418 w 4099267"/>
                <a:gd name="connsiteY27" fmla="*/ 1239332 h 1267907"/>
                <a:gd name="connsiteX28" fmla="*/ 1097705 w 4099267"/>
                <a:gd name="connsiteY28" fmla="*/ 1248857 h 1267907"/>
                <a:gd name="connsiteX29" fmla="*/ 1202480 w 4099267"/>
                <a:gd name="connsiteY29" fmla="*/ 1244094 h 1267907"/>
                <a:gd name="connsiteX30" fmla="*/ 1245343 w 4099267"/>
                <a:gd name="connsiteY30" fmla="*/ 1225044 h 1267907"/>
                <a:gd name="connsiteX31" fmla="*/ 1273918 w 4099267"/>
                <a:gd name="connsiteY31" fmla="*/ 1220282 h 1267907"/>
                <a:gd name="connsiteX32" fmla="*/ 1488230 w 4099267"/>
                <a:gd name="connsiteY32" fmla="*/ 1225044 h 1267907"/>
                <a:gd name="connsiteX33" fmla="*/ 1531093 w 4099267"/>
                <a:gd name="connsiteY33" fmla="*/ 1239332 h 1267907"/>
                <a:gd name="connsiteX34" fmla="*/ 1545380 w 4099267"/>
                <a:gd name="connsiteY34" fmla="*/ 1244094 h 1267907"/>
                <a:gd name="connsiteX35" fmla="*/ 1578718 w 4099267"/>
                <a:gd name="connsiteY35" fmla="*/ 1239332 h 1267907"/>
                <a:gd name="connsiteX36" fmla="*/ 1593005 w 4099267"/>
                <a:gd name="connsiteY36" fmla="*/ 1234569 h 1267907"/>
                <a:gd name="connsiteX37" fmla="*/ 1616818 w 4099267"/>
                <a:gd name="connsiteY37" fmla="*/ 1229807 h 1267907"/>
                <a:gd name="connsiteX38" fmla="*/ 1788268 w 4099267"/>
                <a:gd name="connsiteY38" fmla="*/ 1234569 h 1267907"/>
                <a:gd name="connsiteX39" fmla="*/ 1845418 w 4099267"/>
                <a:gd name="connsiteY39" fmla="*/ 1239332 h 1267907"/>
                <a:gd name="connsiteX40" fmla="*/ 1893043 w 4099267"/>
                <a:gd name="connsiteY40" fmla="*/ 1253619 h 1267907"/>
                <a:gd name="connsiteX41" fmla="*/ 1907330 w 4099267"/>
                <a:gd name="connsiteY41" fmla="*/ 1258382 h 1267907"/>
                <a:gd name="connsiteX42" fmla="*/ 1921618 w 4099267"/>
                <a:gd name="connsiteY42" fmla="*/ 1267907 h 1267907"/>
                <a:gd name="connsiteX43" fmla="*/ 1974005 w 4099267"/>
                <a:gd name="connsiteY43" fmla="*/ 1258382 h 1267907"/>
                <a:gd name="connsiteX44" fmla="*/ 1988293 w 4099267"/>
                <a:gd name="connsiteY44" fmla="*/ 1248857 h 1267907"/>
                <a:gd name="connsiteX45" fmla="*/ 2002580 w 4099267"/>
                <a:gd name="connsiteY45" fmla="*/ 1244094 h 1267907"/>
                <a:gd name="connsiteX46" fmla="*/ 2031155 w 4099267"/>
                <a:gd name="connsiteY46" fmla="*/ 1225044 h 1267907"/>
                <a:gd name="connsiteX47" fmla="*/ 2078780 w 4099267"/>
                <a:gd name="connsiteY47" fmla="*/ 1215519 h 1267907"/>
                <a:gd name="connsiteX48" fmla="*/ 2135930 w 4099267"/>
                <a:gd name="connsiteY48" fmla="*/ 1220282 h 1267907"/>
                <a:gd name="connsiteX49" fmla="*/ 2221655 w 4099267"/>
                <a:gd name="connsiteY49" fmla="*/ 1225044 h 1267907"/>
                <a:gd name="connsiteX50" fmla="*/ 2245468 w 4099267"/>
                <a:gd name="connsiteY50" fmla="*/ 1229807 h 1267907"/>
                <a:gd name="connsiteX51" fmla="*/ 2278805 w 4099267"/>
                <a:gd name="connsiteY51" fmla="*/ 1234569 h 1267907"/>
                <a:gd name="connsiteX52" fmla="*/ 2359768 w 4099267"/>
                <a:gd name="connsiteY52" fmla="*/ 1234569 h 1267907"/>
                <a:gd name="connsiteX53" fmla="*/ 2421680 w 4099267"/>
                <a:gd name="connsiteY53" fmla="*/ 1239332 h 1267907"/>
                <a:gd name="connsiteX54" fmla="*/ 2559793 w 4099267"/>
                <a:gd name="connsiteY54" fmla="*/ 1239332 h 1267907"/>
                <a:gd name="connsiteX55" fmla="*/ 2602655 w 4099267"/>
                <a:gd name="connsiteY55" fmla="*/ 1225044 h 1267907"/>
                <a:gd name="connsiteX56" fmla="*/ 2616943 w 4099267"/>
                <a:gd name="connsiteY56" fmla="*/ 1220282 h 1267907"/>
                <a:gd name="connsiteX57" fmla="*/ 2631230 w 4099267"/>
                <a:gd name="connsiteY57" fmla="*/ 1215519 h 1267907"/>
                <a:gd name="connsiteX58" fmla="*/ 2974130 w 4099267"/>
                <a:gd name="connsiteY58" fmla="*/ 1225044 h 1267907"/>
                <a:gd name="connsiteX59" fmla="*/ 3069380 w 4099267"/>
                <a:gd name="connsiteY59" fmla="*/ 1220282 h 1267907"/>
                <a:gd name="connsiteX60" fmla="*/ 3226543 w 4099267"/>
                <a:gd name="connsiteY60" fmla="*/ 1225044 h 1267907"/>
                <a:gd name="connsiteX61" fmla="*/ 3240830 w 4099267"/>
                <a:gd name="connsiteY61" fmla="*/ 1229807 h 1267907"/>
                <a:gd name="connsiteX62" fmla="*/ 3283693 w 4099267"/>
                <a:gd name="connsiteY62" fmla="*/ 1239332 h 1267907"/>
                <a:gd name="connsiteX63" fmla="*/ 3297980 w 4099267"/>
                <a:gd name="connsiteY63" fmla="*/ 1244094 h 1267907"/>
                <a:gd name="connsiteX64" fmla="*/ 3388468 w 4099267"/>
                <a:gd name="connsiteY64" fmla="*/ 1248857 h 1267907"/>
                <a:gd name="connsiteX65" fmla="*/ 3421805 w 4099267"/>
                <a:gd name="connsiteY65" fmla="*/ 1244094 h 1267907"/>
                <a:gd name="connsiteX66" fmla="*/ 3450380 w 4099267"/>
                <a:gd name="connsiteY66" fmla="*/ 1234569 h 1267907"/>
                <a:gd name="connsiteX67" fmla="*/ 3493243 w 4099267"/>
                <a:gd name="connsiteY67" fmla="*/ 1220282 h 1267907"/>
                <a:gd name="connsiteX68" fmla="*/ 3531343 w 4099267"/>
                <a:gd name="connsiteY68" fmla="*/ 1215519 h 1267907"/>
                <a:gd name="connsiteX69" fmla="*/ 3688505 w 4099267"/>
                <a:gd name="connsiteY69" fmla="*/ 1220282 h 1267907"/>
                <a:gd name="connsiteX70" fmla="*/ 3717080 w 4099267"/>
                <a:gd name="connsiteY70" fmla="*/ 1229807 h 1267907"/>
                <a:gd name="connsiteX71" fmla="*/ 3740893 w 4099267"/>
                <a:gd name="connsiteY71" fmla="*/ 1234569 h 1267907"/>
                <a:gd name="connsiteX72" fmla="*/ 3807568 w 4099267"/>
                <a:gd name="connsiteY72" fmla="*/ 1220282 h 1267907"/>
                <a:gd name="connsiteX73" fmla="*/ 3926630 w 4099267"/>
                <a:gd name="connsiteY73" fmla="*/ 1215519 h 1267907"/>
                <a:gd name="connsiteX74" fmla="*/ 3955205 w 4099267"/>
                <a:gd name="connsiteY74" fmla="*/ 1201232 h 1267907"/>
                <a:gd name="connsiteX75" fmla="*/ 3979018 w 4099267"/>
                <a:gd name="connsiteY75" fmla="*/ 1182182 h 1267907"/>
                <a:gd name="connsiteX76" fmla="*/ 3993305 w 4099267"/>
                <a:gd name="connsiteY76" fmla="*/ 1172657 h 1267907"/>
                <a:gd name="connsiteX77" fmla="*/ 4007593 w 4099267"/>
                <a:gd name="connsiteY77" fmla="*/ 1167894 h 1267907"/>
                <a:gd name="connsiteX78" fmla="*/ 4012355 w 4099267"/>
                <a:gd name="connsiteY78" fmla="*/ 1115507 h 1267907"/>
                <a:gd name="connsiteX79" fmla="*/ 4017118 w 4099267"/>
                <a:gd name="connsiteY79" fmla="*/ 1101219 h 1267907"/>
                <a:gd name="connsiteX80" fmla="*/ 4031405 w 4099267"/>
                <a:gd name="connsiteY80" fmla="*/ 1091694 h 1267907"/>
                <a:gd name="connsiteX81" fmla="*/ 4045693 w 4099267"/>
                <a:gd name="connsiteY81" fmla="*/ 1086932 h 1267907"/>
                <a:gd name="connsiteX82" fmla="*/ 4079030 w 4099267"/>
                <a:gd name="connsiteY82" fmla="*/ 1039307 h 1267907"/>
                <a:gd name="connsiteX83" fmla="*/ 4074268 w 4099267"/>
                <a:gd name="connsiteY83" fmla="*/ 996444 h 1267907"/>
                <a:gd name="connsiteX84" fmla="*/ 4069505 w 4099267"/>
                <a:gd name="connsiteY84" fmla="*/ 982157 h 1267907"/>
                <a:gd name="connsiteX85" fmla="*/ 4064743 w 4099267"/>
                <a:gd name="connsiteY85" fmla="*/ 963107 h 1267907"/>
                <a:gd name="connsiteX86" fmla="*/ 4059980 w 4099267"/>
                <a:gd name="connsiteY86" fmla="*/ 925007 h 1267907"/>
                <a:gd name="connsiteX87" fmla="*/ 4074268 w 4099267"/>
                <a:gd name="connsiteY87" fmla="*/ 863094 h 1267907"/>
                <a:gd name="connsiteX88" fmla="*/ 4079030 w 4099267"/>
                <a:gd name="connsiteY88" fmla="*/ 848807 h 1267907"/>
                <a:gd name="connsiteX89" fmla="*/ 4064743 w 4099267"/>
                <a:gd name="connsiteY89" fmla="*/ 815469 h 1267907"/>
                <a:gd name="connsiteX90" fmla="*/ 4050455 w 4099267"/>
                <a:gd name="connsiteY90" fmla="*/ 786894 h 1267907"/>
                <a:gd name="connsiteX91" fmla="*/ 4059980 w 4099267"/>
                <a:gd name="connsiteY91" fmla="*/ 639257 h 1267907"/>
                <a:gd name="connsiteX92" fmla="*/ 4069505 w 4099267"/>
                <a:gd name="connsiteY92" fmla="*/ 544007 h 1267907"/>
                <a:gd name="connsiteX93" fmla="*/ 4064743 w 4099267"/>
                <a:gd name="connsiteY93" fmla="*/ 486857 h 1267907"/>
                <a:gd name="connsiteX94" fmla="*/ 4064743 w 4099267"/>
                <a:gd name="connsiteY94" fmla="*/ 410657 h 1267907"/>
                <a:gd name="connsiteX95" fmla="*/ 4074268 w 4099267"/>
                <a:gd name="connsiteY95" fmla="*/ 396369 h 1267907"/>
                <a:gd name="connsiteX96" fmla="*/ 4079030 w 4099267"/>
                <a:gd name="connsiteY96" fmla="*/ 382082 h 1267907"/>
                <a:gd name="connsiteX97" fmla="*/ 4069505 w 4099267"/>
                <a:gd name="connsiteY97" fmla="*/ 329694 h 1267907"/>
                <a:gd name="connsiteX98" fmla="*/ 4050455 w 4099267"/>
                <a:gd name="connsiteY98" fmla="*/ 301119 h 1267907"/>
                <a:gd name="connsiteX99" fmla="*/ 4059980 w 4099267"/>
                <a:gd name="connsiteY99" fmla="*/ 258257 h 1267907"/>
                <a:gd name="connsiteX100" fmla="*/ 4079030 w 4099267"/>
                <a:gd name="connsiteY100" fmla="*/ 229682 h 1267907"/>
                <a:gd name="connsiteX101" fmla="*/ 4083793 w 4099267"/>
                <a:gd name="connsiteY101" fmla="*/ 215394 h 1267907"/>
                <a:gd name="connsiteX102" fmla="*/ 4093318 w 4099267"/>
                <a:gd name="connsiteY102" fmla="*/ 201107 h 1267907"/>
                <a:gd name="connsiteX103" fmla="*/ 4093318 w 4099267"/>
                <a:gd name="connsiteY103" fmla="*/ 110619 h 1267907"/>
                <a:gd name="connsiteX104" fmla="*/ 4079030 w 4099267"/>
                <a:gd name="connsiteY104" fmla="*/ 82044 h 1267907"/>
                <a:gd name="connsiteX105" fmla="*/ 4059980 w 4099267"/>
                <a:gd name="connsiteY105" fmla="*/ 67757 h 1267907"/>
                <a:gd name="connsiteX106" fmla="*/ 4031405 w 4099267"/>
                <a:gd name="connsiteY106" fmla="*/ 48707 h 1267907"/>
                <a:gd name="connsiteX107" fmla="*/ 4017118 w 4099267"/>
                <a:gd name="connsiteY107" fmla="*/ 39182 h 1267907"/>
                <a:gd name="connsiteX108" fmla="*/ 3950443 w 4099267"/>
                <a:gd name="connsiteY108" fmla="*/ 24894 h 1267907"/>
                <a:gd name="connsiteX109" fmla="*/ 3774230 w 4099267"/>
                <a:gd name="connsiteY109" fmla="*/ 29657 h 1267907"/>
                <a:gd name="connsiteX110" fmla="*/ 3759943 w 4099267"/>
                <a:gd name="connsiteY110" fmla="*/ 34419 h 1267907"/>
                <a:gd name="connsiteX111" fmla="*/ 3721843 w 4099267"/>
                <a:gd name="connsiteY111" fmla="*/ 43944 h 1267907"/>
                <a:gd name="connsiteX112" fmla="*/ 3645643 w 4099267"/>
                <a:gd name="connsiteY112" fmla="*/ 39182 h 1267907"/>
                <a:gd name="connsiteX113" fmla="*/ 3602780 w 4099267"/>
                <a:gd name="connsiteY113" fmla="*/ 24894 h 1267907"/>
                <a:gd name="connsiteX114" fmla="*/ 3559918 w 4099267"/>
                <a:gd name="connsiteY114" fmla="*/ 10607 h 1267907"/>
                <a:gd name="connsiteX115" fmla="*/ 3526580 w 4099267"/>
                <a:gd name="connsiteY115" fmla="*/ 5844 h 1267907"/>
                <a:gd name="connsiteX116" fmla="*/ 3478955 w 4099267"/>
                <a:gd name="connsiteY116" fmla="*/ 5844 h 1267907"/>
                <a:gd name="connsiteX117" fmla="*/ 3464668 w 4099267"/>
                <a:gd name="connsiteY117" fmla="*/ 15369 h 1267907"/>
                <a:gd name="connsiteX118" fmla="*/ 3388468 w 4099267"/>
                <a:gd name="connsiteY118" fmla="*/ 34419 h 1267907"/>
                <a:gd name="connsiteX119" fmla="*/ 3131293 w 4099267"/>
                <a:gd name="connsiteY119" fmla="*/ 39182 h 1267907"/>
                <a:gd name="connsiteX120" fmla="*/ 3007468 w 4099267"/>
                <a:gd name="connsiteY120" fmla="*/ 29657 h 1267907"/>
                <a:gd name="connsiteX121" fmla="*/ 2978893 w 4099267"/>
                <a:gd name="connsiteY121" fmla="*/ 20132 h 1267907"/>
                <a:gd name="connsiteX122" fmla="*/ 2964605 w 4099267"/>
                <a:gd name="connsiteY122" fmla="*/ 15369 h 1267907"/>
                <a:gd name="connsiteX123" fmla="*/ 2916980 w 4099267"/>
                <a:gd name="connsiteY123" fmla="*/ 24894 h 1267907"/>
                <a:gd name="connsiteX124" fmla="*/ 2893168 w 4099267"/>
                <a:gd name="connsiteY124" fmla="*/ 29657 h 1267907"/>
                <a:gd name="connsiteX125" fmla="*/ 2697905 w 4099267"/>
                <a:gd name="connsiteY125" fmla="*/ 34419 h 1267907"/>
                <a:gd name="connsiteX126" fmla="*/ 2583605 w 4099267"/>
                <a:gd name="connsiteY126" fmla="*/ 29657 h 1267907"/>
                <a:gd name="connsiteX127" fmla="*/ 2569318 w 4099267"/>
                <a:gd name="connsiteY127" fmla="*/ 24894 h 1267907"/>
                <a:gd name="connsiteX128" fmla="*/ 2440730 w 4099267"/>
                <a:gd name="connsiteY128" fmla="*/ 34419 h 1267907"/>
                <a:gd name="connsiteX129" fmla="*/ 2350243 w 4099267"/>
                <a:gd name="connsiteY129" fmla="*/ 39182 h 1267907"/>
                <a:gd name="connsiteX130" fmla="*/ 2226418 w 4099267"/>
                <a:gd name="connsiteY130" fmla="*/ 48707 h 1267907"/>
                <a:gd name="connsiteX131" fmla="*/ 2112118 w 4099267"/>
                <a:gd name="connsiteY131" fmla="*/ 43944 h 1267907"/>
                <a:gd name="connsiteX132" fmla="*/ 1902568 w 4099267"/>
                <a:gd name="connsiteY132" fmla="*/ 39182 h 1267907"/>
                <a:gd name="connsiteX133" fmla="*/ 1840655 w 4099267"/>
                <a:gd name="connsiteY133" fmla="*/ 34419 h 1267907"/>
                <a:gd name="connsiteX134" fmla="*/ 1812080 w 4099267"/>
                <a:gd name="connsiteY134" fmla="*/ 24894 h 1267907"/>
                <a:gd name="connsiteX135" fmla="*/ 1797793 w 4099267"/>
                <a:gd name="connsiteY135" fmla="*/ 20132 h 1267907"/>
                <a:gd name="connsiteX136" fmla="*/ 1716830 w 4099267"/>
                <a:gd name="connsiteY136" fmla="*/ 15369 h 1267907"/>
                <a:gd name="connsiteX137" fmla="*/ 1664443 w 4099267"/>
                <a:gd name="connsiteY137" fmla="*/ 10607 h 1267907"/>
                <a:gd name="connsiteX138" fmla="*/ 1602530 w 4099267"/>
                <a:gd name="connsiteY138" fmla="*/ 15369 h 1267907"/>
                <a:gd name="connsiteX139" fmla="*/ 1578718 w 4099267"/>
                <a:gd name="connsiteY139" fmla="*/ 20132 h 1267907"/>
                <a:gd name="connsiteX140" fmla="*/ 1531093 w 4099267"/>
                <a:gd name="connsiteY140" fmla="*/ 24894 h 1267907"/>
                <a:gd name="connsiteX141" fmla="*/ 1502518 w 4099267"/>
                <a:gd name="connsiteY141" fmla="*/ 29657 h 1267907"/>
                <a:gd name="connsiteX142" fmla="*/ 1473943 w 4099267"/>
                <a:gd name="connsiteY142" fmla="*/ 39182 h 1267907"/>
                <a:gd name="connsiteX143" fmla="*/ 1278680 w 4099267"/>
                <a:gd name="connsiteY143" fmla="*/ 34419 h 1267907"/>
                <a:gd name="connsiteX144" fmla="*/ 1250105 w 4099267"/>
                <a:gd name="connsiteY144" fmla="*/ 29657 h 1267907"/>
                <a:gd name="connsiteX145" fmla="*/ 1054843 w 4099267"/>
                <a:gd name="connsiteY145" fmla="*/ 34419 h 1267907"/>
                <a:gd name="connsiteX146" fmla="*/ 1031030 w 4099267"/>
                <a:gd name="connsiteY146" fmla="*/ 39182 h 1267907"/>
                <a:gd name="connsiteX147" fmla="*/ 1016743 w 4099267"/>
                <a:gd name="connsiteY147" fmla="*/ 43944 h 1267907"/>
                <a:gd name="connsiteX148" fmla="*/ 797668 w 4099267"/>
                <a:gd name="connsiteY148" fmla="*/ 39182 h 1267907"/>
                <a:gd name="connsiteX149" fmla="*/ 740518 w 4099267"/>
                <a:gd name="connsiteY149" fmla="*/ 34419 h 1267907"/>
                <a:gd name="connsiteX150" fmla="*/ 716705 w 4099267"/>
                <a:gd name="connsiteY150" fmla="*/ 29657 h 1267907"/>
                <a:gd name="connsiteX151" fmla="*/ 659555 w 4099267"/>
                <a:gd name="connsiteY151" fmla="*/ 24894 h 1267907"/>
                <a:gd name="connsiteX152" fmla="*/ 611930 w 4099267"/>
                <a:gd name="connsiteY152" fmla="*/ 15369 h 1267907"/>
                <a:gd name="connsiteX153" fmla="*/ 526205 w 4099267"/>
                <a:gd name="connsiteY153" fmla="*/ 20132 h 1267907"/>
                <a:gd name="connsiteX154" fmla="*/ 454768 w 4099267"/>
                <a:gd name="connsiteY154" fmla="*/ 29657 h 1267907"/>
                <a:gd name="connsiteX155" fmla="*/ 440480 w 4099267"/>
                <a:gd name="connsiteY155" fmla="*/ 34419 h 1267907"/>
                <a:gd name="connsiteX156" fmla="*/ 307130 w 4099267"/>
                <a:gd name="connsiteY156" fmla="*/ 29657 h 1267907"/>
                <a:gd name="connsiteX157" fmla="*/ 259505 w 4099267"/>
                <a:gd name="connsiteY157" fmla="*/ 24894 h 1267907"/>
                <a:gd name="connsiteX158" fmla="*/ 211880 w 4099267"/>
                <a:gd name="connsiteY158" fmla="*/ 15369 h 1267907"/>
                <a:gd name="connsiteX159" fmla="*/ 111868 w 4099267"/>
                <a:gd name="connsiteY159" fmla="*/ 10607 h 1267907"/>
                <a:gd name="connsiteX160" fmla="*/ 73768 w 4099267"/>
                <a:gd name="connsiteY160" fmla="*/ 15369 h 1267907"/>
                <a:gd name="connsiteX161" fmla="*/ 59480 w 4099267"/>
                <a:gd name="connsiteY161" fmla="*/ 24894 h 1267907"/>
                <a:gd name="connsiteX162" fmla="*/ 30905 w 4099267"/>
                <a:gd name="connsiteY162" fmla="*/ 34419 h 1267907"/>
                <a:gd name="connsiteX163" fmla="*/ 2330 w 4099267"/>
                <a:gd name="connsiteY163" fmla="*/ 29657 h 1267907"/>
                <a:gd name="connsiteX164" fmla="*/ 7093 w 4099267"/>
                <a:gd name="connsiteY164" fmla="*/ 1205994 h 126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</a:cxnLst>
              <a:rect l="l" t="t" r="r" b="b"/>
              <a:pathLst>
                <a:path w="4099267" h="1267907">
                  <a:moveTo>
                    <a:pt x="7093" y="1205994"/>
                  </a:moveTo>
                  <a:lnTo>
                    <a:pt x="49955" y="1215519"/>
                  </a:lnTo>
                  <a:cubicBezTo>
                    <a:pt x="55216" y="1217774"/>
                    <a:pt x="59123" y="1222484"/>
                    <a:pt x="64243" y="1225044"/>
                  </a:cubicBezTo>
                  <a:cubicBezTo>
                    <a:pt x="68733" y="1227289"/>
                    <a:pt x="73768" y="1228219"/>
                    <a:pt x="78530" y="1229807"/>
                  </a:cubicBezTo>
                  <a:cubicBezTo>
                    <a:pt x="116630" y="1228219"/>
                    <a:pt x="154886" y="1228839"/>
                    <a:pt x="192830" y="1225044"/>
                  </a:cubicBezTo>
                  <a:cubicBezTo>
                    <a:pt x="202820" y="1224045"/>
                    <a:pt x="211880" y="1218694"/>
                    <a:pt x="221405" y="1215519"/>
                  </a:cubicBezTo>
                  <a:lnTo>
                    <a:pt x="235693" y="1210757"/>
                  </a:lnTo>
                  <a:lnTo>
                    <a:pt x="249980" y="1205994"/>
                  </a:lnTo>
                  <a:cubicBezTo>
                    <a:pt x="256077" y="1207518"/>
                    <a:pt x="276490" y="1212105"/>
                    <a:pt x="283318" y="1215519"/>
                  </a:cubicBezTo>
                  <a:cubicBezTo>
                    <a:pt x="288437" y="1218079"/>
                    <a:pt x="292843" y="1221869"/>
                    <a:pt x="297605" y="1225044"/>
                  </a:cubicBezTo>
                  <a:cubicBezTo>
                    <a:pt x="392447" y="1221657"/>
                    <a:pt x="423149" y="1216201"/>
                    <a:pt x="507155" y="1225044"/>
                  </a:cubicBezTo>
                  <a:cubicBezTo>
                    <a:pt x="517024" y="1226083"/>
                    <a:pt x="532726" y="1236003"/>
                    <a:pt x="540493" y="1239332"/>
                  </a:cubicBezTo>
                  <a:cubicBezTo>
                    <a:pt x="545107" y="1241309"/>
                    <a:pt x="550018" y="1242507"/>
                    <a:pt x="554780" y="1244094"/>
                  </a:cubicBezTo>
                  <a:cubicBezTo>
                    <a:pt x="557955" y="1239332"/>
                    <a:pt x="558802" y="1231379"/>
                    <a:pt x="564305" y="1229807"/>
                  </a:cubicBezTo>
                  <a:cubicBezTo>
                    <a:pt x="570497" y="1228038"/>
                    <a:pt x="594419" y="1236670"/>
                    <a:pt x="602405" y="1239332"/>
                  </a:cubicBezTo>
                  <a:cubicBezTo>
                    <a:pt x="607168" y="1244094"/>
                    <a:pt x="611089" y="1249883"/>
                    <a:pt x="616693" y="1253619"/>
                  </a:cubicBezTo>
                  <a:cubicBezTo>
                    <a:pt x="620870" y="1256404"/>
                    <a:pt x="626490" y="1256137"/>
                    <a:pt x="630980" y="1258382"/>
                  </a:cubicBezTo>
                  <a:cubicBezTo>
                    <a:pt x="636100" y="1260942"/>
                    <a:pt x="640505" y="1264732"/>
                    <a:pt x="645268" y="1267907"/>
                  </a:cubicBezTo>
                  <a:cubicBezTo>
                    <a:pt x="665905" y="1266319"/>
                    <a:pt x="686642" y="1265711"/>
                    <a:pt x="707180" y="1263144"/>
                  </a:cubicBezTo>
                  <a:cubicBezTo>
                    <a:pt x="712161" y="1262521"/>
                    <a:pt x="716641" y="1259761"/>
                    <a:pt x="721468" y="1258382"/>
                  </a:cubicBezTo>
                  <a:cubicBezTo>
                    <a:pt x="727762" y="1256584"/>
                    <a:pt x="734224" y="1255417"/>
                    <a:pt x="740518" y="1253619"/>
                  </a:cubicBezTo>
                  <a:cubicBezTo>
                    <a:pt x="745345" y="1252240"/>
                    <a:pt x="749816" y="1249411"/>
                    <a:pt x="754805" y="1248857"/>
                  </a:cubicBezTo>
                  <a:cubicBezTo>
                    <a:pt x="778525" y="1246221"/>
                    <a:pt x="802467" y="1246161"/>
                    <a:pt x="826243" y="1244094"/>
                  </a:cubicBezTo>
                  <a:cubicBezTo>
                    <a:pt x="838994" y="1242985"/>
                    <a:pt x="851643" y="1240919"/>
                    <a:pt x="864343" y="1239332"/>
                  </a:cubicBezTo>
                  <a:lnTo>
                    <a:pt x="892918" y="1229807"/>
                  </a:lnTo>
                  <a:lnTo>
                    <a:pt x="907205" y="1225044"/>
                  </a:lnTo>
                  <a:cubicBezTo>
                    <a:pt x="962299" y="1226944"/>
                    <a:pt x="1016157" y="1221326"/>
                    <a:pt x="1069130" y="1234569"/>
                  </a:cubicBezTo>
                  <a:cubicBezTo>
                    <a:pt x="1074000" y="1235787"/>
                    <a:pt x="1078928" y="1237087"/>
                    <a:pt x="1083418" y="1239332"/>
                  </a:cubicBezTo>
                  <a:cubicBezTo>
                    <a:pt x="1088537" y="1241892"/>
                    <a:pt x="1092943" y="1245682"/>
                    <a:pt x="1097705" y="1248857"/>
                  </a:cubicBezTo>
                  <a:cubicBezTo>
                    <a:pt x="1132630" y="1247269"/>
                    <a:pt x="1167718" y="1247819"/>
                    <a:pt x="1202480" y="1244094"/>
                  </a:cubicBezTo>
                  <a:cubicBezTo>
                    <a:pt x="1261010" y="1237823"/>
                    <a:pt x="1208719" y="1237251"/>
                    <a:pt x="1245343" y="1225044"/>
                  </a:cubicBezTo>
                  <a:cubicBezTo>
                    <a:pt x="1254504" y="1221991"/>
                    <a:pt x="1264393" y="1221869"/>
                    <a:pt x="1273918" y="1220282"/>
                  </a:cubicBezTo>
                  <a:cubicBezTo>
                    <a:pt x="1345355" y="1221869"/>
                    <a:pt x="1416898" y="1220848"/>
                    <a:pt x="1488230" y="1225044"/>
                  </a:cubicBezTo>
                  <a:cubicBezTo>
                    <a:pt x="1488234" y="1225044"/>
                    <a:pt x="1523948" y="1236950"/>
                    <a:pt x="1531093" y="1239332"/>
                  </a:cubicBezTo>
                  <a:lnTo>
                    <a:pt x="1545380" y="1244094"/>
                  </a:lnTo>
                  <a:cubicBezTo>
                    <a:pt x="1556493" y="1242507"/>
                    <a:pt x="1567711" y="1241533"/>
                    <a:pt x="1578718" y="1239332"/>
                  </a:cubicBezTo>
                  <a:cubicBezTo>
                    <a:pt x="1583641" y="1238347"/>
                    <a:pt x="1588135" y="1235787"/>
                    <a:pt x="1593005" y="1234569"/>
                  </a:cubicBezTo>
                  <a:cubicBezTo>
                    <a:pt x="1600858" y="1232606"/>
                    <a:pt x="1608880" y="1231394"/>
                    <a:pt x="1616818" y="1229807"/>
                  </a:cubicBezTo>
                  <a:lnTo>
                    <a:pt x="1788268" y="1234569"/>
                  </a:lnTo>
                  <a:cubicBezTo>
                    <a:pt x="1807367" y="1235365"/>
                    <a:pt x="1826450" y="1236961"/>
                    <a:pt x="1845418" y="1239332"/>
                  </a:cubicBezTo>
                  <a:cubicBezTo>
                    <a:pt x="1856937" y="1240772"/>
                    <a:pt x="1884751" y="1250855"/>
                    <a:pt x="1893043" y="1253619"/>
                  </a:cubicBezTo>
                  <a:cubicBezTo>
                    <a:pt x="1897805" y="1255207"/>
                    <a:pt x="1903153" y="1255597"/>
                    <a:pt x="1907330" y="1258382"/>
                  </a:cubicBezTo>
                  <a:lnTo>
                    <a:pt x="1921618" y="1267907"/>
                  </a:lnTo>
                  <a:cubicBezTo>
                    <a:pt x="1924821" y="1267373"/>
                    <a:pt x="1968685" y="1260377"/>
                    <a:pt x="1974005" y="1258382"/>
                  </a:cubicBezTo>
                  <a:cubicBezTo>
                    <a:pt x="1979365" y="1256372"/>
                    <a:pt x="1983173" y="1251417"/>
                    <a:pt x="1988293" y="1248857"/>
                  </a:cubicBezTo>
                  <a:cubicBezTo>
                    <a:pt x="1992783" y="1246612"/>
                    <a:pt x="1998192" y="1246532"/>
                    <a:pt x="2002580" y="1244094"/>
                  </a:cubicBezTo>
                  <a:cubicBezTo>
                    <a:pt x="2012587" y="1238534"/>
                    <a:pt x="2020295" y="1228664"/>
                    <a:pt x="2031155" y="1225044"/>
                  </a:cubicBezTo>
                  <a:cubicBezTo>
                    <a:pt x="2056092" y="1216733"/>
                    <a:pt x="2040473" y="1220992"/>
                    <a:pt x="2078780" y="1215519"/>
                  </a:cubicBezTo>
                  <a:lnTo>
                    <a:pt x="2135930" y="1220282"/>
                  </a:lnTo>
                  <a:cubicBezTo>
                    <a:pt x="2164486" y="1222186"/>
                    <a:pt x="2193144" y="1222565"/>
                    <a:pt x="2221655" y="1225044"/>
                  </a:cubicBezTo>
                  <a:cubicBezTo>
                    <a:pt x="2229719" y="1225745"/>
                    <a:pt x="2237483" y="1228476"/>
                    <a:pt x="2245468" y="1229807"/>
                  </a:cubicBezTo>
                  <a:cubicBezTo>
                    <a:pt x="2256540" y="1231652"/>
                    <a:pt x="2267693" y="1232982"/>
                    <a:pt x="2278805" y="1234569"/>
                  </a:cubicBezTo>
                  <a:cubicBezTo>
                    <a:pt x="2317692" y="1247532"/>
                    <a:pt x="2272724" y="1234569"/>
                    <a:pt x="2359768" y="1234569"/>
                  </a:cubicBezTo>
                  <a:cubicBezTo>
                    <a:pt x="2380466" y="1234569"/>
                    <a:pt x="2401043" y="1237744"/>
                    <a:pt x="2421680" y="1239332"/>
                  </a:cubicBezTo>
                  <a:cubicBezTo>
                    <a:pt x="2475875" y="1252879"/>
                    <a:pt x="2454756" y="1249497"/>
                    <a:pt x="2559793" y="1239332"/>
                  </a:cubicBezTo>
                  <a:cubicBezTo>
                    <a:pt x="2559802" y="1239331"/>
                    <a:pt x="2595507" y="1227427"/>
                    <a:pt x="2602655" y="1225044"/>
                  </a:cubicBezTo>
                  <a:lnTo>
                    <a:pt x="2616943" y="1220282"/>
                  </a:lnTo>
                  <a:lnTo>
                    <a:pt x="2631230" y="1215519"/>
                  </a:lnTo>
                  <a:lnTo>
                    <a:pt x="2974130" y="1225044"/>
                  </a:lnTo>
                  <a:cubicBezTo>
                    <a:pt x="3005920" y="1225044"/>
                    <a:pt x="3037630" y="1221869"/>
                    <a:pt x="3069380" y="1220282"/>
                  </a:cubicBezTo>
                  <a:cubicBezTo>
                    <a:pt x="3121768" y="1221869"/>
                    <a:pt x="3174212" y="1222137"/>
                    <a:pt x="3226543" y="1225044"/>
                  </a:cubicBezTo>
                  <a:cubicBezTo>
                    <a:pt x="3231555" y="1225322"/>
                    <a:pt x="3236003" y="1228428"/>
                    <a:pt x="3240830" y="1229807"/>
                  </a:cubicBezTo>
                  <a:cubicBezTo>
                    <a:pt x="3275017" y="1239575"/>
                    <a:pt x="3244454" y="1229522"/>
                    <a:pt x="3283693" y="1239332"/>
                  </a:cubicBezTo>
                  <a:cubicBezTo>
                    <a:pt x="3288563" y="1240550"/>
                    <a:pt x="3292981" y="1243640"/>
                    <a:pt x="3297980" y="1244094"/>
                  </a:cubicBezTo>
                  <a:cubicBezTo>
                    <a:pt x="3328060" y="1246829"/>
                    <a:pt x="3358305" y="1247269"/>
                    <a:pt x="3388468" y="1248857"/>
                  </a:cubicBezTo>
                  <a:cubicBezTo>
                    <a:pt x="3399580" y="1247269"/>
                    <a:pt x="3410867" y="1246618"/>
                    <a:pt x="3421805" y="1244094"/>
                  </a:cubicBezTo>
                  <a:cubicBezTo>
                    <a:pt x="3431588" y="1241836"/>
                    <a:pt x="3440855" y="1237744"/>
                    <a:pt x="3450380" y="1234569"/>
                  </a:cubicBezTo>
                  <a:lnTo>
                    <a:pt x="3493243" y="1220282"/>
                  </a:lnTo>
                  <a:cubicBezTo>
                    <a:pt x="3505385" y="1216235"/>
                    <a:pt x="3518643" y="1217107"/>
                    <a:pt x="3531343" y="1215519"/>
                  </a:cubicBezTo>
                  <a:cubicBezTo>
                    <a:pt x="3583730" y="1217107"/>
                    <a:pt x="3636248" y="1216262"/>
                    <a:pt x="3688505" y="1220282"/>
                  </a:cubicBezTo>
                  <a:cubicBezTo>
                    <a:pt x="3698516" y="1221052"/>
                    <a:pt x="3707555" y="1226632"/>
                    <a:pt x="3717080" y="1229807"/>
                  </a:cubicBezTo>
                  <a:cubicBezTo>
                    <a:pt x="3724759" y="1232367"/>
                    <a:pt x="3732955" y="1232982"/>
                    <a:pt x="3740893" y="1234569"/>
                  </a:cubicBezTo>
                  <a:cubicBezTo>
                    <a:pt x="3788956" y="1228562"/>
                    <a:pt x="3766851" y="1233854"/>
                    <a:pt x="3807568" y="1220282"/>
                  </a:cubicBezTo>
                  <a:cubicBezTo>
                    <a:pt x="3845249" y="1207722"/>
                    <a:pt x="3886943" y="1217107"/>
                    <a:pt x="3926630" y="1215519"/>
                  </a:cubicBezTo>
                  <a:cubicBezTo>
                    <a:pt x="3938251" y="1211646"/>
                    <a:pt x="3945972" y="1210465"/>
                    <a:pt x="3955205" y="1201232"/>
                  </a:cubicBezTo>
                  <a:cubicBezTo>
                    <a:pt x="3976746" y="1179690"/>
                    <a:pt x="3951203" y="1191452"/>
                    <a:pt x="3979018" y="1182182"/>
                  </a:cubicBezTo>
                  <a:cubicBezTo>
                    <a:pt x="3983780" y="1179007"/>
                    <a:pt x="3988186" y="1175217"/>
                    <a:pt x="3993305" y="1172657"/>
                  </a:cubicBezTo>
                  <a:cubicBezTo>
                    <a:pt x="3997795" y="1170412"/>
                    <a:pt x="4006005" y="1172657"/>
                    <a:pt x="4007593" y="1167894"/>
                  </a:cubicBezTo>
                  <a:cubicBezTo>
                    <a:pt x="4013138" y="1151259"/>
                    <a:pt x="4009875" y="1132865"/>
                    <a:pt x="4012355" y="1115507"/>
                  </a:cubicBezTo>
                  <a:cubicBezTo>
                    <a:pt x="4013065" y="1110537"/>
                    <a:pt x="4013982" y="1105139"/>
                    <a:pt x="4017118" y="1101219"/>
                  </a:cubicBezTo>
                  <a:cubicBezTo>
                    <a:pt x="4020694" y="1096750"/>
                    <a:pt x="4026286" y="1094254"/>
                    <a:pt x="4031405" y="1091694"/>
                  </a:cubicBezTo>
                  <a:cubicBezTo>
                    <a:pt x="4035895" y="1089449"/>
                    <a:pt x="4040930" y="1088519"/>
                    <a:pt x="4045693" y="1086932"/>
                  </a:cubicBezTo>
                  <a:cubicBezTo>
                    <a:pt x="4082303" y="1062526"/>
                    <a:pt x="4072386" y="1079174"/>
                    <a:pt x="4079030" y="1039307"/>
                  </a:cubicBezTo>
                  <a:cubicBezTo>
                    <a:pt x="4077443" y="1025019"/>
                    <a:pt x="4076631" y="1010624"/>
                    <a:pt x="4074268" y="996444"/>
                  </a:cubicBezTo>
                  <a:cubicBezTo>
                    <a:pt x="4073443" y="991492"/>
                    <a:pt x="4070884" y="986984"/>
                    <a:pt x="4069505" y="982157"/>
                  </a:cubicBezTo>
                  <a:cubicBezTo>
                    <a:pt x="4067707" y="975863"/>
                    <a:pt x="4065819" y="969563"/>
                    <a:pt x="4064743" y="963107"/>
                  </a:cubicBezTo>
                  <a:cubicBezTo>
                    <a:pt x="4062639" y="950482"/>
                    <a:pt x="4061568" y="937707"/>
                    <a:pt x="4059980" y="925007"/>
                  </a:cubicBezTo>
                  <a:cubicBezTo>
                    <a:pt x="4066163" y="881728"/>
                    <a:pt x="4061193" y="902320"/>
                    <a:pt x="4074268" y="863094"/>
                  </a:cubicBezTo>
                  <a:lnTo>
                    <a:pt x="4079030" y="848807"/>
                  </a:lnTo>
                  <a:cubicBezTo>
                    <a:pt x="4069121" y="809166"/>
                    <a:pt x="4081186" y="848354"/>
                    <a:pt x="4064743" y="815469"/>
                  </a:cubicBezTo>
                  <a:cubicBezTo>
                    <a:pt x="4045024" y="776033"/>
                    <a:pt x="4077753" y="827843"/>
                    <a:pt x="4050455" y="786894"/>
                  </a:cubicBezTo>
                  <a:cubicBezTo>
                    <a:pt x="4053630" y="737682"/>
                    <a:pt x="4053005" y="688076"/>
                    <a:pt x="4059980" y="639257"/>
                  </a:cubicBezTo>
                  <a:cubicBezTo>
                    <a:pt x="4067670" y="585429"/>
                    <a:pt x="4063882" y="617111"/>
                    <a:pt x="4069505" y="544007"/>
                  </a:cubicBezTo>
                  <a:cubicBezTo>
                    <a:pt x="4067918" y="524957"/>
                    <a:pt x="4066977" y="505842"/>
                    <a:pt x="4064743" y="486857"/>
                  </a:cubicBezTo>
                  <a:cubicBezTo>
                    <a:pt x="4059942" y="446047"/>
                    <a:pt x="4051880" y="470680"/>
                    <a:pt x="4064743" y="410657"/>
                  </a:cubicBezTo>
                  <a:cubicBezTo>
                    <a:pt x="4065942" y="405060"/>
                    <a:pt x="4071093" y="401132"/>
                    <a:pt x="4074268" y="396369"/>
                  </a:cubicBezTo>
                  <a:cubicBezTo>
                    <a:pt x="4075855" y="391607"/>
                    <a:pt x="4079030" y="387102"/>
                    <a:pt x="4079030" y="382082"/>
                  </a:cubicBezTo>
                  <a:cubicBezTo>
                    <a:pt x="4079030" y="375642"/>
                    <a:pt x="4076203" y="341751"/>
                    <a:pt x="4069505" y="329694"/>
                  </a:cubicBezTo>
                  <a:cubicBezTo>
                    <a:pt x="4063946" y="319687"/>
                    <a:pt x="4050455" y="301119"/>
                    <a:pt x="4050455" y="301119"/>
                  </a:cubicBezTo>
                  <a:cubicBezTo>
                    <a:pt x="4051747" y="293370"/>
                    <a:pt x="4054398" y="268304"/>
                    <a:pt x="4059980" y="258257"/>
                  </a:cubicBezTo>
                  <a:cubicBezTo>
                    <a:pt x="4065539" y="248250"/>
                    <a:pt x="4072680" y="239207"/>
                    <a:pt x="4079030" y="229682"/>
                  </a:cubicBezTo>
                  <a:cubicBezTo>
                    <a:pt x="4081815" y="225505"/>
                    <a:pt x="4081548" y="219884"/>
                    <a:pt x="4083793" y="215394"/>
                  </a:cubicBezTo>
                  <a:cubicBezTo>
                    <a:pt x="4086353" y="210275"/>
                    <a:pt x="4090143" y="205869"/>
                    <a:pt x="4093318" y="201107"/>
                  </a:cubicBezTo>
                  <a:cubicBezTo>
                    <a:pt x="4101659" y="159397"/>
                    <a:pt x="4100832" y="174489"/>
                    <a:pt x="4093318" y="110619"/>
                  </a:cubicBezTo>
                  <a:cubicBezTo>
                    <a:pt x="4092285" y="101841"/>
                    <a:pt x="4085022" y="88036"/>
                    <a:pt x="4079030" y="82044"/>
                  </a:cubicBezTo>
                  <a:cubicBezTo>
                    <a:pt x="4073417" y="76431"/>
                    <a:pt x="4066330" y="72519"/>
                    <a:pt x="4059980" y="67757"/>
                  </a:cubicBezTo>
                  <a:cubicBezTo>
                    <a:pt x="4043238" y="42644"/>
                    <a:pt x="4060109" y="61008"/>
                    <a:pt x="4031405" y="48707"/>
                  </a:cubicBezTo>
                  <a:cubicBezTo>
                    <a:pt x="4026144" y="46452"/>
                    <a:pt x="4022348" y="41507"/>
                    <a:pt x="4017118" y="39182"/>
                  </a:cubicBezTo>
                  <a:cubicBezTo>
                    <a:pt x="3990564" y="27380"/>
                    <a:pt x="3980451" y="28645"/>
                    <a:pt x="3950443" y="24894"/>
                  </a:cubicBezTo>
                  <a:cubicBezTo>
                    <a:pt x="3891705" y="26482"/>
                    <a:pt x="3832916" y="26723"/>
                    <a:pt x="3774230" y="29657"/>
                  </a:cubicBezTo>
                  <a:cubicBezTo>
                    <a:pt x="3769216" y="29908"/>
                    <a:pt x="3764813" y="33201"/>
                    <a:pt x="3759943" y="34419"/>
                  </a:cubicBezTo>
                  <a:lnTo>
                    <a:pt x="3721843" y="43944"/>
                  </a:lnTo>
                  <a:cubicBezTo>
                    <a:pt x="3696443" y="42357"/>
                    <a:pt x="3670859" y="42620"/>
                    <a:pt x="3645643" y="39182"/>
                  </a:cubicBezTo>
                  <a:cubicBezTo>
                    <a:pt x="3645637" y="39181"/>
                    <a:pt x="3609926" y="27276"/>
                    <a:pt x="3602780" y="24894"/>
                  </a:cubicBezTo>
                  <a:lnTo>
                    <a:pt x="3559918" y="10607"/>
                  </a:lnTo>
                  <a:cubicBezTo>
                    <a:pt x="3549268" y="7057"/>
                    <a:pt x="3537693" y="7432"/>
                    <a:pt x="3526580" y="5844"/>
                  </a:cubicBezTo>
                  <a:cubicBezTo>
                    <a:pt x="3505894" y="-1051"/>
                    <a:pt x="3507757" y="-2796"/>
                    <a:pt x="3478955" y="5844"/>
                  </a:cubicBezTo>
                  <a:cubicBezTo>
                    <a:pt x="3473473" y="7489"/>
                    <a:pt x="3469898" y="13044"/>
                    <a:pt x="3464668" y="15369"/>
                  </a:cubicBezTo>
                  <a:cubicBezTo>
                    <a:pt x="3447382" y="23052"/>
                    <a:pt x="3402970" y="34150"/>
                    <a:pt x="3388468" y="34419"/>
                  </a:cubicBezTo>
                  <a:lnTo>
                    <a:pt x="3131293" y="39182"/>
                  </a:lnTo>
                  <a:cubicBezTo>
                    <a:pt x="3090018" y="36007"/>
                    <a:pt x="3048545" y="34792"/>
                    <a:pt x="3007468" y="29657"/>
                  </a:cubicBezTo>
                  <a:cubicBezTo>
                    <a:pt x="2997505" y="28412"/>
                    <a:pt x="2988418" y="23307"/>
                    <a:pt x="2978893" y="20132"/>
                  </a:cubicBezTo>
                  <a:lnTo>
                    <a:pt x="2964605" y="15369"/>
                  </a:lnTo>
                  <a:cubicBezTo>
                    <a:pt x="2930905" y="23795"/>
                    <a:pt x="2959803" y="17108"/>
                    <a:pt x="2916980" y="24894"/>
                  </a:cubicBezTo>
                  <a:cubicBezTo>
                    <a:pt x="2909016" y="26342"/>
                    <a:pt x="2901255" y="29305"/>
                    <a:pt x="2893168" y="29657"/>
                  </a:cubicBezTo>
                  <a:cubicBezTo>
                    <a:pt x="2828122" y="32485"/>
                    <a:pt x="2762993" y="32832"/>
                    <a:pt x="2697905" y="34419"/>
                  </a:cubicBezTo>
                  <a:cubicBezTo>
                    <a:pt x="2659805" y="32832"/>
                    <a:pt x="2621634" y="32474"/>
                    <a:pt x="2583605" y="29657"/>
                  </a:cubicBezTo>
                  <a:cubicBezTo>
                    <a:pt x="2578599" y="29286"/>
                    <a:pt x="2574338" y="24894"/>
                    <a:pt x="2569318" y="24894"/>
                  </a:cubicBezTo>
                  <a:cubicBezTo>
                    <a:pt x="2498270" y="24894"/>
                    <a:pt x="2500005" y="30331"/>
                    <a:pt x="2440730" y="34419"/>
                  </a:cubicBezTo>
                  <a:cubicBezTo>
                    <a:pt x="2410597" y="36497"/>
                    <a:pt x="2380405" y="37594"/>
                    <a:pt x="2350243" y="39182"/>
                  </a:cubicBezTo>
                  <a:cubicBezTo>
                    <a:pt x="2303328" y="45046"/>
                    <a:pt x="2281133" y="48707"/>
                    <a:pt x="2226418" y="48707"/>
                  </a:cubicBezTo>
                  <a:cubicBezTo>
                    <a:pt x="2188285" y="48707"/>
                    <a:pt x="2150218" y="45532"/>
                    <a:pt x="2112118" y="43944"/>
                  </a:cubicBezTo>
                  <a:cubicBezTo>
                    <a:pt x="2026294" y="15336"/>
                    <a:pt x="2093580" y="34155"/>
                    <a:pt x="1902568" y="39182"/>
                  </a:cubicBezTo>
                  <a:cubicBezTo>
                    <a:pt x="1881930" y="37594"/>
                    <a:pt x="1861100" y="37647"/>
                    <a:pt x="1840655" y="34419"/>
                  </a:cubicBezTo>
                  <a:cubicBezTo>
                    <a:pt x="1830738" y="32853"/>
                    <a:pt x="1821605" y="28069"/>
                    <a:pt x="1812080" y="24894"/>
                  </a:cubicBezTo>
                  <a:lnTo>
                    <a:pt x="1797793" y="20132"/>
                  </a:lnTo>
                  <a:cubicBezTo>
                    <a:pt x="1772146" y="11584"/>
                    <a:pt x="1743796" y="17295"/>
                    <a:pt x="1716830" y="15369"/>
                  </a:cubicBezTo>
                  <a:cubicBezTo>
                    <a:pt x="1699340" y="14120"/>
                    <a:pt x="1681905" y="12194"/>
                    <a:pt x="1664443" y="10607"/>
                  </a:cubicBezTo>
                  <a:cubicBezTo>
                    <a:pt x="1643805" y="12194"/>
                    <a:pt x="1623102" y="13083"/>
                    <a:pt x="1602530" y="15369"/>
                  </a:cubicBezTo>
                  <a:cubicBezTo>
                    <a:pt x="1594485" y="16263"/>
                    <a:pt x="1586742" y="19062"/>
                    <a:pt x="1578718" y="20132"/>
                  </a:cubicBezTo>
                  <a:cubicBezTo>
                    <a:pt x="1562904" y="22241"/>
                    <a:pt x="1546924" y="22915"/>
                    <a:pt x="1531093" y="24894"/>
                  </a:cubicBezTo>
                  <a:cubicBezTo>
                    <a:pt x="1521511" y="26092"/>
                    <a:pt x="1511886" y="27315"/>
                    <a:pt x="1502518" y="29657"/>
                  </a:cubicBezTo>
                  <a:cubicBezTo>
                    <a:pt x="1492778" y="32092"/>
                    <a:pt x="1473943" y="39182"/>
                    <a:pt x="1473943" y="39182"/>
                  </a:cubicBezTo>
                  <a:lnTo>
                    <a:pt x="1278680" y="34419"/>
                  </a:lnTo>
                  <a:cubicBezTo>
                    <a:pt x="1269032" y="34008"/>
                    <a:pt x="1259761" y="29657"/>
                    <a:pt x="1250105" y="29657"/>
                  </a:cubicBezTo>
                  <a:cubicBezTo>
                    <a:pt x="1184998" y="29657"/>
                    <a:pt x="1119930" y="32832"/>
                    <a:pt x="1054843" y="34419"/>
                  </a:cubicBezTo>
                  <a:cubicBezTo>
                    <a:pt x="1046905" y="36007"/>
                    <a:pt x="1038883" y="37219"/>
                    <a:pt x="1031030" y="39182"/>
                  </a:cubicBezTo>
                  <a:cubicBezTo>
                    <a:pt x="1026160" y="40400"/>
                    <a:pt x="1021763" y="43944"/>
                    <a:pt x="1016743" y="43944"/>
                  </a:cubicBezTo>
                  <a:cubicBezTo>
                    <a:pt x="943701" y="43944"/>
                    <a:pt x="870693" y="40769"/>
                    <a:pt x="797668" y="39182"/>
                  </a:cubicBezTo>
                  <a:cubicBezTo>
                    <a:pt x="778618" y="37594"/>
                    <a:pt x="759503" y="36653"/>
                    <a:pt x="740518" y="34419"/>
                  </a:cubicBezTo>
                  <a:cubicBezTo>
                    <a:pt x="732479" y="33473"/>
                    <a:pt x="724744" y="30603"/>
                    <a:pt x="716705" y="29657"/>
                  </a:cubicBezTo>
                  <a:cubicBezTo>
                    <a:pt x="697720" y="27423"/>
                    <a:pt x="678554" y="27005"/>
                    <a:pt x="659555" y="24894"/>
                  </a:cubicBezTo>
                  <a:cubicBezTo>
                    <a:pt x="638529" y="22558"/>
                    <a:pt x="630854" y="20101"/>
                    <a:pt x="611930" y="15369"/>
                  </a:cubicBezTo>
                  <a:lnTo>
                    <a:pt x="526205" y="20132"/>
                  </a:lnTo>
                  <a:cubicBezTo>
                    <a:pt x="501195" y="21918"/>
                    <a:pt x="478664" y="23683"/>
                    <a:pt x="454768" y="29657"/>
                  </a:cubicBezTo>
                  <a:cubicBezTo>
                    <a:pt x="449898" y="30875"/>
                    <a:pt x="445243" y="32832"/>
                    <a:pt x="440480" y="34419"/>
                  </a:cubicBezTo>
                  <a:lnTo>
                    <a:pt x="307130" y="29657"/>
                  </a:lnTo>
                  <a:cubicBezTo>
                    <a:pt x="291198" y="28818"/>
                    <a:pt x="275283" y="27261"/>
                    <a:pt x="259505" y="24894"/>
                  </a:cubicBezTo>
                  <a:cubicBezTo>
                    <a:pt x="243495" y="22492"/>
                    <a:pt x="228051" y="16139"/>
                    <a:pt x="211880" y="15369"/>
                  </a:cubicBezTo>
                  <a:lnTo>
                    <a:pt x="111868" y="10607"/>
                  </a:lnTo>
                  <a:cubicBezTo>
                    <a:pt x="99168" y="12194"/>
                    <a:pt x="86116" y="12002"/>
                    <a:pt x="73768" y="15369"/>
                  </a:cubicBezTo>
                  <a:cubicBezTo>
                    <a:pt x="68246" y="16875"/>
                    <a:pt x="64711" y="22569"/>
                    <a:pt x="59480" y="24894"/>
                  </a:cubicBezTo>
                  <a:cubicBezTo>
                    <a:pt x="50305" y="28972"/>
                    <a:pt x="40430" y="33625"/>
                    <a:pt x="30905" y="34419"/>
                  </a:cubicBezTo>
                  <a:cubicBezTo>
                    <a:pt x="21380" y="35213"/>
                    <a:pt x="11855" y="31244"/>
                    <a:pt x="2330" y="29657"/>
                  </a:cubicBezTo>
                  <a:cubicBezTo>
                    <a:pt x="-1639" y="224919"/>
                    <a:pt x="-844" y="1008350"/>
                    <a:pt x="7093" y="1205994"/>
                  </a:cubicBezTo>
                  <a:close/>
                </a:path>
              </a:pathLst>
            </a:custGeom>
            <a:solidFill>
              <a:srgbClr val="D2EAF2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Rechteck 65">
              <a:extLst>
                <a:ext uri="{FF2B5EF4-FFF2-40B4-BE49-F238E27FC236}">
                  <a16:creationId xmlns="" xmlns:a16="http://schemas.microsoft.com/office/drawing/2014/main" id="{5BE87099-1A09-AFB9-18A7-12CBC3FF9352}"/>
                </a:ext>
              </a:extLst>
            </p:cNvPr>
            <p:cNvSpPr/>
            <p:nvPr/>
          </p:nvSpPr>
          <p:spPr bwMode="gray">
            <a:xfrm>
              <a:off x="599243" y="2167736"/>
              <a:ext cx="3359221" cy="564620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285750" lvl="0" indent="-285750" algn="just">
                <a:lnSpc>
                  <a:spcPct val="130000"/>
                </a:lnSpc>
                <a:spcAft>
                  <a:spcPts val="180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IN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Least populous district of Gujarat- 2.77 Lakh</a:t>
              </a:r>
              <a:endParaRPr kumimoji="0" lang="en-IN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8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IN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Signific</a:t>
              </a:r>
              <a:r>
                <a:rPr lang="en-IN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ant land area is covered by forests (Purna Wildlife Sanctuary)</a:t>
              </a:r>
              <a:endParaRPr kumimoji="0" lang="en-IN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899C854-9748-5956-99BF-ECBAA5F5AA0A}"/>
              </a:ext>
            </a:extLst>
          </p:cNvPr>
          <p:cNvSpPr/>
          <p:nvPr/>
        </p:nvSpPr>
        <p:spPr>
          <a:xfrm>
            <a:off x="5529457" y="1144280"/>
            <a:ext cx="17924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IN" sz="3200" b="1" ker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1764</a:t>
            </a:r>
            <a:r>
              <a:rPr lang="en-IN" sz="16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6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Sq. km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Area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B03A39EE-2A35-A92A-7D2E-8B72B7F4E1DD}"/>
              </a:ext>
            </a:extLst>
          </p:cNvPr>
          <p:cNvSpPr/>
          <p:nvPr/>
        </p:nvSpPr>
        <p:spPr>
          <a:xfrm>
            <a:off x="7819079" y="1144280"/>
            <a:ext cx="177163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IN" sz="3200" b="1" ker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~2.77 </a:t>
            </a:r>
            <a:r>
              <a:rPr lang="en-IN" sz="16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Population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7202C999-94BA-E833-3D2E-144D3FFC660F}"/>
              </a:ext>
            </a:extLst>
          </p:cNvPr>
          <p:cNvSpPr/>
          <p:nvPr/>
        </p:nvSpPr>
        <p:spPr>
          <a:xfrm>
            <a:off x="6196310" y="2659971"/>
            <a:ext cx="22718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IN" sz="3200" b="1" ker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No. </a:t>
            </a:r>
            <a:r>
              <a:rPr lang="en-US" sz="24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Talukas</a:t>
            </a: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365E9401-9F05-8F6B-1E40-B78C995DE6A3}"/>
              </a:ext>
            </a:extLst>
          </p:cNvPr>
          <p:cNvSpPr/>
          <p:nvPr/>
        </p:nvSpPr>
        <p:spPr>
          <a:xfrm>
            <a:off x="9176305" y="2642946"/>
            <a:ext cx="230223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IN" sz="3200" b="1" ker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No. </a:t>
            </a:r>
            <a:r>
              <a:rPr lang="en-US" sz="24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Villages</a:t>
            </a: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A7CE7EB6-0E67-A81C-334C-A89B9A27DB24}"/>
              </a:ext>
            </a:extLst>
          </p:cNvPr>
          <p:cNvSpPr/>
          <p:nvPr/>
        </p:nvSpPr>
        <p:spPr>
          <a:xfrm>
            <a:off x="10178986" y="1154664"/>
            <a:ext cx="17608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IN" sz="3200" b="1" ker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~47K</a:t>
            </a:r>
            <a:endParaRPr lang="en-IN" sz="1600" ker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HH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="" xmlns:a16="http://schemas.microsoft.com/office/drawing/2014/main" id="{3C9B111C-E13E-2AEF-EE2C-8D0490B35F50}"/>
              </a:ext>
            </a:extLst>
          </p:cNvPr>
          <p:cNvCxnSpPr>
            <a:cxnSpLocks/>
          </p:cNvCxnSpPr>
          <p:nvPr/>
        </p:nvCxnSpPr>
        <p:spPr>
          <a:xfrm>
            <a:off x="10000781" y="1184844"/>
            <a:ext cx="0" cy="90076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="" xmlns:a16="http://schemas.microsoft.com/office/drawing/2014/main" id="{510D287D-08BB-0437-D46F-9603E57A2BE5}"/>
              </a:ext>
            </a:extLst>
          </p:cNvPr>
          <p:cNvCxnSpPr>
            <a:cxnSpLocks/>
          </p:cNvCxnSpPr>
          <p:nvPr/>
        </p:nvCxnSpPr>
        <p:spPr>
          <a:xfrm>
            <a:off x="8828516" y="2711466"/>
            <a:ext cx="0" cy="96816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The Dangs District Map">
            <a:extLst>
              <a:ext uri="{FF2B5EF4-FFF2-40B4-BE49-F238E27FC236}">
                <a16:creationId xmlns="" xmlns:a16="http://schemas.microsoft.com/office/drawing/2014/main" id="{D7809F79-81DA-087B-C4BC-E67E69842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39" y="889580"/>
            <a:ext cx="4494093" cy="438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459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9118D7D-7034-D85B-5E65-4136A59D5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="" xmlns:a16="http://schemas.microsoft.com/office/drawing/2014/main" id="{60B8B998-7B5F-8007-01F1-EA49E7E99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722" y="267261"/>
            <a:ext cx="113940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Mahila Pani Samiti Protsahan Yojana - </a:t>
            </a:r>
            <a:r>
              <a:rPr kumimoji="0" lang="en-I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Best Practice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6EEA998-C35A-5079-AD72-EA24381D592C}"/>
              </a:ext>
            </a:extLst>
          </p:cNvPr>
          <p:cNvSpPr/>
          <p:nvPr/>
        </p:nvSpPr>
        <p:spPr>
          <a:xfrm>
            <a:off x="110591" y="951489"/>
            <a:ext cx="11970818" cy="3601260"/>
          </a:xfrm>
          <a:prstGeom prst="rect">
            <a:avLst/>
          </a:prstGeom>
          <a:solidFill>
            <a:srgbClr val="5B9BD5">
              <a:lumMod val="20000"/>
              <a:lumOff val="80000"/>
              <a:alpha val="90000"/>
            </a:srgbClr>
          </a:solidFill>
          <a:ln w="12700" cap="flat" cmpd="sng" algn="ctr">
            <a:solidFill>
              <a:srgbClr val="5B9BD5">
                <a:alpha val="90000"/>
                <a:tint val="4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A7E578C-53B7-32D9-8D5F-279E648046AA}"/>
              </a:ext>
            </a:extLst>
          </p:cNvPr>
          <p:cNvSpPr txBox="1"/>
          <p:nvPr/>
        </p:nvSpPr>
        <p:spPr>
          <a:xfrm>
            <a:off x="110591" y="1066989"/>
            <a:ext cx="11970817" cy="3283629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96012" tIns="96012" rIns="128016" bIns="144018" numCol="1" spcCol="1270" anchor="t" anchorCtr="0">
            <a:noAutofit/>
          </a:bodyPr>
          <a:lstStyle/>
          <a:p>
            <a:pPr marL="446088" marR="0" lvl="1" indent="-358775" algn="just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rgbClr val="308AAE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IN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enhance women’s participation in rural water supply schemes, WASMO promoted the formation of Women’s Water Committees.</a:t>
            </a:r>
          </a:p>
          <a:p>
            <a:pPr marL="446088" marR="0" lvl="1" indent="-358775" algn="just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rgbClr val="308AAE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IN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Water Supply Department, Government of Gujarat, launched the </a:t>
            </a:r>
            <a:r>
              <a:rPr kumimoji="0" lang="en-IN" sz="15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Mukhyamantri</a:t>
            </a:r>
            <a:r>
              <a:rPr kumimoji="0" lang="en-IN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Mahila Pani Samiti </a:t>
            </a:r>
            <a:r>
              <a:rPr kumimoji="0" lang="en-IN" sz="15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Protsahan</a:t>
            </a:r>
            <a:r>
              <a:rPr kumimoji="0" lang="en-IN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Yojana to strengthen this initiative.</a:t>
            </a:r>
          </a:p>
          <a:p>
            <a:pPr marL="446088" marR="0" lvl="1" indent="-358775" algn="just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rgbClr val="308AAE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IN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Workshops, training sessions, and exposure visits were organized to empower women in water management and governance.</a:t>
            </a:r>
          </a:p>
          <a:p>
            <a:pPr marL="446088" marR="0" lvl="1" indent="-358775" algn="just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rgbClr val="308AAE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IN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Progress in Dang district: </a:t>
            </a:r>
          </a:p>
          <a:p>
            <a:pPr marL="800100" marR="0" lvl="2" indent="-342900" algn="just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rgbClr val="308AAE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Block/</a:t>
            </a:r>
            <a:r>
              <a:rPr kumimoji="0" lang="en-IN" sz="15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Dist</a:t>
            </a:r>
            <a:r>
              <a:rPr kumimoji="0" lang="en-IN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workshop: 5 workshop, 597 Women Participant</a:t>
            </a:r>
          </a:p>
          <a:p>
            <a:pPr marL="800100" marR="0" lvl="2" indent="-342900" algn="just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rgbClr val="308AAE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Exposure Visit: 174 Women Participant</a:t>
            </a:r>
          </a:p>
          <a:p>
            <a:pPr marL="446088" marR="0" lvl="1" indent="-358775" algn="just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rgbClr val="308AAE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IN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Women's committees were encouraged by awarding ₹50,000 each. Total 21 Women Pani Samiti (above 70% women member)</a:t>
            </a:r>
          </a:p>
          <a:p>
            <a:pPr marL="446088" marR="0" lvl="1" indent="-358775" algn="just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rgbClr val="308AAE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IN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Performance-based Rewards: Given to Women Pani Samitis excelling in tax collection, maintenance, and scheme management.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3" descr="F:\Wasmo Ahwa Dang\(110) PAYJAL SAMVAD\PHOTOES\MAHILA SHAKTIKARAN PHOTOES\WhatsApp Image 2025-10-27 at 2.31.23 AM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05" y="4650439"/>
            <a:ext cx="4591256" cy="197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Wasmo Ahwa Dang\(110) PAYJAL SAMVAD\PHOTOES\MAHILA SHAKTIKARAN PHOTOES\WhatsApp Image 2025-10-27 at 12.56.50 AM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020" y="4650439"/>
            <a:ext cx="4485990" cy="197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282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25BA121-1DE4-B8FF-5A79-7CFE43A4B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C1875A3-7B9E-94F3-CCBD-5098924C1685}"/>
              </a:ext>
            </a:extLst>
          </p:cNvPr>
          <p:cNvSpPr>
            <a:spLocks/>
          </p:cNvSpPr>
          <p:nvPr/>
        </p:nvSpPr>
        <p:spPr>
          <a:xfrm>
            <a:off x="-1" y="3330668"/>
            <a:ext cx="12144375" cy="3429000"/>
          </a:xfrm>
          <a:prstGeom prst="rect">
            <a:avLst/>
          </a:prstGeom>
          <a:solidFill>
            <a:srgbClr val="DEEBF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4570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99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CDE0D43-D5FD-909C-32F1-14C344EF5CFE}"/>
              </a:ext>
            </a:extLst>
          </p:cNvPr>
          <p:cNvSpPr/>
          <p:nvPr/>
        </p:nvSpPr>
        <p:spPr>
          <a:xfrm>
            <a:off x="128137" y="3351173"/>
            <a:ext cx="11854444" cy="328636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265113" lvl="1" indent="-265113" algn="just" defTabSz="310646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E2841"/>
              </a:buClr>
              <a:buSzPct val="65000"/>
              <a:buFont typeface="Arial" pitchFamily="34" charset="0"/>
              <a:buChar char="►"/>
              <a:defRPr/>
            </a:pPr>
            <a:r>
              <a:rPr lang="en-IN" sz="1450" err="1">
                <a:solidFill>
                  <a:prstClr val="black"/>
                </a:solidFill>
                <a:latin typeface="Arial" panose="020B0604020202020204" pitchFamily="34" charset="0"/>
              </a:rPr>
              <a:t>Malegam</a:t>
            </a:r>
            <a:r>
              <a:rPr lang="en-IN" sz="1450">
                <a:solidFill>
                  <a:prstClr val="black"/>
                </a:solidFill>
                <a:latin typeface="Arial" panose="020B0604020202020204" pitchFamily="34" charset="0"/>
              </a:rPr>
              <a:t> village, Ta. </a:t>
            </a:r>
            <a:r>
              <a:rPr lang="en-IN" sz="1450" err="1">
                <a:solidFill>
                  <a:prstClr val="black"/>
                </a:solidFill>
                <a:latin typeface="Arial" panose="020B0604020202020204" pitchFamily="34" charset="0"/>
              </a:rPr>
              <a:t>Ahwa</a:t>
            </a:r>
            <a:r>
              <a:rPr lang="en-IN" sz="1450">
                <a:solidFill>
                  <a:prstClr val="black"/>
                </a:solidFill>
                <a:latin typeface="Arial" panose="020B0604020202020204" pitchFamily="34" charset="0"/>
              </a:rPr>
              <a:t> is located in Dang district. The village with 330 households, achieved 100% tap water coverage under the functional scheme.</a:t>
            </a:r>
          </a:p>
          <a:p>
            <a:pPr marL="265113" lvl="1" indent="-265113" algn="just" defTabSz="310646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E2841"/>
              </a:buClr>
              <a:buSzPct val="65000"/>
              <a:buFont typeface="Arial" pitchFamily="34" charset="0"/>
              <a:buChar char="►"/>
              <a:defRPr/>
            </a:pPr>
            <a:r>
              <a:rPr lang="en-IN" sz="1450">
                <a:solidFill>
                  <a:prstClr val="black"/>
                </a:solidFill>
                <a:latin typeface="Arial" panose="020B0604020202020204" pitchFamily="34" charset="0"/>
              </a:rPr>
              <a:t>Daily water supply ensured with regular chlorination and adequate pressure across all zones.</a:t>
            </a:r>
          </a:p>
          <a:p>
            <a:pPr marL="265113" lvl="1" indent="-265113" algn="just" defTabSz="310646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E2841"/>
              </a:buClr>
              <a:buSzPct val="65000"/>
              <a:buFont typeface="Arial" pitchFamily="34" charset="0"/>
              <a:buChar char="►"/>
              <a:defRPr/>
            </a:pPr>
            <a:r>
              <a:rPr lang="en-IN" sz="1450">
                <a:solidFill>
                  <a:prstClr val="black"/>
                </a:solidFill>
                <a:latin typeface="Arial" panose="020B0604020202020204" pitchFamily="34" charset="0"/>
              </a:rPr>
              <a:t>100% households pay ₹50/month; full recovery maintained by Pani Samiti. Monthly review meetings held by Sarpanch; no grievances pending, system monitored daily.</a:t>
            </a:r>
          </a:p>
          <a:p>
            <a:pPr marL="265113" lvl="1" indent="-265113" algn="just" defTabSz="310646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E2841"/>
              </a:buClr>
              <a:buSzPct val="65000"/>
              <a:buFont typeface="Arial" pitchFamily="34" charset="0"/>
              <a:buChar char="►"/>
              <a:defRPr/>
            </a:pPr>
            <a:r>
              <a:rPr lang="en-IN" sz="1450">
                <a:solidFill>
                  <a:prstClr val="black"/>
                </a:solidFill>
                <a:latin typeface="Arial" panose="020B0604020202020204" pitchFamily="34" charset="0"/>
              </a:rPr>
              <a:t>Scheme completed in 2021 and handed over to women-led Pani Samiti for community-led operation and maintenance.</a:t>
            </a:r>
          </a:p>
          <a:p>
            <a:pPr marL="265113" lvl="1" indent="-265113" algn="just" defTabSz="310646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E2841"/>
              </a:buClr>
              <a:buSzPct val="65000"/>
              <a:buFont typeface="Arial" pitchFamily="34" charset="0"/>
              <a:buChar char="►"/>
              <a:defRPr/>
            </a:pPr>
            <a:r>
              <a:rPr lang="en-US" sz="1450">
                <a:solidFill>
                  <a:prstClr val="black"/>
                </a:solidFill>
                <a:latin typeface="Arial" panose="020B0604020202020204" pitchFamily="34" charset="0"/>
              </a:rPr>
              <a:t>Pani Samiti ensures effective management. </a:t>
            </a:r>
            <a:r>
              <a:rPr lang="en-IN" sz="1450">
                <a:solidFill>
                  <a:prstClr val="black"/>
                </a:solidFill>
                <a:latin typeface="Arial" panose="020B0604020202020204" pitchFamily="34" charset="0"/>
              </a:rPr>
              <a:t>Despite the geographical challenges of Dang</a:t>
            </a:r>
            <a:r>
              <a:rPr lang="en-US" sz="1450">
                <a:solidFill>
                  <a:prstClr val="black"/>
                </a:solidFill>
                <a:latin typeface="Arial" panose="020B0604020202020204" pitchFamily="34" charset="0"/>
              </a:rPr>
              <a:t>, the village ensures regular, clean, and reliable water supply through active community participation. </a:t>
            </a:r>
          </a:p>
          <a:p>
            <a:pPr marL="265113" lvl="1" indent="-265113" algn="just" defTabSz="310646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E2841"/>
              </a:buClr>
              <a:buSzPct val="65000"/>
              <a:buFont typeface="Arial" pitchFamily="34" charset="0"/>
              <a:buChar char="►"/>
              <a:defRPr/>
            </a:pPr>
            <a:r>
              <a:rPr lang="en-IN" sz="1450">
                <a:solidFill>
                  <a:prstClr val="black"/>
                </a:solidFill>
                <a:latin typeface="Arial" panose="020B0604020202020204" pitchFamily="34" charset="0"/>
              </a:rPr>
              <a:t>Recognized under Mahila Pani Samiti </a:t>
            </a:r>
            <a:r>
              <a:rPr lang="en-IN" sz="1450" err="1">
                <a:solidFill>
                  <a:prstClr val="black"/>
                </a:solidFill>
                <a:latin typeface="Arial" panose="020B0604020202020204" pitchFamily="34" charset="0"/>
              </a:rPr>
              <a:t>Puraskar</a:t>
            </a:r>
            <a:r>
              <a:rPr lang="en-IN" sz="1450">
                <a:solidFill>
                  <a:prstClr val="black"/>
                </a:solidFill>
                <a:latin typeface="Arial" panose="020B0604020202020204" pitchFamily="34" charset="0"/>
              </a:rPr>
              <a:t> Yojna for outstanding women-led management and community contribution.</a:t>
            </a:r>
            <a:endParaRPr lang="en-US" sz="14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18C3DDA-676F-0D6B-7F87-398BEFE7E3A4}"/>
              </a:ext>
            </a:extLst>
          </p:cNvPr>
          <p:cNvSpPr txBox="1"/>
          <p:nvPr/>
        </p:nvSpPr>
        <p:spPr>
          <a:xfrm>
            <a:off x="82550" y="63501"/>
            <a:ext cx="12061825" cy="508900"/>
          </a:xfrm>
          <a:prstGeom prst="rect">
            <a:avLst/>
          </a:prstGeom>
          <a:solidFill>
            <a:srgbClr val="0E2841"/>
          </a:solidFill>
          <a:ln>
            <a:noFill/>
          </a:ln>
        </p:spPr>
        <p:txBody>
          <a:bodyPr wrap="square" anchor="ctr">
            <a:noAutofit/>
          </a:bodyPr>
          <a:lstStyle/>
          <a:p>
            <a:pPr marL="568325" marR="0" lvl="0" indent="-568325" algn="ctr" defTabSz="914400" rtl="0" eaLnBrk="1" fontAlgn="base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Case Study: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Malegam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Village </a:t>
            </a: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(Ta: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Ahwa</a:t>
            </a: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00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Dist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Dang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gu-IN" sz="20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Shruti" panose="020B0502040204020203" pitchFamily="34" charset="0"/>
            </a:endParaRPr>
          </a:p>
        </p:txBody>
      </p:sp>
      <p:pic>
        <p:nvPicPr>
          <p:cNvPr id="7" name="Picture 6" descr="A group of people sitting in a circle&#10;&#10;AI-generated content may be incorrect.">
            <a:extLst>
              <a:ext uri="{FF2B5EF4-FFF2-40B4-BE49-F238E27FC236}">
                <a16:creationId xmlns="" xmlns:a16="http://schemas.microsoft.com/office/drawing/2014/main" id="{6E2A3CE1-B4E5-E256-2309-876D42B07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62" b="13853"/>
          <a:stretch>
            <a:fillRect/>
          </a:stretch>
        </p:blipFill>
        <p:spPr>
          <a:xfrm>
            <a:off x="5798873" y="656266"/>
            <a:ext cx="6183707" cy="2590538"/>
          </a:xfrm>
          <a:prstGeom prst="rect">
            <a:avLst/>
          </a:prstGeom>
        </p:spPr>
      </p:pic>
      <p:pic>
        <p:nvPicPr>
          <p:cNvPr id="9" name="Picture 8" descr="A group of people sitting on the floor&#10;&#10;AI-generated content may be incorrect.">
            <a:extLst>
              <a:ext uri="{FF2B5EF4-FFF2-40B4-BE49-F238E27FC236}">
                <a16:creationId xmlns="" xmlns:a16="http://schemas.microsoft.com/office/drawing/2014/main" id="{D9E0C2F3-D487-9FAB-0904-B592BFCCD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1" b="7253"/>
          <a:stretch>
            <a:fillRect/>
          </a:stretch>
        </p:blipFill>
        <p:spPr>
          <a:xfrm>
            <a:off x="346580" y="656266"/>
            <a:ext cx="5247290" cy="259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93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and children standing outside of a water pump&#10;&#10;AI-generated content may be incorrect.">
            <a:extLst>
              <a:ext uri="{FF2B5EF4-FFF2-40B4-BE49-F238E27FC236}">
                <a16:creationId xmlns="" xmlns:a16="http://schemas.microsoft.com/office/drawing/2014/main" id="{AF7EA231-C3D5-CFF6-E54D-40FEA49F7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5" r="29045"/>
          <a:stretch>
            <a:fillRect/>
          </a:stretch>
        </p:blipFill>
        <p:spPr>
          <a:xfrm>
            <a:off x="1143000" y="604683"/>
            <a:ext cx="4859593" cy="5663381"/>
          </a:xfrm>
          <a:prstGeom prst="rect">
            <a:avLst/>
          </a:prstGeom>
        </p:spPr>
      </p:pic>
      <p:pic>
        <p:nvPicPr>
          <p:cNvPr id="2050" name="Picture 2" descr="F:\Wasmo Ahwa Dang\(110) PAYJAL SAMVAD\PHOTOES\HH CONNECTIO PHOTOES\WhatsApp Image 2025-10-27 at 2.57.52 AM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548" y="604684"/>
            <a:ext cx="5427407" cy="566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192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3E1D057F-387F-ADAD-4CD2-6F065EA96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="" xmlns:a16="http://schemas.microsoft.com/office/drawing/2014/main" id="{F93E0B60-0204-4F9C-8CD5-C9BD373E1A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1E48D96-292C-52A1-97BB-4281D165271D}"/>
              </a:ext>
            </a:extLst>
          </p:cNvPr>
          <p:cNvSpPr txBox="1"/>
          <p:nvPr/>
        </p:nvSpPr>
        <p:spPr>
          <a:xfrm>
            <a:off x="6485317" y="4789130"/>
            <a:ext cx="4820134" cy="16356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1A4A5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9" name="Picture 8" descr="A person in a pink dress using a pipe to pump water&#10;&#10;AI-generated content may be incorrect.">
            <a:extLst>
              <a:ext uri="{FF2B5EF4-FFF2-40B4-BE49-F238E27FC236}">
                <a16:creationId xmlns="" xmlns:a16="http://schemas.microsoft.com/office/drawing/2014/main" id="{0EC0CA3D-08E5-5995-D56D-B95870225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4172"/>
          <a:stretch>
            <a:fillRect/>
          </a:stretch>
        </p:blipFill>
        <p:spPr>
          <a:xfrm>
            <a:off x="300" y="1130513"/>
            <a:ext cx="5004928" cy="5727482"/>
          </a:xfrm>
          <a:custGeom>
            <a:avLst/>
            <a:gdLst/>
            <a:ahLst/>
            <a:cxnLst/>
            <a:rect l="l" t="t" r="r" b="b"/>
            <a:pathLst>
              <a:path w="5004928" h="5727482">
                <a:moveTo>
                  <a:pt x="1673274" y="0"/>
                </a:moveTo>
                <a:cubicBezTo>
                  <a:pt x="3513296" y="0"/>
                  <a:pt x="5004928" y="1491632"/>
                  <a:pt x="5004928" y="3331654"/>
                </a:cubicBezTo>
                <a:cubicBezTo>
                  <a:pt x="5004928" y="4251665"/>
                  <a:pt x="4632020" y="5084579"/>
                  <a:pt x="4029109" y="5687489"/>
                </a:cubicBezTo>
                <a:lnTo>
                  <a:pt x="3985106" y="5727482"/>
                </a:lnTo>
                <a:lnTo>
                  <a:pt x="0" y="5727482"/>
                </a:lnTo>
                <a:lnTo>
                  <a:pt x="0" y="453879"/>
                </a:lnTo>
                <a:lnTo>
                  <a:pt x="85210" y="402113"/>
                </a:lnTo>
                <a:cubicBezTo>
                  <a:pt x="557283" y="145668"/>
                  <a:pt x="1098267" y="0"/>
                  <a:pt x="1673274" y="0"/>
                </a:cubicBezTo>
                <a:close/>
              </a:path>
            </a:pathLst>
          </a:cu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3BFA0782-E4B3-4AE1-904C-1068137609C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935182"/>
            <a:ext cx="5401996" cy="5922819"/>
            <a:chOff x="0" y="935182"/>
            <a:chExt cx="5401996" cy="5922819"/>
          </a:xfrm>
        </p:grpSpPr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767B6173-F03D-4643-AF45-C8A3A034C4F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251" cy="5796001"/>
            </a:xfrm>
            <a:custGeom>
              <a:avLst/>
              <a:gdLst>
                <a:gd name="connsiteX0" fmla="*/ 0 w 5086251"/>
                <a:gd name="connsiteY0" fmla="*/ 5336479 h 5796001"/>
                <a:gd name="connsiteX1" fmla="*/ 21826 w 5086251"/>
                <a:gd name="connsiteY1" fmla="*/ 5354914 h 5796001"/>
                <a:gd name="connsiteX2" fmla="*/ 568136 w 5086251"/>
                <a:gd name="connsiteY2" fmla="*/ 5687263 h 5796001"/>
                <a:gd name="connsiteX3" fmla="*/ 842562 w 5086251"/>
                <a:gd name="connsiteY3" fmla="*/ 5795316 h 5796001"/>
                <a:gd name="connsiteX4" fmla="*/ 845065 w 5086251"/>
                <a:gd name="connsiteY4" fmla="*/ 5796001 h 5796001"/>
                <a:gd name="connsiteX5" fmla="*/ 0 w 5086251"/>
                <a:gd name="connsiteY5" fmla="*/ 5796001 h 5796001"/>
                <a:gd name="connsiteX6" fmla="*/ 1713788 w 5086251"/>
                <a:gd name="connsiteY6" fmla="*/ 0 h 5796001"/>
                <a:gd name="connsiteX7" fmla="*/ 4987768 w 5086251"/>
                <a:gd name="connsiteY7" fmla="*/ 3991800 h 5796001"/>
                <a:gd name="connsiteX8" fmla="*/ 3684917 w 5086251"/>
                <a:gd name="connsiteY8" fmla="*/ 5224588 h 5796001"/>
                <a:gd name="connsiteX9" fmla="*/ 3215359 w 5086251"/>
                <a:gd name="connsiteY9" fmla="*/ 5711437 h 5796001"/>
                <a:gd name="connsiteX10" fmla="*/ 3131325 w 5086251"/>
                <a:gd name="connsiteY10" fmla="*/ 5796001 h 5796001"/>
                <a:gd name="connsiteX11" fmla="*/ 2222574 w 5086251"/>
                <a:gd name="connsiteY11" fmla="*/ 5796001 h 5796001"/>
                <a:gd name="connsiteX12" fmla="*/ 2310547 w 5086251"/>
                <a:gd name="connsiteY12" fmla="*/ 5743977 h 5796001"/>
                <a:gd name="connsiteX13" fmla="*/ 2936733 w 5086251"/>
                <a:gd name="connsiteY13" fmla="*/ 5161414 h 5796001"/>
                <a:gd name="connsiteX14" fmla="*/ 3263051 w 5086251"/>
                <a:gd name="connsiteY14" fmla="*/ 4825264 h 5796001"/>
                <a:gd name="connsiteX15" fmla="*/ 4024832 w 5086251"/>
                <a:gd name="connsiteY15" fmla="*/ 4296541 h 5796001"/>
                <a:gd name="connsiteX16" fmla="*/ 4270688 w 5086251"/>
                <a:gd name="connsiteY16" fmla="*/ 4145428 h 5796001"/>
                <a:gd name="connsiteX17" fmla="*/ 4418202 w 5086251"/>
                <a:gd name="connsiteY17" fmla="*/ 3838352 h 5796001"/>
                <a:gd name="connsiteX18" fmla="*/ 4426769 w 5086251"/>
                <a:gd name="connsiteY18" fmla="*/ 2771754 h 5796001"/>
                <a:gd name="connsiteX19" fmla="*/ 3911962 w 5086251"/>
                <a:gd name="connsiteY19" fmla="*/ 1761151 h 5796001"/>
                <a:gd name="connsiteX20" fmla="*/ 2878996 w 5086251"/>
                <a:gd name="connsiteY20" fmla="*/ 891074 h 5796001"/>
                <a:gd name="connsiteX21" fmla="*/ 1713788 w 5086251"/>
                <a:gd name="connsiteY21" fmla="*/ 569643 h 5796001"/>
                <a:gd name="connsiteX22" fmla="*/ 178318 w 5086251"/>
                <a:gd name="connsiteY22" fmla="*/ 1035168 h 5796001"/>
                <a:gd name="connsiteX23" fmla="*/ 0 w 5086251"/>
                <a:gd name="connsiteY23" fmla="*/ 1166764 h 5796001"/>
                <a:gd name="connsiteX24" fmla="*/ 0 w 5086251"/>
                <a:gd name="connsiteY24" fmla="*/ 470600 h 5796001"/>
                <a:gd name="connsiteX25" fmla="*/ 57412 w 5086251"/>
                <a:gd name="connsiteY25" fmla="*/ 434140 h 5796001"/>
                <a:gd name="connsiteX26" fmla="*/ 1713788 w 5086251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251" h="5796001">
                  <a:moveTo>
                    <a:pt x="0" y="5336479"/>
                  </a:moveTo>
                  <a:lnTo>
                    <a:pt x="21826" y="5354914"/>
                  </a:lnTo>
                  <a:cubicBezTo>
                    <a:pt x="190493" y="5486545"/>
                    <a:pt x="374629" y="5598829"/>
                    <a:pt x="568136" y="5687263"/>
                  </a:cubicBezTo>
                  <a:cubicBezTo>
                    <a:pt x="658050" y="5728362"/>
                    <a:pt x="749583" y="5764391"/>
                    <a:pt x="842562" y="5795316"/>
                  </a:cubicBezTo>
                  <a:lnTo>
                    <a:pt x="845065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1" y="2025871"/>
                    <a:pt x="4987768" y="3991800"/>
                  </a:cubicBezTo>
                  <a:cubicBezTo>
                    <a:pt x="4737256" y="4855774"/>
                    <a:pt x="4285030" y="4636101"/>
                    <a:pt x="3684917" y="5224588"/>
                  </a:cubicBezTo>
                  <a:cubicBezTo>
                    <a:pt x="3521758" y="5384631"/>
                    <a:pt x="3369286" y="5552220"/>
                    <a:pt x="3215359" y="5711437"/>
                  </a:cubicBezTo>
                  <a:lnTo>
                    <a:pt x="3131325" y="5796001"/>
                  </a:lnTo>
                  <a:lnTo>
                    <a:pt x="2222574" y="5796001"/>
                  </a:lnTo>
                  <a:lnTo>
                    <a:pt x="2310547" y="5743977"/>
                  </a:lnTo>
                  <a:cubicBezTo>
                    <a:pt x="2520268" y="5601656"/>
                    <a:pt x="2722540" y="5387726"/>
                    <a:pt x="2936733" y="5161414"/>
                  </a:cubicBezTo>
                  <a:cubicBezTo>
                    <a:pt x="3040664" y="5051578"/>
                    <a:pt x="3148133" y="4937972"/>
                    <a:pt x="3263051" y="4825264"/>
                  </a:cubicBezTo>
                  <a:cubicBezTo>
                    <a:pt x="3555098" y="4538829"/>
                    <a:pt x="3826658" y="4398841"/>
                    <a:pt x="4024832" y="4296541"/>
                  </a:cubicBezTo>
                  <a:cubicBezTo>
                    <a:pt x="4150553" y="4231753"/>
                    <a:pt x="4223938" y="4192627"/>
                    <a:pt x="4270688" y="4145428"/>
                  </a:cubicBezTo>
                  <a:cubicBezTo>
                    <a:pt x="4325632" y="4089790"/>
                    <a:pt x="4375177" y="3986594"/>
                    <a:pt x="4418202" y="3838352"/>
                  </a:cubicBezTo>
                  <a:cubicBezTo>
                    <a:pt x="4517661" y="3495740"/>
                    <a:pt x="4520455" y="3136797"/>
                    <a:pt x="4426769" y="2771754"/>
                  </a:cubicBezTo>
                  <a:cubicBezTo>
                    <a:pt x="4337740" y="2425376"/>
                    <a:pt x="4159867" y="2075944"/>
                    <a:pt x="3911962" y="1761151"/>
                  </a:cubicBezTo>
                  <a:cubicBezTo>
                    <a:pt x="3631649" y="1405261"/>
                    <a:pt x="3274600" y="1104467"/>
                    <a:pt x="2878996" y="891074"/>
                  </a:cubicBezTo>
                  <a:cubicBezTo>
                    <a:pt x="2489164" y="680734"/>
                    <a:pt x="2086109" y="569643"/>
                    <a:pt x="1713788" y="569643"/>
                  </a:cubicBezTo>
                  <a:cubicBezTo>
                    <a:pt x="1158071" y="569643"/>
                    <a:pt x="627356" y="732497"/>
                    <a:pt x="178318" y="1035168"/>
                  </a:cubicBezTo>
                  <a:lnTo>
                    <a:pt x="0" y="1166764"/>
                  </a:lnTo>
                  <a:lnTo>
                    <a:pt x="0" y="470600"/>
                  </a:lnTo>
                  <a:lnTo>
                    <a:pt x="57412" y="434140"/>
                  </a:lnTo>
                  <a:cubicBezTo>
                    <a:pt x="544779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29C5B76B-07C5-4AF3-B407-C1FC95B6C93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379" cy="5796001"/>
            </a:xfrm>
            <a:custGeom>
              <a:avLst/>
              <a:gdLst>
                <a:gd name="connsiteX0" fmla="*/ 0 w 5086379"/>
                <a:gd name="connsiteY0" fmla="*/ 5185390 h 5796001"/>
                <a:gd name="connsiteX1" fmla="*/ 96129 w 5086379"/>
                <a:gd name="connsiteY1" fmla="*/ 5266609 h 5796001"/>
                <a:gd name="connsiteX2" fmla="*/ 618798 w 5086379"/>
                <a:gd name="connsiteY2" fmla="*/ 5584607 h 5796001"/>
                <a:gd name="connsiteX3" fmla="*/ 1151695 w 5086379"/>
                <a:gd name="connsiteY3" fmla="*/ 5761857 h 5796001"/>
                <a:gd name="connsiteX4" fmla="*/ 1364580 w 5086379"/>
                <a:gd name="connsiteY4" fmla="*/ 5796001 h 5796001"/>
                <a:gd name="connsiteX5" fmla="*/ 0 w 5086379"/>
                <a:gd name="connsiteY5" fmla="*/ 5796001 h 5796001"/>
                <a:gd name="connsiteX6" fmla="*/ 1713788 w 5086379"/>
                <a:gd name="connsiteY6" fmla="*/ 0 h 5796001"/>
                <a:gd name="connsiteX7" fmla="*/ 4987953 w 5086379"/>
                <a:gd name="connsiteY7" fmla="*/ 3992158 h 5796001"/>
                <a:gd name="connsiteX8" fmla="*/ 3685105 w 5086379"/>
                <a:gd name="connsiteY8" fmla="*/ 5224946 h 5796001"/>
                <a:gd name="connsiteX9" fmla="*/ 3215548 w 5086379"/>
                <a:gd name="connsiteY9" fmla="*/ 5711797 h 5796001"/>
                <a:gd name="connsiteX10" fmla="*/ 3131871 w 5086379"/>
                <a:gd name="connsiteY10" fmla="*/ 5796001 h 5796001"/>
                <a:gd name="connsiteX11" fmla="*/ 1917858 w 5086379"/>
                <a:gd name="connsiteY11" fmla="*/ 5796001 h 5796001"/>
                <a:gd name="connsiteX12" fmla="*/ 2003797 w 5086379"/>
                <a:gd name="connsiteY12" fmla="*/ 5774314 h 5796001"/>
                <a:gd name="connsiteX13" fmla="*/ 2849381 w 5086379"/>
                <a:gd name="connsiteY13" fmla="*/ 5084958 h 5796001"/>
                <a:gd name="connsiteX14" fmla="*/ 3178679 w 5086379"/>
                <a:gd name="connsiteY14" fmla="*/ 4745758 h 5796001"/>
                <a:gd name="connsiteX15" fmla="*/ 3969142 w 5086379"/>
                <a:gd name="connsiteY15" fmla="*/ 4196398 h 5796001"/>
                <a:gd name="connsiteX16" fmla="*/ 4185198 w 5086379"/>
                <a:gd name="connsiteY16" fmla="*/ 4067178 h 5796001"/>
                <a:gd name="connsiteX17" fmla="*/ 4304401 w 5086379"/>
                <a:gd name="connsiteY17" fmla="*/ 3808022 h 5796001"/>
                <a:gd name="connsiteX18" fmla="*/ 4312036 w 5086379"/>
                <a:gd name="connsiteY18" fmla="*/ 2799394 h 5796001"/>
                <a:gd name="connsiteX19" fmla="*/ 3817903 w 5086379"/>
                <a:gd name="connsiteY19" fmla="*/ 1830249 h 5796001"/>
                <a:gd name="connsiteX20" fmla="*/ 2821256 w 5086379"/>
                <a:gd name="connsiteY20" fmla="*/ 990682 h 5796001"/>
                <a:gd name="connsiteX21" fmla="*/ 1713788 w 5086379"/>
                <a:gd name="connsiteY21" fmla="*/ 683787 h 5796001"/>
                <a:gd name="connsiteX22" fmla="*/ 66552 w 5086379"/>
                <a:gd name="connsiteY22" fmla="*/ 1261053 h 5796001"/>
                <a:gd name="connsiteX23" fmla="*/ 0 w 5086379"/>
                <a:gd name="connsiteY23" fmla="*/ 1320232 h 5796001"/>
                <a:gd name="connsiteX24" fmla="*/ 0 w 5086379"/>
                <a:gd name="connsiteY24" fmla="*/ 470600 h 5796001"/>
                <a:gd name="connsiteX25" fmla="*/ 57413 w 5086379"/>
                <a:gd name="connsiteY25" fmla="*/ 434140 h 5796001"/>
                <a:gd name="connsiteX26" fmla="*/ 1713788 w 5086379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379" h="5796001">
                  <a:moveTo>
                    <a:pt x="0" y="5185390"/>
                  </a:moveTo>
                  <a:lnTo>
                    <a:pt x="96129" y="5266609"/>
                  </a:lnTo>
                  <a:cubicBezTo>
                    <a:pt x="257505" y="5392583"/>
                    <a:pt x="433673" y="5500009"/>
                    <a:pt x="618798" y="5584607"/>
                  </a:cubicBezTo>
                  <a:cubicBezTo>
                    <a:pt x="790710" y="5663125"/>
                    <a:pt x="968770" y="5722306"/>
                    <a:pt x="1151695" y="5761857"/>
                  </a:cubicBezTo>
                  <a:lnTo>
                    <a:pt x="1364580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2" y="2025871"/>
                    <a:pt x="4987953" y="3992158"/>
                  </a:cubicBezTo>
                  <a:cubicBezTo>
                    <a:pt x="4737442" y="4856134"/>
                    <a:pt x="4285216" y="4636462"/>
                    <a:pt x="3685105" y="5224946"/>
                  </a:cubicBezTo>
                  <a:cubicBezTo>
                    <a:pt x="3521946" y="5384990"/>
                    <a:pt x="3369474" y="5552580"/>
                    <a:pt x="3215548" y="5711797"/>
                  </a:cubicBezTo>
                  <a:lnTo>
                    <a:pt x="3131871" y="5796001"/>
                  </a:lnTo>
                  <a:lnTo>
                    <a:pt x="1917858" y="5796001"/>
                  </a:lnTo>
                  <a:lnTo>
                    <a:pt x="2003797" y="5774314"/>
                  </a:lnTo>
                  <a:cubicBezTo>
                    <a:pt x="2274866" y="5680612"/>
                    <a:pt x="2506021" y="5447849"/>
                    <a:pt x="2849381" y="5084958"/>
                  </a:cubicBezTo>
                  <a:cubicBezTo>
                    <a:pt x="2954055" y="4974404"/>
                    <a:pt x="3062270" y="4860082"/>
                    <a:pt x="3178679" y="4745758"/>
                  </a:cubicBezTo>
                  <a:cubicBezTo>
                    <a:pt x="3483577" y="4446761"/>
                    <a:pt x="3764263" y="4302105"/>
                    <a:pt x="3969142" y="4196398"/>
                  </a:cubicBezTo>
                  <a:cubicBezTo>
                    <a:pt x="4069906" y="4144529"/>
                    <a:pt x="4149251" y="4103431"/>
                    <a:pt x="4185198" y="4067178"/>
                  </a:cubicBezTo>
                  <a:cubicBezTo>
                    <a:pt x="4225429" y="4026438"/>
                    <a:pt x="4267708" y="3934369"/>
                    <a:pt x="4304401" y="3808022"/>
                  </a:cubicBezTo>
                  <a:cubicBezTo>
                    <a:pt x="4398272" y="3484435"/>
                    <a:pt x="4400693" y="3145054"/>
                    <a:pt x="4312036" y="2799394"/>
                  </a:cubicBezTo>
                  <a:cubicBezTo>
                    <a:pt x="4226918" y="2467731"/>
                    <a:pt x="4056124" y="2132658"/>
                    <a:pt x="3817903" y="1830249"/>
                  </a:cubicBezTo>
                  <a:cubicBezTo>
                    <a:pt x="3547276" y="1486741"/>
                    <a:pt x="3202705" y="1196357"/>
                    <a:pt x="2821256" y="990682"/>
                  </a:cubicBezTo>
                  <a:cubicBezTo>
                    <a:pt x="2448933" y="789853"/>
                    <a:pt x="2065994" y="683787"/>
                    <a:pt x="1713788" y="683787"/>
                  </a:cubicBezTo>
                  <a:cubicBezTo>
                    <a:pt x="1106552" y="683787"/>
                    <a:pt x="530689" y="887150"/>
                    <a:pt x="66552" y="1261053"/>
                  </a:cubicBezTo>
                  <a:lnTo>
                    <a:pt x="0" y="1320232"/>
                  </a:lnTo>
                  <a:lnTo>
                    <a:pt x="0" y="470600"/>
                  </a:lnTo>
                  <a:lnTo>
                    <a:pt x="57413" y="434140"/>
                  </a:lnTo>
                  <a:cubicBezTo>
                    <a:pt x="544780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62C44622-9766-4F88-A9B0-A71B34E4F14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1111816"/>
              <a:ext cx="5064554" cy="5746185"/>
            </a:xfrm>
            <a:custGeom>
              <a:avLst/>
              <a:gdLst>
                <a:gd name="connsiteX0" fmla="*/ 0 w 5064554"/>
                <a:gd name="connsiteY0" fmla="*/ 5562249 h 5746185"/>
                <a:gd name="connsiteX1" fmla="*/ 46809 w 5064554"/>
                <a:gd name="connsiteY1" fmla="*/ 5601914 h 5746185"/>
                <a:gd name="connsiteX2" fmla="*/ 103803 w 5064554"/>
                <a:gd name="connsiteY2" fmla="*/ 5645347 h 5746185"/>
                <a:gd name="connsiteX3" fmla="*/ 161915 w 5064554"/>
                <a:gd name="connsiteY3" fmla="*/ 5687702 h 5746185"/>
                <a:gd name="connsiteX4" fmla="*/ 220771 w 5064554"/>
                <a:gd name="connsiteY4" fmla="*/ 5729158 h 5746185"/>
                <a:gd name="connsiteX5" fmla="*/ 246285 w 5064554"/>
                <a:gd name="connsiteY5" fmla="*/ 5746185 h 5746185"/>
                <a:gd name="connsiteX6" fmla="*/ 0 w 5064554"/>
                <a:gd name="connsiteY6" fmla="*/ 5746185 h 5746185"/>
                <a:gd name="connsiteX7" fmla="*/ 1720118 w 5064554"/>
                <a:gd name="connsiteY7" fmla="*/ 79 h 5746185"/>
                <a:gd name="connsiteX8" fmla="*/ 2041220 w 5064554"/>
                <a:gd name="connsiteY8" fmla="*/ 19280 h 5746185"/>
                <a:gd name="connsiteX9" fmla="*/ 2356178 w 5064554"/>
                <a:gd name="connsiteY9" fmla="*/ 76533 h 5746185"/>
                <a:gd name="connsiteX10" fmla="*/ 2956476 w 5064554"/>
                <a:gd name="connsiteY10" fmla="*/ 284898 h 5746185"/>
                <a:gd name="connsiteX11" fmla="*/ 3238838 w 5064554"/>
                <a:gd name="connsiteY11" fmla="*/ 428117 h 5746185"/>
                <a:gd name="connsiteX12" fmla="*/ 3508346 w 5064554"/>
                <a:gd name="connsiteY12" fmla="*/ 593052 h 5746185"/>
                <a:gd name="connsiteX13" fmla="*/ 4003038 w 5064554"/>
                <a:gd name="connsiteY13" fmla="*/ 983938 h 5746185"/>
                <a:gd name="connsiteX14" fmla="*/ 4429376 w 5064554"/>
                <a:gd name="connsiteY14" fmla="*/ 1448410 h 5746185"/>
                <a:gd name="connsiteX15" fmla="*/ 4770594 w 5064554"/>
                <a:gd name="connsiteY15" fmla="*/ 1980902 h 5746185"/>
                <a:gd name="connsiteX16" fmla="*/ 4902648 w 5064554"/>
                <a:gd name="connsiteY16" fmla="*/ 2270210 h 5746185"/>
                <a:gd name="connsiteX17" fmla="*/ 4931144 w 5064554"/>
                <a:gd name="connsiteY17" fmla="*/ 2344691 h 5746185"/>
                <a:gd name="connsiteX18" fmla="*/ 4957220 w 5064554"/>
                <a:gd name="connsiteY18" fmla="*/ 2420068 h 5746185"/>
                <a:gd name="connsiteX19" fmla="*/ 4980316 w 5064554"/>
                <a:gd name="connsiteY19" fmla="*/ 2496522 h 5746185"/>
                <a:gd name="connsiteX20" fmla="*/ 5000617 w 5064554"/>
                <a:gd name="connsiteY20" fmla="*/ 2574414 h 5746185"/>
                <a:gd name="connsiteX21" fmla="*/ 5063572 w 5064554"/>
                <a:gd name="connsiteY21" fmla="*/ 3209382 h 5746185"/>
                <a:gd name="connsiteX22" fmla="*/ 5028556 w 5064554"/>
                <a:gd name="connsiteY22" fmla="*/ 3526687 h 5746185"/>
                <a:gd name="connsiteX23" fmla="*/ 4946789 w 5064554"/>
                <a:gd name="connsiteY23" fmla="*/ 3833942 h 5746185"/>
                <a:gd name="connsiteX24" fmla="*/ 4837646 w 5064554"/>
                <a:gd name="connsiteY24" fmla="*/ 4130967 h 5746185"/>
                <a:gd name="connsiteX25" fmla="*/ 4769104 w 5064554"/>
                <a:gd name="connsiteY25" fmla="*/ 4278673 h 5746185"/>
                <a:gd name="connsiteX26" fmla="*/ 4680818 w 5064554"/>
                <a:gd name="connsiteY26" fmla="*/ 4422429 h 5746185"/>
                <a:gd name="connsiteX27" fmla="*/ 4567762 w 5064554"/>
                <a:gd name="connsiteY27" fmla="*/ 4555058 h 5746185"/>
                <a:gd name="connsiteX28" fmla="*/ 4502759 w 5064554"/>
                <a:gd name="connsiteY28" fmla="*/ 4613925 h 5746185"/>
                <a:gd name="connsiteX29" fmla="*/ 4434218 w 5064554"/>
                <a:gd name="connsiteY29" fmla="*/ 4666689 h 5746185"/>
                <a:gd name="connsiteX30" fmla="*/ 4160610 w 5064554"/>
                <a:gd name="connsiteY30" fmla="*/ 4832881 h 5746185"/>
                <a:gd name="connsiteX31" fmla="*/ 3920156 w 5064554"/>
                <a:gd name="connsiteY31" fmla="*/ 4984175 h 5746185"/>
                <a:gd name="connsiteX32" fmla="*/ 3812501 w 5064554"/>
                <a:gd name="connsiteY32" fmla="*/ 5068168 h 5746185"/>
                <a:gd name="connsiteX33" fmla="*/ 3711179 w 5064554"/>
                <a:gd name="connsiteY33" fmla="*/ 5159158 h 5746185"/>
                <a:gd name="connsiteX34" fmla="*/ 3662380 w 5064554"/>
                <a:gd name="connsiteY34" fmla="*/ 5207795 h 5746185"/>
                <a:gd name="connsiteX35" fmla="*/ 3612091 w 5064554"/>
                <a:gd name="connsiteY35" fmla="*/ 5259662 h 5746185"/>
                <a:gd name="connsiteX36" fmla="*/ 3511327 w 5064554"/>
                <a:gd name="connsiteY36" fmla="*/ 5365012 h 5746185"/>
                <a:gd name="connsiteX37" fmla="*/ 3302909 w 5064554"/>
                <a:gd name="connsiteY37" fmla="*/ 5577146 h 5746185"/>
                <a:gd name="connsiteX38" fmla="*/ 3195253 w 5064554"/>
                <a:gd name="connsiteY38" fmla="*/ 5683753 h 5746185"/>
                <a:gd name="connsiteX39" fmla="*/ 3129248 w 5064554"/>
                <a:gd name="connsiteY39" fmla="*/ 5746185 h 5746185"/>
                <a:gd name="connsiteX40" fmla="*/ 2696114 w 5064554"/>
                <a:gd name="connsiteY40" fmla="*/ 5746185 h 5746185"/>
                <a:gd name="connsiteX41" fmla="*/ 2854035 w 5064554"/>
                <a:gd name="connsiteY41" fmla="*/ 5578941 h 5746185"/>
                <a:gd name="connsiteX42" fmla="*/ 2949771 w 5064554"/>
                <a:gd name="connsiteY42" fmla="*/ 5468566 h 5746185"/>
                <a:gd name="connsiteX43" fmla="*/ 3045690 w 5064554"/>
                <a:gd name="connsiteY43" fmla="*/ 5356219 h 5746185"/>
                <a:gd name="connsiteX44" fmla="*/ 3243679 w 5064554"/>
                <a:gd name="connsiteY44" fmla="*/ 5129905 h 5746185"/>
                <a:gd name="connsiteX45" fmla="*/ 3350402 w 5064554"/>
                <a:gd name="connsiteY45" fmla="*/ 5019889 h 5746185"/>
                <a:gd name="connsiteX46" fmla="*/ 3405908 w 5064554"/>
                <a:gd name="connsiteY46" fmla="*/ 4965868 h 5746185"/>
                <a:gd name="connsiteX47" fmla="*/ 3465323 w 5064554"/>
                <a:gd name="connsiteY47" fmla="*/ 4911130 h 5746185"/>
                <a:gd name="connsiteX48" fmla="*/ 3728872 w 5064554"/>
                <a:gd name="connsiteY48" fmla="*/ 4715505 h 5746185"/>
                <a:gd name="connsiteX49" fmla="*/ 4012537 w 5064554"/>
                <a:gd name="connsiteY49" fmla="*/ 4566545 h 5746185"/>
                <a:gd name="connsiteX50" fmla="*/ 4146455 w 5064554"/>
                <a:gd name="connsiteY50" fmla="*/ 4502832 h 5746185"/>
                <a:gd name="connsiteX51" fmla="*/ 4265658 w 5064554"/>
                <a:gd name="connsiteY51" fmla="*/ 4436787 h 5746185"/>
                <a:gd name="connsiteX52" fmla="*/ 4447068 w 5064554"/>
                <a:gd name="connsiteY52" fmla="*/ 4266826 h 5746185"/>
                <a:gd name="connsiteX53" fmla="*/ 4561802 w 5064554"/>
                <a:gd name="connsiteY53" fmla="*/ 4033693 h 5746185"/>
                <a:gd name="connsiteX54" fmla="*/ 4618237 w 5064554"/>
                <a:gd name="connsiteY54" fmla="*/ 3765564 h 5746185"/>
                <a:gd name="connsiteX55" fmla="*/ 4628108 w 5064554"/>
                <a:gd name="connsiteY55" fmla="*/ 3492050 h 5746185"/>
                <a:gd name="connsiteX56" fmla="*/ 4609670 w 5064554"/>
                <a:gd name="connsiteY56" fmla="*/ 3222125 h 5746185"/>
                <a:gd name="connsiteX57" fmla="*/ 4567390 w 5064554"/>
                <a:gd name="connsiteY57" fmla="*/ 2956508 h 5746185"/>
                <a:gd name="connsiteX58" fmla="*/ 4501083 w 5064554"/>
                <a:gd name="connsiteY58" fmla="*/ 2695555 h 5746185"/>
                <a:gd name="connsiteX59" fmla="*/ 4320789 w 5064554"/>
                <a:gd name="connsiteY59" fmla="*/ 2183167 h 5746185"/>
                <a:gd name="connsiteX60" fmla="*/ 4055189 w 5064554"/>
                <a:gd name="connsiteY60" fmla="*/ 1697159 h 5746185"/>
                <a:gd name="connsiteX61" fmla="*/ 3893334 w 5064554"/>
                <a:gd name="connsiteY61" fmla="*/ 1467972 h 5746185"/>
                <a:gd name="connsiteX62" fmla="*/ 3712854 w 5064554"/>
                <a:gd name="connsiteY62" fmla="*/ 1250454 h 5746185"/>
                <a:gd name="connsiteX63" fmla="*/ 3300486 w 5064554"/>
                <a:gd name="connsiteY63" fmla="*/ 856873 h 5746185"/>
                <a:gd name="connsiteX64" fmla="*/ 2823118 w 5064554"/>
                <a:gd name="connsiteY64" fmla="*/ 536158 h 5746185"/>
                <a:gd name="connsiteX65" fmla="*/ 2759232 w 5064554"/>
                <a:gd name="connsiteY65" fmla="*/ 502417 h 5746185"/>
                <a:gd name="connsiteX66" fmla="*/ 2694601 w 5064554"/>
                <a:gd name="connsiteY66" fmla="*/ 470293 h 5746185"/>
                <a:gd name="connsiteX67" fmla="*/ 2628854 w 5064554"/>
                <a:gd name="connsiteY67" fmla="*/ 440142 h 5746185"/>
                <a:gd name="connsiteX68" fmla="*/ 2562361 w 5064554"/>
                <a:gd name="connsiteY68" fmla="*/ 411605 h 5746185"/>
                <a:gd name="connsiteX69" fmla="*/ 2289497 w 5064554"/>
                <a:gd name="connsiteY69" fmla="*/ 316484 h 5746185"/>
                <a:gd name="connsiteX70" fmla="*/ 2007510 w 5064554"/>
                <a:gd name="connsiteY70" fmla="*/ 254927 h 5746185"/>
                <a:gd name="connsiteX71" fmla="*/ 1720677 w 5064554"/>
                <a:gd name="connsiteY71" fmla="*/ 231775 h 5746185"/>
                <a:gd name="connsiteX72" fmla="*/ 1144034 w 5064554"/>
                <a:gd name="connsiteY72" fmla="*/ 303923 h 5746185"/>
                <a:gd name="connsiteX73" fmla="*/ 609856 w 5064554"/>
                <a:gd name="connsiteY73" fmla="*/ 517135 h 5746185"/>
                <a:gd name="connsiteX74" fmla="*/ 137330 w 5064554"/>
                <a:gd name="connsiteY74" fmla="*/ 828337 h 5746185"/>
                <a:gd name="connsiteX75" fmla="*/ 0 w 5064554"/>
                <a:gd name="connsiteY75" fmla="*/ 943022 h 5746185"/>
                <a:gd name="connsiteX76" fmla="*/ 0 w 5064554"/>
                <a:gd name="connsiteY76" fmla="*/ 441968 h 5746185"/>
                <a:gd name="connsiteX77" fmla="*/ 170854 w 5064554"/>
                <a:gd name="connsiteY77" fmla="*/ 345537 h 5746185"/>
                <a:gd name="connsiteX78" fmla="*/ 466998 w 5064554"/>
                <a:gd name="connsiteY78" fmla="*/ 218852 h 5746185"/>
                <a:gd name="connsiteX79" fmla="*/ 1086479 w 5064554"/>
                <a:gd name="connsiteY79" fmla="*/ 56253 h 5746185"/>
                <a:gd name="connsiteX80" fmla="*/ 1720118 w 5064554"/>
                <a:gd name="connsiteY80" fmla="*/ 79 h 574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5064554" h="5746185">
                  <a:moveTo>
                    <a:pt x="0" y="5562249"/>
                  </a:moveTo>
                  <a:lnTo>
                    <a:pt x="46809" y="5601914"/>
                  </a:lnTo>
                  <a:cubicBezTo>
                    <a:pt x="65807" y="5616093"/>
                    <a:pt x="84433" y="5631168"/>
                    <a:pt x="103803" y="5645347"/>
                  </a:cubicBezTo>
                  <a:lnTo>
                    <a:pt x="161915" y="5687702"/>
                  </a:lnTo>
                  <a:lnTo>
                    <a:pt x="220771" y="5729158"/>
                  </a:lnTo>
                  <a:lnTo>
                    <a:pt x="246285" y="5746185"/>
                  </a:lnTo>
                  <a:lnTo>
                    <a:pt x="0" y="5746185"/>
                  </a:lnTo>
                  <a:close/>
                  <a:moveTo>
                    <a:pt x="1720118" y="79"/>
                  </a:moveTo>
                  <a:cubicBezTo>
                    <a:pt x="1827587" y="-820"/>
                    <a:pt x="1935057" y="6001"/>
                    <a:pt x="2041220" y="19280"/>
                  </a:cubicBezTo>
                  <a:cubicBezTo>
                    <a:pt x="2147573" y="31844"/>
                    <a:pt x="2252621" y="51766"/>
                    <a:pt x="2356178" y="76533"/>
                  </a:cubicBezTo>
                  <a:cubicBezTo>
                    <a:pt x="2563478" y="126245"/>
                    <a:pt x="2764261" y="197316"/>
                    <a:pt x="2956476" y="284898"/>
                  </a:cubicBezTo>
                  <a:cubicBezTo>
                    <a:pt x="3052583" y="329049"/>
                    <a:pt x="3147013" y="376429"/>
                    <a:pt x="3238838" y="428117"/>
                  </a:cubicBezTo>
                  <a:cubicBezTo>
                    <a:pt x="3331032" y="479266"/>
                    <a:pt x="3421180" y="534185"/>
                    <a:pt x="3508346" y="593052"/>
                  </a:cubicBezTo>
                  <a:cubicBezTo>
                    <a:pt x="3682868" y="710785"/>
                    <a:pt x="3849007" y="840722"/>
                    <a:pt x="4003038" y="983938"/>
                  </a:cubicBezTo>
                  <a:cubicBezTo>
                    <a:pt x="4157071" y="1127158"/>
                    <a:pt x="4300488" y="1282041"/>
                    <a:pt x="4429376" y="1448410"/>
                  </a:cubicBezTo>
                  <a:cubicBezTo>
                    <a:pt x="4558636" y="1614781"/>
                    <a:pt x="4672623" y="1793174"/>
                    <a:pt x="4770594" y="1980902"/>
                  </a:cubicBezTo>
                  <a:cubicBezTo>
                    <a:pt x="4819206" y="2074945"/>
                    <a:pt x="4862977" y="2171681"/>
                    <a:pt x="4902648" y="2270210"/>
                  </a:cubicBezTo>
                  <a:cubicBezTo>
                    <a:pt x="4912334" y="2294978"/>
                    <a:pt x="4922390" y="2319565"/>
                    <a:pt x="4931144" y="2344691"/>
                  </a:cubicBezTo>
                  <a:lnTo>
                    <a:pt x="4957220" y="2420068"/>
                  </a:lnTo>
                  <a:lnTo>
                    <a:pt x="4980316" y="2496522"/>
                  </a:lnTo>
                  <a:cubicBezTo>
                    <a:pt x="4987766" y="2522187"/>
                    <a:pt x="4993911" y="2548031"/>
                    <a:pt x="5000617" y="2574414"/>
                  </a:cubicBezTo>
                  <a:cubicBezTo>
                    <a:pt x="5051278" y="2781523"/>
                    <a:pt x="5069160" y="2996351"/>
                    <a:pt x="5063572" y="3209382"/>
                  </a:cubicBezTo>
                  <a:cubicBezTo>
                    <a:pt x="5060778" y="3315809"/>
                    <a:pt x="5049043" y="3422236"/>
                    <a:pt x="5028556" y="3526687"/>
                  </a:cubicBezTo>
                  <a:cubicBezTo>
                    <a:pt x="5008069" y="3631141"/>
                    <a:pt x="4979571" y="3733619"/>
                    <a:pt x="4946789" y="3833942"/>
                  </a:cubicBezTo>
                  <a:cubicBezTo>
                    <a:pt x="4914009" y="3934267"/>
                    <a:pt x="4879179" y="4032079"/>
                    <a:pt x="4837646" y="4130967"/>
                  </a:cubicBezTo>
                  <a:cubicBezTo>
                    <a:pt x="4816971" y="4180322"/>
                    <a:pt x="4794620" y="4229678"/>
                    <a:pt x="4769104" y="4278673"/>
                  </a:cubicBezTo>
                  <a:cubicBezTo>
                    <a:pt x="4743029" y="4327308"/>
                    <a:pt x="4714530" y="4375946"/>
                    <a:pt x="4680818" y="4422429"/>
                  </a:cubicBezTo>
                  <a:cubicBezTo>
                    <a:pt x="4647478" y="4469092"/>
                    <a:pt x="4609482" y="4513961"/>
                    <a:pt x="4567762" y="4555058"/>
                  </a:cubicBezTo>
                  <a:cubicBezTo>
                    <a:pt x="4546715" y="4575518"/>
                    <a:pt x="4525110" y="4595260"/>
                    <a:pt x="4502759" y="4613925"/>
                  </a:cubicBezTo>
                  <a:cubicBezTo>
                    <a:pt x="4480408" y="4632591"/>
                    <a:pt x="4457313" y="4649999"/>
                    <a:pt x="4434218" y="4666689"/>
                  </a:cubicBezTo>
                  <a:cubicBezTo>
                    <a:pt x="4341090" y="4733452"/>
                    <a:pt x="4246659" y="4783347"/>
                    <a:pt x="4160610" y="4832881"/>
                  </a:cubicBezTo>
                  <a:cubicBezTo>
                    <a:pt x="4074002" y="4881876"/>
                    <a:pt x="3994471" y="4930513"/>
                    <a:pt x="3920156" y="4984175"/>
                  </a:cubicBezTo>
                  <a:cubicBezTo>
                    <a:pt x="3882905" y="5010734"/>
                    <a:pt x="3847144" y="5038913"/>
                    <a:pt x="3812501" y="5068168"/>
                  </a:cubicBezTo>
                  <a:cubicBezTo>
                    <a:pt x="3777485" y="5097062"/>
                    <a:pt x="3743960" y="5127752"/>
                    <a:pt x="3711179" y="5159158"/>
                  </a:cubicBezTo>
                  <a:cubicBezTo>
                    <a:pt x="3694601" y="5175132"/>
                    <a:pt x="3679143" y="5190745"/>
                    <a:pt x="3662380" y="5207795"/>
                  </a:cubicBezTo>
                  <a:lnTo>
                    <a:pt x="3612091" y="5259662"/>
                  </a:lnTo>
                  <a:lnTo>
                    <a:pt x="3511327" y="5365012"/>
                  </a:lnTo>
                  <a:cubicBezTo>
                    <a:pt x="3443530" y="5435544"/>
                    <a:pt x="3373686" y="5505897"/>
                    <a:pt x="3302909" y="5577146"/>
                  </a:cubicBezTo>
                  <a:cubicBezTo>
                    <a:pt x="3267520" y="5612861"/>
                    <a:pt x="3231573" y="5648219"/>
                    <a:pt x="3195253" y="5683753"/>
                  </a:cubicBezTo>
                  <a:lnTo>
                    <a:pt x="3129248" y="5746185"/>
                  </a:lnTo>
                  <a:lnTo>
                    <a:pt x="2696114" y="5746185"/>
                  </a:lnTo>
                  <a:lnTo>
                    <a:pt x="2854035" y="5578941"/>
                  </a:lnTo>
                  <a:cubicBezTo>
                    <a:pt x="2886257" y="5542689"/>
                    <a:pt x="2917921" y="5505718"/>
                    <a:pt x="2949771" y="5468566"/>
                  </a:cubicBezTo>
                  <a:lnTo>
                    <a:pt x="3045690" y="5356219"/>
                  </a:lnTo>
                  <a:cubicBezTo>
                    <a:pt x="3110136" y="5281019"/>
                    <a:pt x="3174578" y="5204384"/>
                    <a:pt x="3243679" y="5129905"/>
                  </a:cubicBezTo>
                  <a:cubicBezTo>
                    <a:pt x="3278324" y="5092934"/>
                    <a:pt x="3313897" y="5056143"/>
                    <a:pt x="3350402" y="5019889"/>
                  </a:cubicBezTo>
                  <a:lnTo>
                    <a:pt x="3405908" y="4965868"/>
                  </a:lnTo>
                  <a:cubicBezTo>
                    <a:pt x="3424533" y="4947921"/>
                    <a:pt x="3445208" y="4929077"/>
                    <a:pt x="3465323" y="4911130"/>
                  </a:cubicBezTo>
                  <a:cubicBezTo>
                    <a:pt x="3546342" y="4838623"/>
                    <a:pt x="3635745" y="4772936"/>
                    <a:pt x="3728872" y="4715505"/>
                  </a:cubicBezTo>
                  <a:cubicBezTo>
                    <a:pt x="3821999" y="4657895"/>
                    <a:pt x="3919784" y="4609976"/>
                    <a:pt x="4012537" y="4566545"/>
                  </a:cubicBezTo>
                  <a:cubicBezTo>
                    <a:pt x="4058915" y="4544830"/>
                    <a:pt x="4103989" y="4524011"/>
                    <a:pt x="4146455" y="4502832"/>
                  </a:cubicBezTo>
                  <a:cubicBezTo>
                    <a:pt x="4189107" y="4481656"/>
                    <a:pt x="4229152" y="4460298"/>
                    <a:pt x="4265658" y="4436787"/>
                  </a:cubicBezTo>
                  <a:cubicBezTo>
                    <a:pt x="4339041" y="4390303"/>
                    <a:pt x="4398456" y="4335026"/>
                    <a:pt x="4447068" y="4266826"/>
                  </a:cubicBezTo>
                  <a:cubicBezTo>
                    <a:pt x="4495309" y="4198628"/>
                    <a:pt x="4533305" y="4118942"/>
                    <a:pt x="4561802" y="4033693"/>
                  </a:cubicBezTo>
                  <a:cubicBezTo>
                    <a:pt x="4590112" y="3948445"/>
                    <a:pt x="4608180" y="3856557"/>
                    <a:pt x="4618237" y="3765564"/>
                  </a:cubicBezTo>
                  <a:cubicBezTo>
                    <a:pt x="4627922" y="3674214"/>
                    <a:pt x="4630157" y="3582682"/>
                    <a:pt x="4628108" y="3492050"/>
                  </a:cubicBezTo>
                  <a:cubicBezTo>
                    <a:pt x="4625128" y="3401236"/>
                    <a:pt x="4618611" y="3311322"/>
                    <a:pt x="4609670" y="3222125"/>
                  </a:cubicBezTo>
                  <a:cubicBezTo>
                    <a:pt x="4600543" y="3132928"/>
                    <a:pt x="4586760" y="3044269"/>
                    <a:pt x="4567390" y="2956508"/>
                  </a:cubicBezTo>
                  <a:cubicBezTo>
                    <a:pt x="4548205" y="2868747"/>
                    <a:pt x="4525296" y="2782062"/>
                    <a:pt x="4501083" y="2695555"/>
                  </a:cubicBezTo>
                  <a:cubicBezTo>
                    <a:pt x="4452658" y="2522726"/>
                    <a:pt x="4395662" y="2350434"/>
                    <a:pt x="4320789" y="2183167"/>
                  </a:cubicBezTo>
                  <a:cubicBezTo>
                    <a:pt x="4245914" y="2015899"/>
                    <a:pt x="4157071" y="1853298"/>
                    <a:pt x="4055189" y="1697159"/>
                  </a:cubicBezTo>
                  <a:cubicBezTo>
                    <a:pt x="4004157" y="1619267"/>
                    <a:pt x="3950142" y="1542813"/>
                    <a:pt x="3893334" y="1467972"/>
                  </a:cubicBezTo>
                  <a:cubicBezTo>
                    <a:pt x="3836528" y="1393134"/>
                    <a:pt x="3775995" y="1320986"/>
                    <a:pt x="3712854" y="1250454"/>
                  </a:cubicBezTo>
                  <a:cubicBezTo>
                    <a:pt x="3587133" y="1109210"/>
                    <a:pt x="3449118" y="977120"/>
                    <a:pt x="3300486" y="856873"/>
                  </a:cubicBezTo>
                  <a:cubicBezTo>
                    <a:pt x="3152043" y="736089"/>
                    <a:pt x="2992237" y="628047"/>
                    <a:pt x="2823118" y="536158"/>
                  </a:cubicBezTo>
                  <a:cubicBezTo>
                    <a:pt x="2801884" y="524852"/>
                    <a:pt x="2780652" y="513367"/>
                    <a:pt x="2759232" y="502417"/>
                  </a:cubicBezTo>
                  <a:lnTo>
                    <a:pt x="2694601" y="470293"/>
                  </a:lnTo>
                  <a:lnTo>
                    <a:pt x="2628854" y="440142"/>
                  </a:lnTo>
                  <a:cubicBezTo>
                    <a:pt x="2606875" y="430092"/>
                    <a:pt x="2584525" y="421117"/>
                    <a:pt x="2562361" y="411605"/>
                  </a:cubicBezTo>
                  <a:cubicBezTo>
                    <a:pt x="2473517" y="374455"/>
                    <a:pt x="2382068" y="343227"/>
                    <a:pt x="2289497" y="316484"/>
                  </a:cubicBezTo>
                  <a:cubicBezTo>
                    <a:pt x="2196929" y="289923"/>
                    <a:pt x="2102498" y="269643"/>
                    <a:pt x="2007510" y="254927"/>
                  </a:cubicBezTo>
                  <a:cubicBezTo>
                    <a:pt x="1912333" y="240748"/>
                    <a:pt x="1816411" y="232852"/>
                    <a:pt x="1720677" y="231775"/>
                  </a:cubicBezTo>
                  <a:cubicBezTo>
                    <a:pt x="1526042" y="230339"/>
                    <a:pt x="1331219" y="254747"/>
                    <a:pt x="1144034" y="303923"/>
                  </a:cubicBezTo>
                  <a:cubicBezTo>
                    <a:pt x="956475" y="352739"/>
                    <a:pt x="777671" y="427399"/>
                    <a:pt x="609856" y="517135"/>
                  </a:cubicBezTo>
                  <a:cubicBezTo>
                    <a:pt x="441854" y="607049"/>
                    <a:pt x="284843" y="712938"/>
                    <a:pt x="137330" y="828337"/>
                  </a:cubicBezTo>
                  <a:lnTo>
                    <a:pt x="0" y="943022"/>
                  </a:lnTo>
                  <a:lnTo>
                    <a:pt x="0" y="441968"/>
                  </a:lnTo>
                  <a:lnTo>
                    <a:pt x="170854" y="345537"/>
                  </a:lnTo>
                  <a:cubicBezTo>
                    <a:pt x="267240" y="298045"/>
                    <a:pt x="366234" y="255824"/>
                    <a:pt x="466998" y="218852"/>
                  </a:cubicBezTo>
                  <a:cubicBezTo>
                    <a:pt x="668527" y="144732"/>
                    <a:pt x="876944" y="92505"/>
                    <a:pt x="1086479" y="56253"/>
                  </a:cubicBezTo>
                  <a:cubicBezTo>
                    <a:pt x="1296203" y="20358"/>
                    <a:pt x="1507974" y="1514"/>
                    <a:pt x="1720118" y="79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76DA3EB3-67D4-47DC-A531-F4B0EB02913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" y="935182"/>
              <a:ext cx="5401995" cy="5922818"/>
            </a:xfrm>
            <a:custGeom>
              <a:avLst/>
              <a:gdLst>
                <a:gd name="connsiteX0" fmla="*/ 0 w 5401995"/>
                <a:gd name="connsiteY0" fmla="*/ 5912646 h 5922818"/>
                <a:gd name="connsiteX1" fmla="*/ 15931 w 5401995"/>
                <a:gd name="connsiteY1" fmla="*/ 5922818 h 5922818"/>
                <a:gd name="connsiteX2" fmla="*/ 0 w 5401995"/>
                <a:gd name="connsiteY2" fmla="*/ 5922818 h 5922818"/>
                <a:gd name="connsiteX3" fmla="*/ 1741724 w 5401995"/>
                <a:gd name="connsiteY3" fmla="*/ 0 h 5922818"/>
                <a:gd name="connsiteX4" fmla="*/ 5401995 w 5401995"/>
                <a:gd name="connsiteY4" fmla="*/ 3449232 h 5922818"/>
                <a:gd name="connsiteX5" fmla="*/ 4367046 w 5401995"/>
                <a:gd name="connsiteY5" fmla="*/ 5852517 h 5922818"/>
                <a:gd name="connsiteX6" fmla="*/ 4290573 w 5401995"/>
                <a:gd name="connsiteY6" fmla="*/ 5922818 h 5922818"/>
                <a:gd name="connsiteX7" fmla="*/ 3023725 w 5401995"/>
                <a:gd name="connsiteY7" fmla="*/ 5922818 h 5922818"/>
                <a:gd name="connsiteX8" fmla="*/ 3043643 w 5401995"/>
                <a:gd name="connsiteY8" fmla="*/ 5905761 h 5922818"/>
                <a:gd name="connsiteX9" fmla="*/ 3156885 w 5401995"/>
                <a:gd name="connsiteY9" fmla="*/ 5797204 h 5922818"/>
                <a:gd name="connsiteX10" fmla="*/ 3267706 w 5401995"/>
                <a:gd name="connsiteY10" fmla="*/ 5685616 h 5922818"/>
                <a:gd name="connsiteX11" fmla="*/ 3487673 w 5401995"/>
                <a:gd name="connsiteY11" fmla="*/ 5458875 h 5922818"/>
                <a:gd name="connsiteX12" fmla="*/ 3598682 w 5401995"/>
                <a:gd name="connsiteY12" fmla="*/ 5345506 h 5922818"/>
                <a:gd name="connsiteX13" fmla="*/ 3713227 w 5401995"/>
                <a:gd name="connsiteY13" fmla="*/ 5233203 h 5922818"/>
                <a:gd name="connsiteX14" fmla="*/ 4248708 w 5401995"/>
                <a:gd name="connsiteY14" fmla="*/ 4858691 h 5922818"/>
                <a:gd name="connsiteX15" fmla="*/ 4518032 w 5401995"/>
                <a:gd name="connsiteY15" fmla="*/ 4700401 h 5922818"/>
                <a:gd name="connsiteX16" fmla="*/ 4720304 w 5401995"/>
                <a:gd name="connsiteY16" fmla="*/ 4500399 h 5922818"/>
                <a:gd name="connsiteX17" fmla="*/ 4846027 w 5401995"/>
                <a:gd name="connsiteY17" fmla="*/ 4246029 h 5922818"/>
                <a:gd name="connsiteX18" fmla="*/ 4920900 w 5401995"/>
                <a:gd name="connsiteY18" fmla="*/ 3963496 h 5922818"/>
                <a:gd name="connsiteX19" fmla="*/ 4933752 w 5401995"/>
                <a:gd name="connsiteY19" fmla="*/ 3891303 h 5922818"/>
                <a:gd name="connsiteX20" fmla="*/ 4944740 w 5401995"/>
                <a:gd name="connsiteY20" fmla="*/ 3818931 h 5922818"/>
                <a:gd name="connsiteX21" fmla="*/ 4952935 w 5401995"/>
                <a:gd name="connsiteY21" fmla="*/ 3746381 h 5922818"/>
                <a:gd name="connsiteX22" fmla="*/ 4958896 w 5401995"/>
                <a:gd name="connsiteY22" fmla="*/ 3673652 h 5922818"/>
                <a:gd name="connsiteX23" fmla="*/ 4962249 w 5401995"/>
                <a:gd name="connsiteY23" fmla="*/ 3382920 h 5922818"/>
                <a:gd name="connsiteX24" fmla="*/ 4957593 w 5401995"/>
                <a:gd name="connsiteY24" fmla="*/ 3310370 h 5922818"/>
                <a:gd name="connsiteX25" fmla="*/ 4950515 w 5401995"/>
                <a:gd name="connsiteY25" fmla="*/ 3237998 h 5922818"/>
                <a:gd name="connsiteX26" fmla="*/ 4941761 w 5401995"/>
                <a:gd name="connsiteY26" fmla="*/ 3165805 h 5922818"/>
                <a:gd name="connsiteX27" fmla="*/ 4931145 w 5401995"/>
                <a:gd name="connsiteY27" fmla="*/ 3093968 h 5922818"/>
                <a:gd name="connsiteX28" fmla="*/ 4869122 w 5401995"/>
                <a:gd name="connsiteY28" fmla="*/ 2809296 h 5922818"/>
                <a:gd name="connsiteX29" fmla="*/ 4660144 w 5401995"/>
                <a:gd name="connsiteY29" fmla="*/ 2260271 h 5922818"/>
                <a:gd name="connsiteX30" fmla="*/ 4518404 w 5401995"/>
                <a:gd name="connsiteY30" fmla="*/ 1998593 h 5922818"/>
                <a:gd name="connsiteX31" fmla="*/ 4355246 w 5401995"/>
                <a:gd name="connsiteY31" fmla="*/ 1746720 h 5922818"/>
                <a:gd name="connsiteX32" fmla="*/ 4171971 w 5401995"/>
                <a:gd name="connsiteY32" fmla="*/ 1505719 h 5922818"/>
                <a:gd name="connsiteX33" fmla="*/ 3969141 w 5401995"/>
                <a:gd name="connsiteY33" fmla="*/ 1277017 h 5922818"/>
                <a:gd name="connsiteX34" fmla="*/ 3748056 w 5401995"/>
                <a:gd name="connsiteY34" fmla="*/ 1062043 h 5922818"/>
                <a:gd name="connsiteX35" fmla="*/ 3507974 w 5401995"/>
                <a:gd name="connsiteY35" fmla="*/ 864002 h 5922818"/>
                <a:gd name="connsiteX36" fmla="*/ 3250199 w 5401995"/>
                <a:gd name="connsiteY36" fmla="*/ 684854 h 5922818"/>
                <a:gd name="connsiteX37" fmla="*/ 2974728 w 5401995"/>
                <a:gd name="connsiteY37" fmla="*/ 529060 h 5922818"/>
                <a:gd name="connsiteX38" fmla="*/ 2683054 w 5401995"/>
                <a:gd name="connsiteY38" fmla="*/ 400004 h 5922818"/>
                <a:gd name="connsiteX39" fmla="*/ 2377410 w 5401995"/>
                <a:gd name="connsiteY39" fmla="*/ 302321 h 5922818"/>
                <a:gd name="connsiteX40" fmla="*/ 1738558 w 5401995"/>
                <a:gd name="connsiteY40" fmla="*/ 219075 h 5922818"/>
                <a:gd name="connsiteX41" fmla="*/ 1096353 w 5401995"/>
                <a:gd name="connsiteY41" fmla="*/ 287347 h 5922818"/>
                <a:gd name="connsiteX42" fmla="*/ 1076608 w 5401995"/>
                <a:gd name="connsiteY42" fmla="*/ 291269 h 5922818"/>
                <a:gd name="connsiteX43" fmla="*/ 1057052 w 5401995"/>
                <a:gd name="connsiteY43" fmla="*/ 296081 h 5922818"/>
                <a:gd name="connsiteX44" fmla="*/ 1017940 w 5401995"/>
                <a:gd name="connsiteY44" fmla="*/ 305708 h 5922818"/>
                <a:gd name="connsiteX45" fmla="*/ 939899 w 5401995"/>
                <a:gd name="connsiteY45" fmla="*/ 325137 h 5922818"/>
                <a:gd name="connsiteX46" fmla="*/ 862788 w 5401995"/>
                <a:gd name="connsiteY46" fmla="*/ 347418 h 5922818"/>
                <a:gd name="connsiteX47" fmla="*/ 786052 w 5401995"/>
                <a:gd name="connsiteY47" fmla="*/ 370948 h 5922818"/>
                <a:gd name="connsiteX48" fmla="*/ 710434 w 5401995"/>
                <a:gd name="connsiteY48" fmla="*/ 397152 h 5922818"/>
                <a:gd name="connsiteX49" fmla="*/ 635372 w 5401995"/>
                <a:gd name="connsiteY49" fmla="*/ 424425 h 5922818"/>
                <a:gd name="connsiteX50" fmla="*/ 561615 w 5401995"/>
                <a:gd name="connsiteY50" fmla="*/ 454551 h 5922818"/>
                <a:gd name="connsiteX51" fmla="*/ 488419 w 5401995"/>
                <a:gd name="connsiteY51" fmla="*/ 485744 h 5922818"/>
                <a:gd name="connsiteX52" fmla="*/ 206696 w 5401995"/>
                <a:gd name="connsiteY52" fmla="*/ 629655 h 5922818"/>
                <a:gd name="connsiteX53" fmla="*/ 0 w 5401995"/>
                <a:gd name="connsiteY53" fmla="*/ 763803 h 5922818"/>
                <a:gd name="connsiteX54" fmla="*/ 0 w 5401995"/>
                <a:gd name="connsiteY54" fmla="*/ 418320 h 5922818"/>
                <a:gd name="connsiteX55" fmla="*/ 89677 w 5401995"/>
                <a:gd name="connsiteY55" fmla="*/ 370541 h 5922818"/>
                <a:gd name="connsiteX56" fmla="*/ 1741724 w 5401995"/>
                <a:gd name="connsiteY56" fmla="*/ 0 h 592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401995" h="5922818">
                  <a:moveTo>
                    <a:pt x="0" y="5912646"/>
                  </a:moveTo>
                  <a:lnTo>
                    <a:pt x="15931" y="5922818"/>
                  </a:lnTo>
                  <a:lnTo>
                    <a:pt x="0" y="5922818"/>
                  </a:lnTo>
                  <a:close/>
                  <a:moveTo>
                    <a:pt x="1741724" y="0"/>
                  </a:moveTo>
                  <a:cubicBezTo>
                    <a:pt x="3763330" y="0"/>
                    <a:pt x="5401995" y="1544222"/>
                    <a:pt x="5401995" y="3449232"/>
                  </a:cubicBezTo>
                  <a:cubicBezTo>
                    <a:pt x="5401995" y="4383723"/>
                    <a:pt x="5007554" y="5231364"/>
                    <a:pt x="4367046" y="5852517"/>
                  </a:cubicBezTo>
                  <a:lnTo>
                    <a:pt x="4290573" y="5922818"/>
                  </a:lnTo>
                  <a:lnTo>
                    <a:pt x="3023725" y="5922818"/>
                  </a:lnTo>
                  <a:lnTo>
                    <a:pt x="3043643" y="5905761"/>
                  </a:lnTo>
                  <a:cubicBezTo>
                    <a:pt x="3081825" y="5870109"/>
                    <a:pt x="3119635" y="5833924"/>
                    <a:pt x="3156885" y="5797204"/>
                  </a:cubicBezTo>
                  <a:cubicBezTo>
                    <a:pt x="3194136" y="5760482"/>
                    <a:pt x="3231014" y="5723050"/>
                    <a:pt x="3267706" y="5685616"/>
                  </a:cubicBezTo>
                  <a:cubicBezTo>
                    <a:pt x="3341276" y="5610748"/>
                    <a:pt x="3414103" y="5534633"/>
                    <a:pt x="3487673" y="5458875"/>
                  </a:cubicBezTo>
                  <a:lnTo>
                    <a:pt x="3598682" y="5345506"/>
                  </a:lnTo>
                  <a:cubicBezTo>
                    <a:pt x="3635933" y="5307715"/>
                    <a:pt x="3673369" y="5270460"/>
                    <a:pt x="3713227" y="5233203"/>
                  </a:cubicBezTo>
                  <a:cubicBezTo>
                    <a:pt x="3869868" y="5083827"/>
                    <a:pt x="4057798" y="4960832"/>
                    <a:pt x="4248708" y="4858691"/>
                  </a:cubicBezTo>
                  <a:cubicBezTo>
                    <a:pt x="4343325" y="4806462"/>
                    <a:pt x="4437012" y="4757622"/>
                    <a:pt x="4518032" y="4700401"/>
                  </a:cubicBezTo>
                  <a:cubicBezTo>
                    <a:pt x="4599240" y="4643539"/>
                    <a:pt x="4667408" y="4577761"/>
                    <a:pt x="4720304" y="4500399"/>
                  </a:cubicBezTo>
                  <a:cubicBezTo>
                    <a:pt x="4774131" y="4423929"/>
                    <a:pt x="4813991" y="4336941"/>
                    <a:pt x="4846027" y="4246029"/>
                  </a:cubicBezTo>
                  <a:cubicBezTo>
                    <a:pt x="4878062" y="4155120"/>
                    <a:pt x="4901903" y="4059396"/>
                    <a:pt x="4920900" y="3963496"/>
                  </a:cubicBezTo>
                  <a:cubicBezTo>
                    <a:pt x="4924998" y="3939253"/>
                    <a:pt x="4930213" y="3915366"/>
                    <a:pt x="4933752" y="3891303"/>
                  </a:cubicBezTo>
                  <a:lnTo>
                    <a:pt x="4944740" y="3818931"/>
                  </a:lnTo>
                  <a:lnTo>
                    <a:pt x="4952935" y="3746381"/>
                  </a:lnTo>
                  <a:cubicBezTo>
                    <a:pt x="4956103" y="3722138"/>
                    <a:pt x="4956848" y="3697895"/>
                    <a:pt x="4958896" y="3673652"/>
                  </a:cubicBezTo>
                  <a:cubicBezTo>
                    <a:pt x="4966160" y="3576682"/>
                    <a:pt x="4966346" y="3479712"/>
                    <a:pt x="4962249" y="3382920"/>
                  </a:cubicBezTo>
                  <a:lnTo>
                    <a:pt x="4957593" y="3310370"/>
                  </a:lnTo>
                  <a:cubicBezTo>
                    <a:pt x="4955544" y="3286128"/>
                    <a:pt x="4952750" y="3262063"/>
                    <a:pt x="4950515" y="3237998"/>
                  </a:cubicBezTo>
                  <a:cubicBezTo>
                    <a:pt x="4948466" y="3213755"/>
                    <a:pt x="4944555" y="3189870"/>
                    <a:pt x="4941761" y="3165805"/>
                  </a:cubicBezTo>
                  <a:cubicBezTo>
                    <a:pt x="4939154" y="3141741"/>
                    <a:pt x="4935055" y="3117855"/>
                    <a:pt x="4931145" y="3093968"/>
                  </a:cubicBezTo>
                  <a:cubicBezTo>
                    <a:pt x="4915313" y="2998246"/>
                    <a:pt x="4894639" y="2903237"/>
                    <a:pt x="4869122" y="2809296"/>
                  </a:cubicBezTo>
                  <a:cubicBezTo>
                    <a:pt x="4817156" y="2621416"/>
                    <a:pt x="4746939" y="2437813"/>
                    <a:pt x="4660144" y="2260271"/>
                  </a:cubicBezTo>
                  <a:cubicBezTo>
                    <a:pt x="4616561" y="2171501"/>
                    <a:pt x="4569251" y="2084156"/>
                    <a:pt x="4518404" y="1998593"/>
                  </a:cubicBezTo>
                  <a:cubicBezTo>
                    <a:pt x="4467931" y="1912853"/>
                    <a:pt x="4412986" y="1828894"/>
                    <a:pt x="4355246" y="1746720"/>
                  </a:cubicBezTo>
                  <a:cubicBezTo>
                    <a:pt x="4297694" y="1664544"/>
                    <a:pt x="4236043" y="1584507"/>
                    <a:pt x="4171971" y="1505719"/>
                  </a:cubicBezTo>
                  <a:cubicBezTo>
                    <a:pt x="4107528" y="1427287"/>
                    <a:pt x="4039918" y="1350994"/>
                    <a:pt x="3969141" y="1277017"/>
                  </a:cubicBezTo>
                  <a:cubicBezTo>
                    <a:pt x="3898364" y="1203221"/>
                    <a:pt x="3825167" y="1130849"/>
                    <a:pt x="3748056" y="1062043"/>
                  </a:cubicBezTo>
                  <a:cubicBezTo>
                    <a:pt x="3671133" y="993236"/>
                    <a:pt x="3591043" y="926925"/>
                    <a:pt x="3507974" y="864002"/>
                  </a:cubicBezTo>
                  <a:cubicBezTo>
                    <a:pt x="3424904" y="801078"/>
                    <a:pt x="3339042" y="741005"/>
                    <a:pt x="3250199" y="684854"/>
                  </a:cubicBezTo>
                  <a:cubicBezTo>
                    <a:pt x="3161168" y="629241"/>
                    <a:pt x="3069530" y="576655"/>
                    <a:pt x="2974728" y="529060"/>
                  </a:cubicBezTo>
                  <a:cubicBezTo>
                    <a:pt x="2880110" y="481288"/>
                    <a:pt x="2783072" y="437439"/>
                    <a:pt x="2683054" y="400004"/>
                  </a:cubicBezTo>
                  <a:cubicBezTo>
                    <a:pt x="2583408" y="361858"/>
                    <a:pt x="2481341" y="329058"/>
                    <a:pt x="2377410" y="302321"/>
                  </a:cubicBezTo>
                  <a:cubicBezTo>
                    <a:pt x="2169737" y="248667"/>
                    <a:pt x="1954240" y="218897"/>
                    <a:pt x="1738558" y="219075"/>
                  </a:cubicBezTo>
                  <a:cubicBezTo>
                    <a:pt x="1522503" y="219788"/>
                    <a:pt x="1306634" y="242605"/>
                    <a:pt x="1096353" y="287347"/>
                  </a:cubicBezTo>
                  <a:lnTo>
                    <a:pt x="1076608" y="291269"/>
                  </a:lnTo>
                  <a:lnTo>
                    <a:pt x="1057052" y="296081"/>
                  </a:lnTo>
                  <a:lnTo>
                    <a:pt x="1017940" y="305708"/>
                  </a:lnTo>
                  <a:lnTo>
                    <a:pt x="939899" y="325137"/>
                  </a:lnTo>
                  <a:cubicBezTo>
                    <a:pt x="913823" y="331019"/>
                    <a:pt x="888493" y="339755"/>
                    <a:pt x="862788" y="347418"/>
                  </a:cubicBezTo>
                  <a:lnTo>
                    <a:pt x="786052" y="370948"/>
                  </a:lnTo>
                  <a:cubicBezTo>
                    <a:pt x="760350" y="378258"/>
                    <a:pt x="735578" y="388418"/>
                    <a:pt x="710434" y="397152"/>
                  </a:cubicBezTo>
                  <a:lnTo>
                    <a:pt x="635372" y="424425"/>
                  </a:lnTo>
                  <a:cubicBezTo>
                    <a:pt x="610227" y="432981"/>
                    <a:pt x="586201" y="444390"/>
                    <a:pt x="561615" y="454551"/>
                  </a:cubicBezTo>
                  <a:lnTo>
                    <a:pt x="488419" y="485744"/>
                  </a:lnTo>
                  <a:cubicBezTo>
                    <a:pt x="391519" y="528927"/>
                    <a:pt x="297519" y="577078"/>
                    <a:pt x="206696" y="629655"/>
                  </a:cubicBezTo>
                  <a:lnTo>
                    <a:pt x="0" y="763803"/>
                  </a:lnTo>
                  <a:lnTo>
                    <a:pt x="0" y="418320"/>
                  </a:lnTo>
                  <a:lnTo>
                    <a:pt x="89677" y="370541"/>
                  </a:lnTo>
                  <a:cubicBezTo>
                    <a:pt x="585987" y="133552"/>
                    <a:pt x="1147340" y="0"/>
                    <a:pt x="1741724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 outside&#10;&#10;AI-generated content may be incorrect.">
            <a:extLst>
              <a:ext uri="{FF2B5EF4-FFF2-40B4-BE49-F238E27FC236}">
                <a16:creationId xmlns="" xmlns:a16="http://schemas.microsoft.com/office/drawing/2014/main" id="{3C64DFB3-7E53-6560-F6AB-2EAA9416869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2890"/>
          <a:stretch>
            <a:fillRect/>
          </a:stretch>
        </p:blipFill>
        <p:spPr>
          <a:xfrm>
            <a:off x="5970866" y="4"/>
            <a:ext cx="4985039" cy="3574989"/>
          </a:xfrm>
          <a:custGeom>
            <a:avLst/>
            <a:gdLst/>
            <a:ahLst/>
            <a:cxnLst/>
            <a:rect l="l" t="t" r="r" b="b"/>
            <a:pathLst>
              <a:path w="5061985" h="3630170">
                <a:moveTo>
                  <a:pt x="253815" y="0"/>
                </a:moveTo>
                <a:lnTo>
                  <a:pt x="4808170" y="0"/>
                </a:lnTo>
                <a:lnTo>
                  <a:pt x="4863087" y="114001"/>
                </a:lnTo>
                <a:cubicBezTo>
                  <a:pt x="4991162" y="416805"/>
                  <a:pt x="5061985" y="749721"/>
                  <a:pt x="5061985" y="1099178"/>
                </a:cubicBezTo>
                <a:cubicBezTo>
                  <a:pt x="5061985" y="2497007"/>
                  <a:pt x="3928821" y="3630170"/>
                  <a:pt x="2530993" y="3630170"/>
                </a:cubicBezTo>
                <a:cubicBezTo>
                  <a:pt x="1133164" y="3630170"/>
                  <a:pt x="0" y="2497007"/>
                  <a:pt x="0" y="1099178"/>
                </a:cubicBezTo>
                <a:cubicBezTo>
                  <a:pt x="0" y="749721"/>
                  <a:pt x="70823" y="416805"/>
                  <a:pt x="198898" y="114001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2482B707-DAC7-4D8A-BA19-3771A51A64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5605815" y="-1438"/>
            <a:ext cx="5699636" cy="3920553"/>
            <a:chOff x="5605815" y="-1438"/>
            <a:chExt cx="5699636" cy="3920553"/>
          </a:xfrm>
        </p:grpSpPr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ECB3F052-1839-4D87-A112-D7EF778840D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880141" y="-1438"/>
              <a:ext cx="5174061" cy="3697191"/>
            </a:xfrm>
            <a:custGeom>
              <a:avLst/>
              <a:gdLst>
                <a:gd name="connsiteX0" fmla="*/ 264241 w 5174061"/>
                <a:gd name="connsiteY0" fmla="*/ 0 h 3697191"/>
                <a:gd name="connsiteX1" fmla="*/ 654940 w 5174061"/>
                <a:gd name="connsiteY1" fmla="*/ 0 h 3697191"/>
                <a:gd name="connsiteX2" fmla="*/ 634048 w 5174061"/>
                <a:gd name="connsiteY2" fmla="*/ 36881 h 3697191"/>
                <a:gd name="connsiteX3" fmla="*/ 542485 w 5174061"/>
                <a:gd name="connsiteY3" fmla="*/ 238736 h 3697191"/>
                <a:gd name="connsiteX4" fmla="*/ 416337 w 5174061"/>
                <a:gd name="connsiteY4" fmla="*/ 662204 h 3697191"/>
                <a:gd name="connsiteX5" fmla="*/ 382914 w 5174061"/>
                <a:gd name="connsiteY5" fmla="*/ 880245 h 3697191"/>
                <a:gd name="connsiteX6" fmla="*/ 367997 w 5174061"/>
                <a:gd name="connsiteY6" fmla="*/ 1099943 h 3697191"/>
                <a:gd name="connsiteX7" fmla="*/ 371311 w 5174061"/>
                <a:gd name="connsiteY7" fmla="*/ 1320102 h 3697191"/>
                <a:gd name="connsiteX8" fmla="*/ 392397 w 5174061"/>
                <a:gd name="connsiteY8" fmla="*/ 1539340 h 3697191"/>
                <a:gd name="connsiteX9" fmla="*/ 495433 w 5174061"/>
                <a:gd name="connsiteY9" fmla="*/ 1968700 h 3697191"/>
                <a:gd name="connsiteX10" fmla="*/ 680602 w 5174061"/>
                <a:gd name="connsiteY10" fmla="*/ 2372187 h 3697191"/>
                <a:gd name="connsiteX11" fmla="*/ 802053 w 5174061"/>
                <a:gd name="connsiteY11" fmla="*/ 2559474 h 3697191"/>
                <a:gd name="connsiteX12" fmla="*/ 869455 w 5174061"/>
                <a:gd name="connsiteY12" fmla="*/ 2648790 h 3697191"/>
                <a:gd name="connsiteX13" fmla="*/ 941644 w 5174061"/>
                <a:gd name="connsiteY13" fmla="*/ 2735343 h 3697191"/>
                <a:gd name="connsiteX14" fmla="*/ 1267324 w 5174061"/>
                <a:gd name="connsiteY14" fmla="*/ 3048041 h 3697191"/>
                <a:gd name="connsiteX15" fmla="*/ 1311706 w 5174061"/>
                <a:gd name="connsiteY15" fmla="*/ 3083214 h 3697191"/>
                <a:gd name="connsiteX16" fmla="*/ 1356916 w 5174061"/>
                <a:gd name="connsiteY16" fmla="*/ 3117467 h 3697191"/>
                <a:gd name="connsiteX17" fmla="*/ 1402771 w 5174061"/>
                <a:gd name="connsiteY17" fmla="*/ 3150892 h 3697191"/>
                <a:gd name="connsiteX18" fmla="*/ 1449454 w 5174061"/>
                <a:gd name="connsiteY18" fmla="*/ 3183212 h 3697191"/>
                <a:gd name="connsiteX19" fmla="*/ 1643463 w 5174061"/>
                <a:gd name="connsiteY19" fmla="*/ 3301716 h 3697191"/>
                <a:gd name="connsiteX20" fmla="*/ 2064352 w 5174061"/>
                <a:gd name="connsiteY20" fmla="*/ 3476665 h 3697191"/>
                <a:gd name="connsiteX21" fmla="*/ 2516088 w 5174061"/>
                <a:gd name="connsiteY21" fmla="*/ 3544618 h 3697191"/>
                <a:gd name="connsiteX22" fmla="*/ 2573268 w 5174061"/>
                <a:gd name="connsiteY22" fmla="*/ 3544986 h 3697191"/>
                <a:gd name="connsiteX23" fmla="*/ 2628607 w 5174061"/>
                <a:gd name="connsiteY23" fmla="*/ 3542868 h 3697191"/>
                <a:gd name="connsiteX24" fmla="*/ 2737811 w 5174061"/>
                <a:gd name="connsiteY24" fmla="*/ 3528781 h 3697191"/>
                <a:gd name="connsiteX25" fmla="*/ 2945356 w 5174061"/>
                <a:gd name="connsiteY25" fmla="*/ 3461379 h 3697191"/>
                <a:gd name="connsiteX26" fmla="*/ 3132366 w 5174061"/>
                <a:gd name="connsiteY26" fmla="*/ 3346834 h 3697191"/>
                <a:gd name="connsiteX27" fmla="*/ 3299304 w 5174061"/>
                <a:gd name="connsiteY27" fmla="*/ 3198588 h 3697191"/>
                <a:gd name="connsiteX28" fmla="*/ 3452982 w 5174061"/>
                <a:gd name="connsiteY28" fmla="*/ 3029625 h 3697191"/>
                <a:gd name="connsiteX29" fmla="*/ 3527474 w 5174061"/>
                <a:gd name="connsiteY29" fmla="*/ 2940494 h 3697191"/>
                <a:gd name="connsiteX30" fmla="*/ 3602148 w 5174061"/>
                <a:gd name="connsiteY30" fmla="*/ 2849797 h 3697191"/>
                <a:gd name="connsiteX31" fmla="*/ 3756380 w 5174061"/>
                <a:gd name="connsiteY31" fmla="*/ 2667021 h 3697191"/>
                <a:gd name="connsiteX32" fmla="*/ 3839435 w 5174061"/>
                <a:gd name="connsiteY32" fmla="*/ 2578074 h 3697191"/>
                <a:gd name="connsiteX33" fmla="*/ 3882619 w 5174061"/>
                <a:gd name="connsiteY33" fmla="*/ 2534428 h 3697191"/>
                <a:gd name="connsiteX34" fmla="*/ 3928934 w 5174061"/>
                <a:gd name="connsiteY34" fmla="*/ 2490139 h 3697191"/>
                <a:gd name="connsiteX35" fmla="*/ 4134085 w 5174061"/>
                <a:gd name="connsiteY35" fmla="*/ 2332041 h 3697191"/>
                <a:gd name="connsiteX36" fmla="*/ 4354888 w 5174061"/>
                <a:gd name="connsiteY36" fmla="*/ 2211603 h 3697191"/>
                <a:gd name="connsiteX37" fmla="*/ 4459212 w 5174061"/>
                <a:gd name="connsiteY37" fmla="*/ 2160131 h 3697191"/>
                <a:gd name="connsiteX38" fmla="*/ 4551935 w 5174061"/>
                <a:gd name="connsiteY38" fmla="*/ 2106817 h 3697191"/>
                <a:gd name="connsiteX39" fmla="*/ 4693090 w 5174061"/>
                <a:gd name="connsiteY39" fmla="*/ 1969437 h 3697191"/>
                <a:gd name="connsiteX40" fmla="*/ 4782498 w 5174061"/>
                <a:gd name="connsiteY40" fmla="*/ 1781137 h 3697191"/>
                <a:gd name="connsiteX41" fmla="*/ 4826512 w 5174061"/>
                <a:gd name="connsiteY41" fmla="*/ 1564478 h 3697191"/>
                <a:gd name="connsiteX42" fmla="*/ 4834247 w 5174061"/>
                <a:gd name="connsiteY42" fmla="*/ 1343582 h 3697191"/>
                <a:gd name="connsiteX43" fmla="*/ 4819882 w 5174061"/>
                <a:gd name="connsiteY43" fmla="*/ 1125541 h 3697191"/>
                <a:gd name="connsiteX44" fmla="*/ 4786918 w 5174061"/>
                <a:gd name="connsiteY44" fmla="*/ 910907 h 3697191"/>
                <a:gd name="connsiteX45" fmla="*/ 4735354 w 5174061"/>
                <a:gd name="connsiteY45" fmla="*/ 700048 h 3697191"/>
                <a:gd name="connsiteX46" fmla="*/ 4595028 w 5174061"/>
                <a:gd name="connsiteY46" fmla="*/ 285972 h 3697191"/>
                <a:gd name="connsiteX47" fmla="*/ 4499577 w 5174061"/>
                <a:gd name="connsiteY47" fmla="*/ 86313 h 3697191"/>
                <a:gd name="connsiteX48" fmla="*/ 4449808 w 5174061"/>
                <a:gd name="connsiteY48" fmla="*/ 0 h 3697191"/>
                <a:gd name="connsiteX49" fmla="*/ 4876728 w 5174061"/>
                <a:gd name="connsiteY49" fmla="*/ 0 h 3697191"/>
                <a:gd name="connsiteX50" fmla="*/ 4945109 w 5174061"/>
                <a:gd name="connsiteY50" fmla="*/ 122534 h 3697191"/>
                <a:gd name="connsiteX51" fmla="*/ 5047868 w 5174061"/>
                <a:gd name="connsiteY51" fmla="*/ 356228 h 3697191"/>
                <a:gd name="connsiteX52" fmla="*/ 5070058 w 5174061"/>
                <a:gd name="connsiteY52" fmla="*/ 416355 h 3697191"/>
                <a:gd name="connsiteX53" fmla="*/ 5090408 w 5174061"/>
                <a:gd name="connsiteY53" fmla="*/ 477311 h 3697191"/>
                <a:gd name="connsiteX54" fmla="*/ 5108455 w 5174061"/>
                <a:gd name="connsiteY54" fmla="*/ 539096 h 3697191"/>
                <a:gd name="connsiteX55" fmla="*/ 5124292 w 5174061"/>
                <a:gd name="connsiteY55" fmla="*/ 601524 h 3697191"/>
                <a:gd name="connsiteX56" fmla="*/ 5173278 w 5174061"/>
                <a:gd name="connsiteY56" fmla="*/ 1114583 h 3697191"/>
                <a:gd name="connsiteX57" fmla="*/ 5145931 w 5174061"/>
                <a:gd name="connsiteY57" fmla="*/ 1371021 h 3697191"/>
                <a:gd name="connsiteX58" fmla="*/ 5082213 w 5174061"/>
                <a:gd name="connsiteY58" fmla="*/ 1619356 h 3697191"/>
                <a:gd name="connsiteX59" fmla="*/ 4997316 w 5174061"/>
                <a:gd name="connsiteY59" fmla="*/ 1859404 h 3697191"/>
                <a:gd name="connsiteX60" fmla="*/ 4943912 w 5174061"/>
                <a:gd name="connsiteY60" fmla="*/ 1978737 h 3697191"/>
                <a:gd name="connsiteX61" fmla="*/ 4875222 w 5174061"/>
                <a:gd name="connsiteY61" fmla="*/ 2094940 h 3697191"/>
                <a:gd name="connsiteX62" fmla="*/ 4787286 w 5174061"/>
                <a:gd name="connsiteY62" fmla="*/ 2202210 h 3697191"/>
                <a:gd name="connsiteX63" fmla="*/ 4736644 w 5174061"/>
                <a:gd name="connsiteY63" fmla="*/ 2249815 h 3697191"/>
                <a:gd name="connsiteX64" fmla="*/ 4683238 w 5174061"/>
                <a:gd name="connsiteY64" fmla="*/ 2292447 h 3697191"/>
                <a:gd name="connsiteX65" fmla="*/ 4470262 w 5174061"/>
                <a:gd name="connsiteY65" fmla="*/ 2426789 h 3697191"/>
                <a:gd name="connsiteX66" fmla="*/ 4283066 w 5174061"/>
                <a:gd name="connsiteY66" fmla="*/ 2549069 h 3697191"/>
                <a:gd name="connsiteX67" fmla="*/ 4199183 w 5174061"/>
                <a:gd name="connsiteY67" fmla="*/ 2616930 h 3697191"/>
                <a:gd name="connsiteX68" fmla="*/ 4120364 w 5174061"/>
                <a:gd name="connsiteY68" fmla="*/ 2690501 h 3697191"/>
                <a:gd name="connsiteX69" fmla="*/ 4082336 w 5174061"/>
                <a:gd name="connsiteY69" fmla="*/ 2729819 h 3697191"/>
                <a:gd name="connsiteX70" fmla="*/ 4043203 w 5174061"/>
                <a:gd name="connsiteY70" fmla="*/ 2771715 h 3697191"/>
                <a:gd name="connsiteX71" fmla="*/ 3964753 w 5174061"/>
                <a:gd name="connsiteY71" fmla="*/ 2856794 h 3697191"/>
                <a:gd name="connsiteX72" fmla="*/ 3802510 w 5174061"/>
                <a:gd name="connsiteY72" fmla="*/ 3028152 h 3697191"/>
                <a:gd name="connsiteX73" fmla="*/ 3718628 w 5174061"/>
                <a:gd name="connsiteY73" fmla="*/ 3114245 h 3697191"/>
                <a:gd name="connsiteX74" fmla="*/ 3631890 w 5174061"/>
                <a:gd name="connsiteY74" fmla="*/ 3199417 h 3697191"/>
                <a:gd name="connsiteX75" fmla="*/ 3446812 w 5174061"/>
                <a:gd name="connsiteY75" fmla="*/ 3363224 h 3697191"/>
                <a:gd name="connsiteX76" fmla="*/ 3240927 w 5174061"/>
                <a:gd name="connsiteY76" fmla="*/ 3508616 h 3697191"/>
                <a:gd name="connsiteX77" fmla="*/ 3011284 w 5174061"/>
                <a:gd name="connsiteY77" fmla="*/ 3620399 h 3697191"/>
                <a:gd name="connsiteX78" fmla="*/ 2763501 w 5174061"/>
                <a:gd name="connsiteY78" fmla="*/ 3684208 h 3697191"/>
                <a:gd name="connsiteX79" fmla="*/ 2636710 w 5174061"/>
                <a:gd name="connsiteY79" fmla="*/ 3695994 h 3697191"/>
                <a:gd name="connsiteX80" fmla="*/ 2605035 w 5174061"/>
                <a:gd name="connsiteY80" fmla="*/ 3697008 h 3697191"/>
                <a:gd name="connsiteX81" fmla="*/ 2573360 w 5174061"/>
                <a:gd name="connsiteY81" fmla="*/ 3697191 h 3697191"/>
                <a:gd name="connsiteX82" fmla="*/ 2511852 w 5174061"/>
                <a:gd name="connsiteY82" fmla="*/ 3695810 h 3697191"/>
                <a:gd name="connsiteX83" fmla="*/ 1554976 w 5174061"/>
                <a:gd name="connsiteY83" fmla="*/ 3483386 h 3697191"/>
                <a:gd name="connsiteX84" fmla="*/ 1332515 w 5174061"/>
                <a:gd name="connsiteY84" fmla="*/ 3373997 h 3697191"/>
                <a:gd name="connsiteX85" fmla="*/ 1121840 w 5174061"/>
                <a:gd name="connsiteY85" fmla="*/ 3242233 h 3697191"/>
                <a:gd name="connsiteX86" fmla="*/ 742662 w 5174061"/>
                <a:gd name="connsiteY86" fmla="*/ 2920052 h 3697191"/>
                <a:gd name="connsiteX87" fmla="*/ 426282 w 5174061"/>
                <a:gd name="connsiteY87" fmla="*/ 2530745 h 3697191"/>
                <a:gd name="connsiteX88" fmla="*/ 190562 w 5174061"/>
                <a:gd name="connsiteY88" fmla="*/ 2084350 h 3697191"/>
                <a:gd name="connsiteX89" fmla="*/ 45078 w 5174061"/>
                <a:gd name="connsiteY89" fmla="*/ 1598454 h 3697191"/>
                <a:gd name="connsiteX90" fmla="*/ 9077 w 5174061"/>
                <a:gd name="connsiteY90" fmla="*/ 1346437 h 3697191"/>
                <a:gd name="connsiteX91" fmla="*/ 513 w 5174061"/>
                <a:gd name="connsiteY91" fmla="*/ 1091933 h 3697191"/>
                <a:gd name="connsiteX92" fmla="*/ 18468 w 5174061"/>
                <a:gd name="connsiteY92" fmla="*/ 838073 h 3697191"/>
                <a:gd name="connsiteX93" fmla="*/ 61652 w 5174061"/>
                <a:gd name="connsiteY93" fmla="*/ 587528 h 3697191"/>
                <a:gd name="connsiteX94" fmla="*/ 214870 w 5174061"/>
                <a:gd name="connsiteY94" fmla="*/ 104487 h 369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5174061" h="3697191">
                  <a:moveTo>
                    <a:pt x="264241" y="0"/>
                  </a:moveTo>
                  <a:lnTo>
                    <a:pt x="654940" y="0"/>
                  </a:lnTo>
                  <a:lnTo>
                    <a:pt x="634048" y="36881"/>
                  </a:lnTo>
                  <a:cubicBezTo>
                    <a:pt x="600517" y="102783"/>
                    <a:pt x="569947" y="170161"/>
                    <a:pt x="542485" y="238736"/>
                  </a:cubicBezTo>
                  <a:cubicBezTo>
                    <a:pt x="487515" y="375840"/>
                    <a:pt x="445066" y="517825"/>
                    <a:pt x="416337" y="662204"/>
                  </a:cubicBezTo>
                  <a:cubicBezTo>
                    <a:pt x="402066" y="734393"/>
                    <a:pt x="391017" y="807227"/>
                    <a:pt x="382914" y="880245"/>
                  </a:cubicBezTo>
                  <a:cubicBezTo>
                    <a:pt x="375086" y="953263"/>
                    <a:pt x="370115" y="1026650"/>
                    <a:pt x="367997" y="1099943"/>
                  </a:cubicBezTo>
                  <a:cubicBezTo>
                    <a:pt x="366155" y="1173330"/>
                    <a:pt x="366708" y="1246808"/>
                    <a:pt x="371311" y="1320102"/>
                  </a:cubicBezTo>
                  <a:cubicBezTo>
                    <a:pt x="374995" y="1393396"/>
                    <a:pt x="382453" y="1466507"/>
                    <a:pt x="392397" y="1539340"/>
                  </a:cubicBezTo>
                  <a:cubicBezTo>
                    <a:pt x="412839" y="1684916"/>
                    <a:pt x="446907" y="1829018"/>
                    <a:pt x="495433" y="1968700"/>
                  </a:cubicBezTo>
                  <a:cubicBezTo>
                    <a:pt x="543866" y="2108291"/>
                    <a:pt x="605743" y="2243830"/>
                    <a:pt x="680602" y="2372187"/>
                  </a:cubicBezTo>
                  <a:cubicBezTo>
                    <a:pt x="718170" y="2436274"/>
                    <a:pt x="758593" y="2498979"/>
                    <a:pt x="802053" y="2559474"/>
                  </a:cubicBezTo>
                  <a:cubicBezTo>
                    <a:pt x="823691" y="2589860"/>
                    <a:pt x="846343" y="2619509"/>
                    <a:pt x="869455" y="2648790"/>
                  </a:cubicBezTo>
                  <a:cubicBezTo>
                    <a:pt x="892934" y="2677978"/>
                    <a:pt x="916874" y="2706983"/>
                    <a:pt x="941644" y="2735343"/>
                  </a:cubicBezTo>
                  <a:cubicBezTo>
                    <a:pt x="1040443" y="2848784"/>
                    <a:pt x="1149740" y="2953385"/>
                    <a:pt x="1267324" y="3048041"/>
                  </a:cubicBezTo>
                  <a:cubicBezTo>
                    <a:pt x="1282240" y="3059642"/>
                    <a:pt x="1296697" y="3071797"/>
                    <a:pt x="1311706" y="3083214"/>
                  </a:cubicBezTo>
                  <a:lnTo>
                    <a:pt x="1356916" y="3117467"/>
                  </a:lnTo>
                  <a:lnTo>
                    <a:pt x="1402771" y="3150892"/>
                  </a:lnTo>
                  <a:lnTo>
                    <a:pt x="1449454" y="3183212"/>
                  </a:lnTo>
                  <a:cubicBezTo>
                    <a:pt x="1512252" y="3225383"/>
                    <a:pt x="1576798" y="3265252"/>
                    <a:pt x="1643463" y="3301716"/>
                  </a:cubicBezTo>
                  <a:cubicBezTo>
                    <a:pt x="1776608" y="3374549"/>
                    <a:pt x="1917396" y="3435137"/>
                    <a:pt x="2064352" y="3476665"/>
                  </a:cubicBezTo>
                  <a:cubicBezTo>
                    <a:pt x="2211217" y="3518100"/>
                    <a:pt x="2363422" y="3541120"/>
                    <a:pt x="2516088" y="3544618"/>
                  </a:cubicBezTo>
                  <a:lnTo>
                    <a:pt x="2573268" y="3544986"/>
                  </a:lnTo>
                  <a:cubicBezTo>
                    <a:pt x="2591776" y="3544710"/>
                    <a:pt x="2610191" y="3544158"/>
                    <a:pt x="2628607" y="3542868"/>
                  </a:cubicBezTo>
                  <a:cubicBezTo>
                    <a:pt x="2665346" y="3540198"/>
                    <a:pt x="2701901" y="3535779"/>
                    <a:pt x="2737811" y="3528781"/>
                  </a:cubicBezTo>
                  <a:cubicBezTo>
                    <a:pt x="2809725" y="3515061"/>
                    <a:pt x="2879428" y="3492318"/>
                    <a:pt x="2945356" y="3461379"/>
                  </a:cubicBezTo>
                  <a:cubicBezTo>
                    <a:pt x="3011467" y="3430718"/>
                    <a:pt x="3073620" y="3391400"/>
                    <a:pt x="3132366" y="3346834"/>
                  </a:cubicBezTo>
                  <a:cubicBezTo>
                    <a:pt x="3191204" y="3302453"/>
                    <a:pt x="3246359" y="3252086"/>
                    <a:pt x="3299304" y="3198588"/>
                  </a:cubicBezTo>
                  <a:cubicBezTo>
                    <a:pt x="3352341" y="3145091"/>
                    <a:pt x="3402800" y="3088002"/>
                    <a:pt x="3452982" y="3029625"/>
                  </a:cubicBezTo>
                  <a:cubicBezTo>
                    <a:pt x="3478027" y="3000344"/>
                    <a:pt x="3502704" y="2970603"/>
                    <a:pt x="3527474" y="2940494"/>
                  </a:cubicBezTo>
                  <a:lnTo>
                    <a:pt x="3602148" y="2849797"/>
                  </a:lnTo>
                  <a:cubicBezTo>
                    <a:pt x="3652332" y="2789025"/>
                    <a:pt x="3702514" y="2727056"/>
                    <a:pt x="3756380" y="2667021"/>
                  </a:cubicBezTo>
                  <a:cubicBezTo>
                    <a:pt x="3783358" y="2637004"/>
                    <a:pt x="3810982" y="2607354"/>
                    <a:pt x="3839435" y="2578074"/>
                  </a:cubicBezTo>
                  <a:lnTo>
                    <a:pt x="3882619" y="2534428"/>
                  </a:lnTo>
                  <a:cubicBezTo>
                    <a:pt x="3897167" y="2519972"/>
                    <a:pt x="3913189" y="2504595"/>
                    <a:pt x="3928934" y="2490139"/>
                  </a:cubicBezTo>
                  <a:cubicBezTo>
                    <a:pt x="3992100" y="2431485"/>
                    <a:pt x="4061527" y="2378448"/>
                    <a:pt x="4134085" y="2332041"/>
                  </a:cubicBezTo>
                  <a:cubicBezTo>
                    <a:pt x="4206550" y="2285449"/>
                    <a:pt x="4282606" y="2246684"/>
                    <a:pt x="4354888" y="2211603"/>
                  </a:cubicBezTo>
                  <a:cubicBezTo>
                    <a:pt x="4390982" y="2194108"/>
                    <a:pt x="4426156" y="2177350"/>
                    <a:pt x="4459212" y="2160131"/>
                  </a:cubicBezTo>
                  <a:cubicBezTo>
                    <a:pt x="4492360" y="2143097"/>
                    <a:pt x="4523574" y="2125878"/>
                    <a:pt x="4551935" y="2106817"/>
                  </a:cubicBezTo>
                  <a:cubicBezTo>
                    <a:pt x="4609023" y="2069250"/>
                    <a:pt x="4655246" y="2024592"/>
                    <a:pt x="4693090" y="1969437"/>
                  </a:cubicBezTo>
                  <a:cubicBezTo>
                    <a:pt x="4730658" y="1914375"/>
                    <a:pt x="4760308" y="1850104"/>
                    <a:pt x="4782498" y="1781137"/>
                  </a:cubicBezTo>
                  <a:cubicBezTo>
                    <a:pt x="4804506" y="1712263"/>
                    <a:pt x="4818593" y="1637956"/>
                    <a:pt x="4826512" y="1564478"/>
                  </a:cubicBezTo>
                  <a:cubicBezTo>
                    <a:pt x="4834154" y="1490722"/>
                    <a:pt x="4835812" y="1416784"/>
                    <a:pt x="4834247" y="1343582"/>
                  </a:cubicBezTo>
                  <a:cubicBezTo>
                    <a:pt x="4831944" y="1270288"/>
                    <a:pt x="4826972" y="1197638"/>
                    <a:pt x="4819882" y="1125541"/>
                  </a:cubicBezTo>
                  <a:cubicBezTo>
                    <a:pt x="4812792" y="1053444"/>
                    <a:pt x="4802019" y="981714"/>
                    <a:pt x="4786918" y="910907"/>
                  </a:cubicBezTo>
                  <a:cubicBezTo>
                    <a:pt x="4772001" y="840007"/>
                    <a:pt x="4754230" y="769935"/>
                    <a:pt x="4735354" y="700048"/>
                  </a:cubicBezTo>
                  <a:cubicBezTo>
                    <a:pt x="4697603" y="560365"/>
                    <a:pt x="4653220" y="421051"/>
                    <a:pt x="4595028" y="285972"/>
                  </a:cubicBezTo>
                  <a:cubicBezTo>
                    <a:pt x="4565931" y="218433"/>
                    <a:pt x="4534072" y="151815"/>
                    <a:pt x="4499577" y="86313"/>
                  </a:cubicBezTo>
                  <a:lnTo>
                    <a:pt x="4449808" y="0"/>
                  </a:lnTo>
                  <a:lnTo>
                    <a:pt x="4876728" y="0"/>
                  </a:lnTo>
                  <a:lnTo>
                    <a:pt x="4945109" y="122534"/>
                  </a:lnTo>
                  <a:cubicBezTo>
                    <a:pt x="4982860" y="198498"/>
                    <a:pt x="5017022" y="276581"/>
                    <a:pt x="5047868" y="356228"/>
                  </a:cubicBezTo>
                  <a:cubicBezTo>
                    <a:pt x="5055418" y="376209"/>
                    <a:pt x="5063244" y="396097"/>
                    <a:pt x="5070058" y="416355"/>
                  </a:cubicBezTo>
                  <a:lnTo>
                    <a:pt x="5090408" y="477311"/>
                  </a:lnTo>
                  <a:lnTo>
                    <a:pt x="5108455" y="539096"/>
                  </a:lnTo>
                  <a:cubicBezTo>
                    <a:pt x="5114348" y="559721"/>
                    <a:pt x="5119136" y="580715"/>
                    <a:pt x="5124292" y="601524"/>
                  </a:cubicBezTo>
                  <a:cubicBezTo>
                    <a:pt x="5163702" y="768923"/>
                    <a:pt x="5177698" y="942490"/>
                    <a:pt x="5173278" y="1114583"/>
                  </a:cubicBezTo>
                  <a:cubicBezTo>
                    <a:pt x="5170976" y="1200677"/>
                    <a:pt x="5161860" y="1286585"/>
                    <a:pt x="5145931" y="1371021"/>
                  </a:cubicBezTo>
                  <a:cubicBezTo>
                    <a:pt x="5129909" y="1455457"/>
                    <a:pt x="5107718" y="1538328"/>
                    <a:pt x="5082213" y="1619356"/>
                  </a:cubicBezTo>
                  <a:cubicBezTo>
                    <a:pt x="5056800" y="1700569"/>
                    <a:pt x="5029544" y="1779572"/>
                    <a:pt x="4997316" y="1859404"/>
                  </a:cubicBezTo>
                  <a:cubicBezTo>
                    <a:pt x="4981204" y="1899274"/>
                    <a:pt x="4963708" y="1939143"/>
                    <a:pt x="4943912" y="1978737"/>
                  </a:cubicBezTo>
                  <a:cubicBezTo>
                    <a:pt x="4923746" y="2018146"/>
                    <a:pt x="4901464" y="2057372"/>
                    <a:pt x="4875222" y="2094940"/>
                  </a:cubicBezTo>
                  <a:cubicBezTo>
                    <a:pt x="4849348" y="2132691"/>
                    <a:pt x="4819790" y="2168879"/>
                    <a:pt x="4787286" y="2202210"/>
                  </a:cubicBezTo>
                  <a:cubicBezTo>
                    <a:pt x="4770989" y="2218785"/>
                    <a:pt x="4754046" y="2234714"/>
                    <a:pt x="4736644" y="2249815"/>
                  </a:cubicBezTo>
                  <a:cubicBezTo>
                    <a:pt x="4719240" y="2264824"/>
                    <a:pt x="4701285" y="2278912"/>
                    <a:pt x="4683238" y="2292447"/>
                  </a:cubicBezTo>
                  <a:cubicBezTo>
                    <a:pt x="4610681" y="2346405"/>
                    <a:pt x="4537202" y="2386828"/>
                    <a:pt x="4470262" y="2426789"/>
                  </a:cubicBezTo>
                  <a:cubicBezTo>
                    <a:pt x="4402953" y="2466382"/>
                    <a:pt x="4340892" y="2505700"/>
                    <a:pt x="4283066" y="2549069"/>
                  </a:cubicBezTo>
                  <a:cubicBezTo>
                    <a:pt x="4253970" y="2570523"/>
                    <a:pt x="4226163" y="2593267"/>
                    <a:pt x="4199183" y="2616930"/>
                  </a:cubicBezTo>
                  <a:cubicBezTo>
                    <a:pt x="4172021" y="2640319"/>
                    <a:pt x="4145871" y="2665087"/>
                    <a:pt x="4120364" y="2690501"/>
                  </a:cubicBezTo>
                  <a:cubicBezTo>
                    <a:pt x="4107474" y="2703392"/>
                    <a:pt x="4095412" y="2716006"/>
                    <a:pt x="4082336" y="2729819"/>
                  </a:cubicBezTo>
                  <a:lnTo>
                    <a:pt x="4043203" y="2771715"/>
                  </a:lnTo>
                  <a:lnTo>
                    <a:pt x="3964753" y="2856794"/>
                  </a:lnTo>
                  <a:cubicBezTo>
                    <a:pt x="3911992" y="2913790"/>
                    <a:pt x="3857574" y="2970603"/>
                    <a:pt x="3802510" y="3028152"/>
                  </a:cubicBezTo>
                  <a:cubicBezTo>
                    <a:pt x="3774980" y="3056880"/>
                    <a:pt x="3746896" y="3085517"/>
                    <a:pt x="3718628" y="3114245"/>
                  </a:cubicBezTo>
                  <a:cubicBezTo>
                    <a:pt x="3690175" y="3142789"/>
                    <a:pt x="3661263" y="3171149"/>
                    <a:pt x="3631890" y="3199417"/>
                  </a:cubicBezTo>
                  <a:cubicBezTo>
                    <a:pt x="3573236" y="3255954"/>
                    <a:pt x="3511636" y="3310924"/>
                    <a:pt x="3446812" y="3363224"/>
                  </a:cubicBezTo>
                  <a:cubicBezTo>
                    <a:pt x="3382082" y="3415524"/>
                    <a:pt x="3313484" y="3464694"/>
                    <a:pt x="3240927" y="3508616"/>
                  </a:cubicBezTo>
                  <a:cubicBezTo>
                    <a:pt x="3168369" y="3552444"/>
                    <a:pt x="3091484" y="3590565"/>
                    <a:pt x="3011284" y="3620399"/>
                  </a:cubicBezTo>
                  <a:cubicBezTo>
                    <a:pt x="2931083" y="3650324"/>
                    <a:pt x="2847753" y="3671870"/>
                    <a:pt x="2763501" y="3684208"/>
                  </a:cubicBezTo>
                  <a:cubicBezTo>
                    <a:pt x="2721330" y="3690193"/>
                    <a:pt x="2679066" y="3694429"/>
                    <a:pt x="2636710" y="3695994"/>
                  </a:cubicBezTo>
                  <a:lnTo>
                    <a:pt x="2605035" y="3697008"/>
                  </a:lnTo>
                  <a:lnTo>
                    <a:pt x="2573360" y="3697191"/>
                  </a:lnTo>
                  <a:lnTo>
                    <a:pt x="2511852" y="3695810"/>
                  </a:lnTo>
                  <a:cubicBezTo>
                    <a:pt x="2184330" y="3685037"/>
                    <a:pt x="1858557" y="3613861"/>
                    <a:pt x="1554976" y="3483386"/>
                  </a:cubicBezTo>
                  <a:cubicBezTo>
                    <a:pt x="1479195" y="3450606"/>
                    <a:pt x="1404704" y="3414327"/>
                    <a:pt x="1332515" y="3373997"/>
                  </a:cubicBezTo>
                  <a:cubicBezTo>
                    <a:pt x="1260050" y="3333943"/>
                    <a:pt x="1189794" y="3289838"/>
                    <a:pt x="1121840" y="3242233"/>
                  </a:cubicBezTo>
                  <a:cubicBezTo>
                    <a:pt x="986117" y="3147025"/>
                    <a:pt x="859417" y="3038557"/>
                    <a:pt x="742662" y="2920052"/>
                  </a:cubicBezTo>
                  <a:cubicBezTo>
                    <a:pt x="626000" y="2801823"/>
                    <a:pt x="518821" y="2670797"/>
                    <a:pt x="426282" y="2530745"/>
                  </a:cubicBezTo>
                  <a:cubicBezTo>
                    <a:pt x="333652" y="2390418"/>
                    <a:pt x="254741" y="2240700"/>
                    <a:pt x="190562" y="2084350"/>
                  </a:cubicBezTo>
                  <a:cubicBezTo>
                    <a:pt x="126292" y="1928094"/>
                    <a:pt x="77858" y="1764932"/>
                    <a:pt x="45078" y="1598454"/>
                  </a:cubicBezTo>
                  <a:cubicBezTo>
                    <a:pt x="28504" y="1515216"/>
                    <a:pt x="16903" y="1430964"/>
                    <a:pt x="9077" y="1346437"/>
                  </a:cubicBezTo>
                  <a:cubicBezTo>
                    <a:pt x="2262" y="1261817"/>
                    <a:pt x="-1421" y="1176828"/>
                    <a:pt x="513" y="1091933"/>
                  </a:cubicBezTo>
                  <a:cubicBezTo>
                    <a:pt x="1986" y="1007036"/>
                    <a:pt x="8063" y="922232"/>
                    <a:pt x="18468" y="838073"/>
                  </a:cubicBezTo>
                  <a:cubicBezTo>
                    <a:pt x="28689" y="753822"/>
                    <a:pt x="43237" y="670215"/>
                    <a:pt x="61652" y="587528"/>
                  </a:cubicBezTo>
                  <a:cubicBezTo>
                    <a:pt x="98300" y="422156"/>
                    <a:pt x="149679" y="260283"/>
                    <a:pt x="214870" y="10448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B6160BCB-9856-41AA-A8B4-C000F9D31D7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762601 w 5207741"/>
                <a:gd name="connsiteY1" fmla="*/ 0 h 3738815"/>
                <a:gd name="connsiteX2" fmla="*/ 717282 w 5207741"/>
                <a:gd name="connsiteY2" fmla="*/ 76130 h 3738815"/>
                <a:gd name="connsiteX3" fmla="*/ 628158 w 5207741"/>
                <a:gd name="connsiteY3" fmla="*/ 264800 h 3738815"/>
                <a:gd name="connsiteX4" fmla="*/ 460483 w 5207741"/>
                <a:gd name="connsiteY4" fmla="*/ 1110997 h 3738815"/>
                <a:gd name="connsiteX5" fmla="*/ 599705 w 5207741"/>
                <a:gd name="connsiteY5" fmla="*/ 1885190 h 3738815"/>
                <a:gd name="connsiteX6" fmla="*/ 982566 w 5207741"/>
                <a:gd name="connsiteY6" fmla="*/ 2534986 h 3738815"/>
                <a:gd name="connsiteX7" fmla="*/ 1690186 w 5207741"/>
                <a:gd name="connsiteY7" fmla="*/ 3078339 h 3738815"/>
                <a:gd name="connsiteX8" fmla="*/ 2582147 w 5207741"/>
                <a:gd name="connsiteY8" fmla="*/ 3278517 h 3738815"/>
                <a:gd name="connsiteX9" fmla="*/ 3046773 w 5207741"/>
                <a:gd name="connsiteY9" fmla="*/ 3124195 h 3738815"/>
                <a:gd name="connsiteX10" fmla="*/ 3534327 w 5207741"/>
                <a:gd name="connsiteY10" fmla="*/ 2653491 h 3738815"/>
                <a:gd name="connsiteX11" fmla="*/ 3788371 w 5207741"/>
                <a:gd name="connsiteY11" fmla="*/ 2381860 h 3738815"/>
                <a:gd name="connsiteX12" fmla="*/ 4381538 w 5207741"/>
                <a:gd name="connsiteY12" fmla="*/ 1954710 h 3738815"/>
                <a:gd name="connsiteX13" fmla="*/ 4572876 w 5207741"/>
                <a:gd name="connsiteY13" fmla="*/ 1832613 h 3738815"/>
                <a:gd name="connsiteX14" fmla="*/ 4687698 w 5207741"/>
                <a:gd name="connsiteY14" fmla="*/ 1584555 h 3738815"/>
                <a:gd name="connsiteX15" fmla="*/ 4694328 w 5207741"/>
                <a:gd name="connsiteY15" fmla="*/ 722704 h 3738815"/>
                <a:gd name="connsiteX16" fmla="*/ 4427822 w 5207741"/>
                <a:gd name="connsiteY16" fmla="*/ 101669 h 3738815"/>
                <a:gd name="connsiteX17" fmla="*/ 4357980 w 5207741"/>
                <a:gd name="connsiteY17" fmla="*/ 0 h 3738815"/>
                <a:gd name="connsiteX18" fmla="*/ 4900539 w 5207741"/>
                <a:gd name="connsiteY18" fmla="*/ 0 h 3738815"/>
                <a:gd name="connsiteX19" fmla="*/ 5023799 w 5207741"/>
                <a:gd name="connsiteY19" fmla="*/ 256448 h 3738815"/>
                <a:gd name="connsiteX20" fmla="*/ 5131054 w 5207741"/>
                <a:gd name="connsiteY20" fmla="*/ 1708493 h 3738815"/>
                <a:gd name="connsiteX21" fmla="*/ 4116721 w 5207741"/>
                <a:gd name="connsiteY21" fmla="*/ 2704502 h 3738815"/>
                <a:gd name="connsiteX22" fmla="*/ 2582056 w 5207741"/>
                <a:gd name="connsiteY22" fmla="*/ 3738815 h 3738815"/>
                <a:gd name="connsiteX23" fmla="*/ 632301 w 5207741"/>
                <a:gd name="connsiteY23" fmla="*/ 2833780 h 3738815"/>
                <a:gd name="connsiteX24" fmla="*/ 0 w 5207741"/>
                <a:gd name="connsiteY24" fmla="*/ 1110906 h 3738815"/>
                <a:gd name="connsiteX25" fmla="*/ 202913 w 5207741"/>
                <a:gd name="connsiteY25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762601" y="0"/>
                  </a:lnTo>
                  <a:lnTo>
                    <a:pt x="717282" y="76130"/>
                  </a:lnTo>
                  <a:cubicBezTo>
                    <a:pt x="684728" y="137306"/>
                    <a:pt x="654998" y="200230"/>
                    <a:pt x="628158" y="264800"/>
                  </a:cubicBezTo>
                  <a:cubicBezTo>
                    <a:pt x="516927" y="532471"/>
                    <a:pt x="460483" y="817176"/>
                    <a:pt x="460483" y="1110997"/>
                  </a:cubicBezTo>
                  <a:cubicBezTo>
                    <a:pt x="460483" y="1378024"/>
                    <a:pt x="507351" y="1638514"/>
                    <a:pt x="599705" y="1885190"/>
                  </a:cubicBezTo>
                  <a:cubicBezTo>
                    <a:pt x="688836" y="2123213"/>
                    <a:pt x="817654" y="2341899"/>
                    <a:pt x="982566" y="2534986"/>
                  </a:cubicBezTo>
                  <a:cubicBezTo>
                    <a:pt x="1177587" y="2763432"/>
                    <a:pt x="1422331" y="2951271"/>
                    <a:pt x="1690186" y="3078339"/>
                  </a:cubicBezTo>
                  <a:cubicBezTo>
                    <a:pt x="1970289" y="3211208"/>
                    <a:pt x="2270370" y="3278517"/>
                    <a:pt x="2582147" y="3278517"/>
                  </a:cubicBezTo>
                  <a:cubicBezTo>
                    <a:pt x="2751940" y="3278517"/>
                    <a:pt x="2895213" y="3230912"/>
                    <a:pt x="3046773" y="3124195"/>
                  </a:cubicBezTo>
                  <a:cubicBezTo>
                    <a:pt x="3210120" y="3009188"/>
                    <a:pt x="3367573" y="2836358"/>
                    <a:pt x="3534327" y="2653491"/>
                  </a:cubicBezTo>
                  <a:cubicBezTo>
                    <a:pt x="3615264" y="2564727"/>
                    <a:pt x="3698871" y="2472925"/>
                    <a:pt x="3788371" y="2381860"/>
                  </a:cubicBezTo>
                  <a:cubicBezTo>
                    <a:pt x="4015803" y="2150375"/>
                    <a:pt x="4227214" y="2037303"/>
                    <a:pt x="4381538" y="1954710"/>
                  </a:cubicBezTo>
                  <a:cubicBezTo>
                    <a:pt x="4479325" y="1902317"/>
                    <a:pt x="4536506" y="1870826"/>
                    <a:pt x="4572876" y="1832613"/>
                  </a:cubicBezTo>
                  <a:cubicBezTo>
                    <a:pt x="4615601" y="1787772"/>
                    <a:pt x="4654274" y="1704257"/>
                    <a:pt x="4687698" y="1584555"/>
                  </a:cubicBezTo>
                  <a:cubicBezTo>
                    <a:pt x="4765044" y="1307676"/>
                    <a:pt x="4767254" y="1017723"/>
                    <a:pt x="4694328" y="722704"/>
                  </a:cubicBezTo>
                  <a:cubicBezTo>
                    <a:pt x="4642396" y="512766"/>
                    <a:pt x="4551463" y="301482"/>
                    <a:pt x="4427822" y="101669"/>
                  </a:cubicBezTo>
                  <a:lnTo>
                    <a:pt x="4357980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36BE7FD8-DDBE-4757-AEA0-50DEA9A4989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869557 w 5207741"/>
                <a:gd name="connsiteY1" fmla="*/ 0 h 3738815"/>
                <a:gd name="connsiteX2" fmla="*/ 798472 w 5207741"/>
                <a:gd name="connsiteY2" fmla="*/ 119401 h 3738815"/>
                <a:gd name="connsiteX3" fmla="*/ 713145 w 5207741"/>
                <a:gd name="connsiteY3" fmla="*/ 300066 h 3738815"/>
                <a:gd name="connsiteX4" fmla="*/ 552561 w 5207741"/>
                <a:gd name="connsiteY4" fmla="*/ 1110906 h 3738815"/>
                <a:gd name="connsiteX5" fmla="*/ 685890 w 5207741"/>
                <a:gd name="connsiteY5" fmla="*/ 1852779 h 3738815"/>
                <a:gd name="connsiteX6" fmla="*/ 1052546 w 5207741"/>
                <a:gd name="connsiteY6" fmla="*/ 2475043 h 3738815"/>
                <a:gd name="connsiteX7" fmla="*/ 1729596 w 5207741"/>
                <a:gd name="connsiteY7" fmla="*/ 2995009 h 3738815"/>
                <a:gd name="connsiteX8" fmla="*/ 2582147 w 5207741"/>
                <a:gd name="connsiteY8" fmla="*/ 3186347 h 3738815"/>
                <a:gd name="connsiteX9" fmla="*/ 3466281 w 5207741"/>
                <a:gd name="connsiteY9" fmla="*/ 2591430 h 3738815"/>
                <a:gd name="connsiteX10" fmla="*/ 3722720 w 5207741"/>
                <a:gd name="connsiteY10" fmla="*/ 2317314 h 3738815"/>
                <a:gd name="connsiteX11" fmla="*/ 4338077 w 5207741"/>
                <a:gd name="connsiteY11" fmla="*/ 1873497 h 3738815"/>
                <a:gd name="connsiteX12" fmla="*/ 4506212 w 5207741"/>
                <a:gd name="connsiteY12" fmla="*/ 1769080 h 3738815"/>
                <a:gd name="connsiteX13" fmla="*/ 4599026 w 5207741"/>
                <a:gd name="connsiteY13" fmla="*/ 1559787 h 3738815"/>
                <a:gd name="connsiteX14" fmla="*/ 4605012 w 5207741"/>
                <a:gd name="connsiteY14" fmla="*/ 744803 h 3738815"/>
                <a:gd name="connsiteX15" fmla="*/ 4349253 w 5207741"/>
                <a:gd name="connsiteY15" fmla="*/ 149548 h 3738815"/>
                <a:gd name="connsiteX16" fmla="*/ 4246488 w 5207741"/>
                <a:gd name="connsiteY16" fmla="*/ 0 h 3738815"/>
                <a:gd name="connsiteX17" fmla="*/ 4900539 w 5207741"/>
                <a:gd name="connsiteY17" fmla="*/ 0 h 3738815"/>
                <a:gd name="connsiteX18" fmla="*/ 5023799 w 5207741"/>
                <a:gd name="connsiteY18" fmla="*/ 256448 h 3738815"/>
                <a:gd name="connsiteX19" fmla="*/ 5131054 w 5207741"/>
                <a:gd name="connsiteY19" fmla="*/ 1708493 h 3738815"/>
                <a:gd name="connsiteX20" fmla="*/ 4116721 w 5207741"/>
                <a:gd name="connsiteY20" fmla="*/ 2704502 h 3738815"/>
                <a:gd name="connsiteX21" fmla="*/ 2582056 w 5207741"/>
                <a:gd name="connsiteY21" fmla="*/ 3738815 h 3738815"/>
                <a:gd name="connsiteX22" fmla="*/ 632301 w 5207741"/>
                <a:gd name="connsiteY22" fmla="*/ 2833780 h 3738815"/>
                <a:gd name="connsiteX23" fmla="*/ 0 w 5207741"/>
                <a:gd name="connsiteY23" fmla="*/ 1110906 h 3738815"/>
                <a:gd name="connsiteX24" fmla="*/ 202913 w 5207741"/>
                <a:gd name="connsiteY24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869557" y="0"/>
                  </a:lnTo>
                  <a:lnTo>
                    <a:pt x="798472" y="119401"/>
                  </a:lnTo>
                  <a:cubicBezTo>
                    <a:pt x="767299" y="177982"/>
                    <a:pt x="738835" y="238236"/>
                    <a:pt x="713145" y="300066"/>
                  </a:cubicBezTo>
                  <a:cubicBezTo>
                    <a:pt x="606611" y="556503"/>
                    <a:pt x="552561" y="829331"/>
                    <a:pt x="552561" y="1110906"/>
                  </a:cubicBezTo>
                  <a:cubicBezTo>
                    <a:pt x="552561" y="1366883"/>
                    <a:pt x="597403" y="1616415"/>
                    <a:pt x="685890" y="1852779"/>
                  </a:cubicBezTo>
                  <a:cubicBezTo>
                    <a:pt x="771247" y="2080764"/>
                    <a:pt x="894631" y="2290058"/>
                    <a:pt x="1052546" y="2475043"/>
                  </a:cubicBezTo>
                  <a:cubicBezTo>
                    <a:pt x="1239188" y="2693729"/>
                    <a:pt x="1473342" y="2873466"/>
                    <a:pt x="1729596" y="2995009"/>
                  </a:cubicBezTo>
                  <a:cubicBezTo>
                    <a:pt x="1997267" y="3121985"/>
                    <a:pt x="2284091" y="3186347"/>
                    <a:pt x="2582147" y="3186347"/>
                  </a:cubicBezTo>
                  <a:cubicBezTo>
                    <a:pt x="2908748" y="3186347"/>
                    <a:pt x="3109939" y="2982394"/>
                    <a:pt x="3466281" y="2591430"/>
                  </a:cubicBezTo>
                  <a:cubicBezTo>
                    <a:pt x="3547771" y="2502022"/>
                    <a:pt x="3632022" y="2409575"/>
                    <a:pt x="3722720" y="2317314"/>
                  </a:cubicBezTo>
                  <a:cubicBezTo>
                    <a:pt x="3959913" y="2075884"/>
                    <a:pt x="4178506" y="1958853"/>
                    <a:pt x="4338077" y="1873497"/>
                  </a:cubicBezTo>
                  <a:cubicBezTo>
                    <a:pt x="4416344" y="1831509"/>
                    <a:pt x="4478220" y="1798453"/>
                    <a:pt x="4506212" y="1769080"/>
                  </a:cubicBezTo>
                  <a:cubicBezTo>
                    <a:pt x="4537518" y="1736208"/>
                    <a:pt x="4570483" y="1661901"/>
                    <a:pt x="4599026" y="1559787"/>
                  </a:cubicBezTo>
                  <a:cubicBezTo>
                    <a:pt x="4672136" y="1298377"/>
                    <a:pt x="4674070" y="1024169"/>
                    <a:pt x="4605012" y="744803"/>
                  </a:cubicBezTo>
                  <a:cubicBezTo>
                    <a:pt x="4555290" y="543912"/>
                    <a:pt x="4468017" y="341363"/>
                    <a:pt x="4349253" y="149548"/>
                  </a:cubicBezTo>
                  <a:lnTo>
                    <a:pt x="4246488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E9FC4450-C88E-4D5D-99DD-0A34BCFC98D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605815" y="-1438"/>
              <a:ext cx="5699636" cy="3920553"/>
            </a:xfrm>
            <a:custGeom>
              <a:avLst/>
              <a:gdLst>
                <a:gd name="connsiteX0" fmla="*/ 236526 w 5699636"/>
                <a:gd name="connsiteY0" fmla="*/ 0 h 3920553"/>
                <a:gd name="connsiteX1" fmla="*/ 639747 w 5699636"/>
                <a:gd name="connsiteY1" fmla="*/ 0 h 3920553"/>
                <a:gd name="connsiteX2" fmla="*/ 591602 w 5699636"/>
                <a:gd name="connsiteY2" fmla="*/ 108703 h 3920553"/>
                <a:gd name="connsiteX3" fmla="*/ 459286 w 5699636"/>
                <a:gd name="connsiteY3" fmla="*/ 562740 h 3920553"/>
                <a:gd name="connsiteX4" fmla="*/ 413892 w 5699636"/>
                <a:gd name="connsiteY4" fmla="*/ 1032063 h 3920553"/>
                <a:gd name="connsiteX5" fmla="*/ 453025 w 5699636"/>
                <a:gd name="connsiteY5" fmla="*/ 1501385 h 3920553"/>
                <a:gd name="connsiteX6" fmla="*/ 578251 w 5699636"/>
                <a:gd name="connsiteY6" fmla="*/ 1955698 h 3920553"/>
                <a:gd name="connsiteX7" fmla="*/ 1074276 w 5699636"/>
                <a:gd name="connsiteY7" fmla="*/ 2759357 h 3920553"/>
                <a:gd name="connsiteX8" fmla="*/ 1843958 w 5699636"/>
                <a:gd name="connsiteY8" fmla="*/ 3325729 h 3920553"/>
                <a:gd name="connsiteX9" fmla="*/ 1898743 w 5699636"/>
                <a:gd name="connsiteY9" fmla="*/ 3351419 h 3920553"/>
                <a:gd name="connsiteX10" fmla="*/ 1926183 w 5699636"/>
                <a:gd name="connsiteY10" fmla="*/ 3364309 h 3920553"/>
                <a:gd name="connsiteX11" fmla="*/ 1954267 w 5699636"/>
                <a:gd name="connsiteY11" fmla="*/ 3375727 h 3920553"/>
                <a:gd name="connsiteX12" fmla="*/ 2010435 w 5699636"/>
                <a:gd name="connsiteY12" fmla="*/ 3398655 h 3920553"/>
                <a:gd name="connsiteX13" fmla="*/ 2066970 w 5699636"/>
                <a:gd name="connsiteY13" fmla="*/ 3420569 h 3920553"/>
                <a:gd name="connsiteX14" fmla="*/ 2181884 w 5699636"/>
                <a:gd name="connsiteY14" fmla="*/ 3460439 h 3920553"/>
                <a:gd name="connsiteX15" fmla="*/ 2298915 w 5699636"/>
                <a:gd name="connsiteY15" fmla="*/ 3494600 h 3920553"/>
                <a:gd name="connsiteX16" fmla="*/ 2782326 w 5699636"/>
                <a:gd name="connsiteY16" fmla="*/ 3572314 h 3920553"/>
                <a:gd name="connsiteX17" fmla="*/ 2843833 w 5699636"/>
                <a:gd name="connsiteY17" fmla="*/ 3576274 h 3920553"/>
                <a:gd name="connsiteX18" fmla="*/ 2903961 w 5699636"/>
                <a:gd name="connsiteY18" fmla="*/ 3577194 h 3920553"/>
                <a:gd name="connsiteX19" fmla="*/ 2963904 w 5699636"/>
                <a:gd name="connsiteY19" fmla="*/ 3575261 h 3920553"/>
                <a:gd name="connsiteX20" fmla="*/ 3023662 w 5699636"/>
                <a:gd name="connsiteY20" fmla="*/ 3570380 h 3920553"/>
                <a:gd name="connsiteX21" fmla="*/ 3083053 w 5699636"/>
                <a:gd name="connsiteY21" fmla="*/ 3562462 h 3920553"/>
                <a:gd name="connsiteX22" fmla="*/ 3141983 w 5699636"/>
                <a:gd name="connsiteY22" fmla="*/ 3551320 h 3920553"/>
                <a:gd name="connsiteX23" fmla="*/ 3200176 w 5699636"/>
                <a:gd name="connsiteY23" fmla="*/ 3536680 h 3920553"/>
                <a:gd name="connsiteX24" fmla="*/ 3257633 w 5699636"/>
                <a:gd name="connsiteY24" fmla="*/ 3518909 h 3920553"/>
                <a:gd name="connsiteX25" fmla="*/ 3477516 w 5699636"/>
                <a:gd name="connsiteY25" fmla="*/ 3418175 h 3920553"/>
                <a:gd name="connsiteX26" fmla="*/ 3678982 w 5699636"/>
                <a:gd name="connsiteY26" fmla="*/ 3278585 h 3920553"/>
                <a:gd name="connsiteX27" fmla="*/ 3863784 w 5699636"/>
                <a:gd name="connsiteY27" fmla="*/ 3113397 h 3920553"/>
                <a:gd name="connsiteX28" fmla="*/ 3951994 w 5699636"/>
                <a:gd name="connsiteY28" fmla="*/ 3025185 h 3920553"/>
                <a:gd name="connsiteX29" fmla="*/ 4038271 w 5699636"/>
                <a:gd name="connsiteY29" fmla="*/ 2934489 h 3920553"/>
                <a:gd name="connsiteX30" fmla="*/ 4209537 w 5699636"/>
                <a:gd name="connsiteY30" fmla="*/ 2750241 h 3920553"/>
                <a:gd name="connsiteX31" fmla="*/ 4295998 w 5699636"/>
                <a:gd name="connsiteY31" fmla="*/ 2657978 h 3920553"/>
                <a:gd name="connsiteX32" fmla="*/ 4385130 w 5699636"/>
                <a:gd name="connsiteY32" fmla="*/ 2566728 h 3920553"/>
                <a:gd name="connsiteX33" fmla="*/ 4802060 w 5699636"/>
                <a:gd name="connsiteY33" fmla="*/ 2262318 h 3920553"/>
                <a:gd name="connsiteX34" fmla="*/ 5011721 w 5699636"/>
                <a:gd name="connsiteY34" fmla="*/ 2133685 h 3920553"/>
                <a:gd name="connsiteX35" fmla="*/ 5169267 w 5699636"/>
                <a:gd name="connsiteY35" fmla="*/ 1971075 h 3920553"/>
                <a:gd name="connsiteX36" fmla="*/ 5267146 w 5699636"/>
                <a:gd name="connsiteY36" fmla="*/ 1764268 h 3920553"/>
                <a:gd name="connsiteX37" fmla="*/ 5325432 w 5699636"/>
                <a:gd name="connsiteY37" fmla="*/ 1534533 h 3920553"/>
                <a:gd name="connsiteX38" fmla="*/ 5335468 w 5699636"/>
                <a:gd name="connsiteY38" fmla="*/ 1475879 h 3920553"/>
                <a:gd name="connsiteX39" fmla="*/ 5343939 w 5699636"/>
                <a:gd name="connsiteY39" fmla="*/ 1417133 h 3920553"/>
                <a:gd name="connsiteX40" fmla="*/ 5350293 w 5699636"/>
                <a:gd name="connsiteY40" fmla="*/ 1358203 h 3920553"/>
                <a:gd name="connsiteX41" fmla="*/ 5354896 w 5699636"/>
                <a:gd name="connsiteY41" fmla="*/ 1299089 h 3920553"/>
                <a:gd name="connsiteX42" fmla="*/ 5357476 w 5699636"/>
                <a:gd name="connsiteY42" fmla="*/ 1062816 h 3920553"/>
                <a:gd name="connsiteX43" fmla="*/ 5353884 w 5699636"/>
                <a:gd name="connsiteY43" fmla="*/ 1003886 h 3920553"/>
                <a:gd name="connsiteX44" fmla="*/ 5348452 w 5699636"/>
                <a:gd name="connsiteY44" fmla="*/ 945141 h 3920553"/>
                <a:gd name="connsiteX45" fmla="*/ 5341730 w 5699636"/>
                <a:gd name="connsiteY45" fmla="*/ 886486 h 3920553"/>
                <a:gd name="connsiteX46" fmla="*/ 5333442 w 5699636"/>
                <a:gd name="connsiteY46" fmla="*/ 828017 h 3920553"/>
                <a:gd name="connsiteX47" fmla="*/ 5285194 w 5699636"/>
                <a:gd name="connsiteY47" fmla="*/ 596624 h 3920553"/>
                <a:gd name="connsiteX48" fmla="*/ 5122400 w 5699636"/>
                <a:gd name="connsiteY48" fmla="*/ 150414 h 3920553"/>
                <a:gd name="connsiteX49" fmla="*/ 5044359 w 5699636"/>
                <a:gd name="connsiteY49" fmla="*/ 0 h 3920553"/>
                <a:gd name="connsiteX50" fmla="*/ 5463111 w 5699636"/>
                <a:gd name="connsiteY50" fmla="*/ 0 h 3920553"/>
                <a:gd name="connsiteX51" fmla="*/ 5475681 w 5699636"/>
                <a:gd name="connsiteY51" fmla="*/ 25671 h 3920553"/>
                <a:gd name="connsiteX52" fmla="*/ 5684924 w 5699636"/>
                <a:gd name="connsiteY52" fmla="*/ 830307 h 3920553"/>
                <a:gd name="connsiteX53" fmla="*/ 5699636 w 5699636"/>
                <a:gd name="connsiteY53" fmla="*/ 1116940 h 3920553"/>
                <a:gd name="connsiteX54" fmla="*/ 5699636 w 5699636"/>
                <a:gd name="connsiteY54" fmla="*/ 1116977 h 3920553"/>
                <a:gd name="connsiteX55" fmla="*/ 5684923 w 5699636"/>
                <a:gd name="connsiteY55" fmla="*/ 1403610 h 3920553"/>
                <a:gd name="connsiteX56" fmla="*/ 2849819 w 5699636"/>
                <a:gd name="connsiteY56" fmla="*/ 3920553 h 3920553"/>
                <a:gd name="connsiteX57" fmla="*/ 0 w 5699636"/>
                <a:gd name="connsiteY57" fmla="*/ 1116958 h 3920553"/>
                <a:gd name="connsiteX58" fmla="*/ 223956 w 5699636"/>
                <a:gd name="connsiteY58" fmla="*/ 25671 h 392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699636" h="3920553">
                  <a:moveTo>
                    <a:pt x="236526" y="0"/>
                  </a:moveTo>
                  <a:lnTo>
                    <a:pt x="639747" y="0"/>
                  </a:lnTo>
                  <a:lnTo>
                    <a:pt x="591602" y="108703"/>
                  </a:lnTo>
                  <a:cubicBezTo>
                    <a:pt x="533962" y="256028"/>
                    <a:pt x="488751" y="407957"/>
                    <a:pt x="459286" y="562740"/>
                  </a:cubicBezTo>
                  <a:cubicBezTo>
                    <a:pt x="429913" y="717524"/>
                    <a:pt x="414720" y="874701"/>
                    <a:pt x="413892" y="1032063"/>
                  </a:cubicBezTo>
                  <a:cubicBezTo>
                    <a:pt x="412695" y="1189424"/>
                    <a:pt x="425953" y="1346601"/>
                    <a:pt x="453025" y="1501385"/>
                  </a:cubicBezTo>
                  <a:cubicBezTo>
                    <a:pt x="479820" y="1656260"/>
                    <a:pt x="522636" y="1808373"/>
                    <a:pt x="578251" y="1955698"/>
                  </a:cubicBezTo>
                  <a:cubicBezTo>
                    <a:pt x="690403" y="2249979"/>
                    <a:pt x="857892" y="2525294"/>
                    <a:pt x="1074276" y="2759357"/>
                  </a:cubicBezTo>
                  <a:cubicBezTo>
                    <a:pt x="1290659" y="2993419"/>
                    <a:pt x="1553634" y="3185586"/>
                    <a:pt x="1843958" y="3325729"/>
                  </a:cubicBezTo>
                  <a:lnTo>
                    <a:pt x="1898743" y="3351419"/>
                  </a:lnTo>
                  <a:lnTo>
                    <a:pt x="1926183" y="3364309"/>
                  </a:lnTo>
                  <a:lnTo>
                    <a:pt x="1954267" y="3375727"/>
                  </a:lnTo>
                  <a:lnTo>
                    <a:pt x="2010435" y="3398655"/>
                  </a:lnTo>
                  <a:cubicBezTo>
                    <a:pt x="2029126" y="3406205"/>
                    <a:pt x="2047726" y="3414400"/>
                    <a:pt x="2066970" y="3420569"/>
                  </a:cubicBezTo>
                  <a:cubicBezTo>
                    <a:pt x="2105275" y="3433644"/>
                    <a:pt x="2143303" y="3447916"/>
                    <a:pt x="2181884" y="3460439"/>
                  </a:cubicBezTo>
                  <a:lnTo>
                    <a:pt x="2298915" y="3494600"/>
                  </a:lnTo>
                  <a:cubicBezTo>
                    <a:pt x="2456368" y="3535575"/>
                    <a:pt x="2618426" y="3562001"/>
                    <a:pt x="2782326" y="3572314"/>
                  </a:cubicBezTo>
                  <a:lnTo>
                    <a:pt x="2843833" y="3576274"/>
                  </a:lnTo>
                  <a:cubicBezTo>
                    <a:pt x="2863998" y="3576826"/>
                    <a:pt x="2883888" y="3576826"/>
                    <a:pt x="2903961" y="3577194"/>
                  </a:cubicBezTo>
                  <a:cubicBezTo>
                    <a:pt x="2923942" y="3577010"/>
                    <a:pt x="2943922" y="3575813"/>
                    <a:pt x="2963904" y="3575261"/>
                  </a:cubicBezTo>
                  <a:cubicBezTo>
                    <a:pt x="2983885" y="3574156"/>
                    <a:pt x="3003681" y="3571946"/>
                    <a:pt x="3023662" y="3570380"/>
                  </a:cubicBezTo>
                  <a:cubicBezTo>
                    <a:pt x="3043458" y="3568171"/>
                    <a:pt x="3063164" y="3565040"/>
                    <a:pt x="3083053" y="3562462"/>
                  </a:cubicBezTo>
                  <a:cubicBezTo>
                    <a:pt x="3102665" y="3558963"/>
                    <a:pt x="3122278" y="3555095"/>
                    <a:pt x="3141983" y="3551320"/>
                  </a:cubicBezTo>
                  <a:cubicBezTo>
                    <a:pt x="3161318" y="3546441"/>
                    <a:pt x="3180839" y="3541929"/>
                    <a:pt x="3200176" y="3536680"/>
                  </a:cubicBezTo>
                  <a:cubicBezTo>
                    <a:pt x="3219236" y="3530695"/>
                    <a:pt x="3238664" y="3525539"/>
                    <a:pt x="3257633" y="3518909"/>
                  </a:cubicBezTo>
                  <a:cubicBezTo>
                    <a:pt x="3333689" y="3493219"/>
                    <a:pt x="3407168" y="3458781"/>
                    <a:pt x="3477516" y="3418175"/>
                  </a:cubicBezTo>
                  <a:cubicBezTo>
                    <a:pt x="3547678" y="3377109"/>
                    <a:pt x="3615080" y="3330425"/>
                    <a:pt x="3678982" y="3278585"/>
                  </a:cubicBezTo>
                  <a:cubicBezTo>
                    <a:pt x="3743069" y="3226929"/>
                    <a:pt x="3804485" y="3171406"/>
                    <a:pt x="3863784" y="3113397"/>
                  </a:cubicBezTo>
                  <a:cubicBezTo>
                    <a:pt x="3893524" y="3084484"/>
                    <a:pt x="3922989" y="3055111"/>
                    <a:pt x="3951994" y="3025185"/>
                  </a:cubicBezTo>
                  <a:cubicBezTo>
                    <a:pt x="3980999" y="2995260"/>
                    <a:pt x="4009635" y="2964967"/>
                    <a:pt x="4038271" y="2934489"/>
                  </a:cubicBezTo>
                  <a:cubicBezTo>
                    <a:pt x="4095636" y="2873625"/>
                    <a:pt x="4152264" y="2811841"/>
                    <a:pt x="4209537" y="2750241"/>
                  </a:cubicBezTo>
                  <a:lnTo>
                    <a:pt x="4295998" y="2657978"/>
                  </a:lnTo>
                  <a:cubicBezTo>
                    <a:pt x="4325002" y="2627316"/>
                    <a:pt x="4354100" y="2596930"/>
                    <a:pt x="4385130" y="2566728"/>
                  </a:cubicBezTo>
                  <a:cubicBezTo>
                    <a:pt x="4507041" y="2445278"/>
                    <a:pt x="4653446" y="2345280"/>
                    <a:pt x="4802060" y="2262318"/>
                  </a:cubicBezTo>
                  <a:cubicBezTo>
                    <a:pt x="4875630" y="2219962"/>
                    <a:pt x="4948648" y="2180276"/>
                    <a:pt x="5011721" y="2133685"/>
                  </a:cubicBezTo>
                  <a:cubicBezTo>
                    <a:pt x="5075070" y="2087370"/>
                    <a:pt x="5128016" y="2033964"/>
                    <a:pt x="5169267" y="1971075"/>
                  </a:cubicBezTo>
                  <a:cubicBezTo>
                    <a:pt x="5211162" y="1908830"/>
                    <a:pt x="5242193" y="1838206"/>
                    <a:pt x="5267146" y="1764268"/>
                  </a:cubicBezTo>
                  <a:cubicBezTo>
                    <a:pt x="5292100" y="1690329"/>
                    <a:pt x="5310699" y="1612523"/>
                    <a:pt x="5325432" y="1534533"/>
                  </a:cubicBezTo>
                  <a:cubicBezTo>
                    <a:pt x="5328746" y="1514920"/>
                    <a:pt x="5332706" y="1495492"/>
                    <a:pt x="5335468" y="1475879"/>
                  </a:cubicBezTo>
                  <a:lnTo>
                    <a:pt x="5343939" y="1417133"/>
                  </a:lnTo>
                  <a:lnTo>
                    <a:pt x="5350293" y="1358203"/>
                  </a:lnTo>
                  <a:cubicBezTo>
                    <a:pt x="5352686" y="1338590"/>
                    <a:pt x="5353240" y="1318793"/>
                    <a:pt x="5354896" y="1299089"/>
                  </a:cubicBezTo>
                  <a:cubicBezTo>
                    <a:pt x="5360513" y="1220362"/>
                    <a:pt x="5360606" y="1141451"/>
                    <a:pt x="5357476" y="1062816"/>
                  </a:cubicBezTo>
                  <a:lnTo>
                    <a:pt x="5353884" y="1003886"/>
                  </a:lnTo>
                  <a:cubicBezTo>
                    <a:pt x="5352319" y="984274"/>
                    <a:pt x="5350200" y="964753"/>
                    <a:pt x="5348452" y="945141"/>
                  </a:cubicBezTo>
                  <a:cubicBezTo>
                    <a:pt x="5346886" y="925527"/>
                    <a:pt x="5343939" y="906007"/>
                    <a:pt x="5341730" y="886486"/>
                  </a:cubicBezTo>
                  <a:cubicBezTo>
                    <a:pt x="5339704" y="866874"/>
                    <a:pt x="5336481" y="847445"/>
                    <a:pt x="5333442" y="828017"/>
                  </a:cubicBezTo>
                  <a:cubicBezTo>
                    <a:pt x="5321104" y="750211"/>
                    <a:pt x="5304990" y="673050"/>
                    <a:pt x="5285194" y="596624"/>
                  </a:cubicBezTo>
                  <a:cubicBezTo>
                    <a:pt x="5244679" y="444051"/>
                    <a:pt x="5189985" y="294700"/>
                    <a:pt x="5122400" y="150414"/>
                  </a:cubicBezTo>
                  <a:lnTo>
                    <a:pt x="5044359" y="0"/>
                  </a:lnTo>
                  <a:lnTo>
                    <a:pt x="5463111" y="0"/>
                  </a:lnTo>
                  <a:lnTo>
                    <a:pt x="5475681" y="25671"/>
                  </a:lnTo>
                  <a:cubicBezTo>
                    <a:pt x="5583839" y="277235"/>
                    <a:pt x="5655735" y="547560"/>
                    <a:pt x="5684924" y="830307"/>
                  </a:cubicBezTo>
                  <a:lnTo>
                    <a:pt x="5699636" y="1116940"/>
                  </a:lnTo>
                  <a:lnTo>
                    <a:pt x="5699636" y="1116977"/>
                  </a:lnTo>
                  <a:lnTo>
                    <a:pt x="5684923" y="1403610"/>
                  </a:lnTo>
                  <a:cubicBezTo>
                    <a:pt x="5538982" y="2817342"/>
                    <a:pt x="4325342" y="3920553"/>
                    <a:pt x="2849819" y="3920553"/>
                  </a:cubicBezTo>
                  <a:cubicBezTo>
                    <a:pt x="1275927" y="3920553"/>
                    <a:pt x="0" y="2665344"/>
                    <a:pt x="0" y="1116958"/>
                  </a:cubicBezTo>
                  <a:cubicBezTo>
                    <a:pt x="0" y="729862"/>
                    <a:pt x="79746" y="361089"/>
                    <a:pt x="223956" y="2567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C907E283-F293-6CD5-69E2-2740CAB1060A}"/>
              </a:ext>
            </a:extLst>
          </p:cNvPr>
          <p:cNvCxnSpPr/>
          <p:nvPr/>
        </p:nvCxnSpPr>
        <p:spPr>
          <a:xfrm>
            <a:off x="7518400" y="6134100"/>
            <a:ext cx="2819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62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89BEE46-0C8A-5A33-426C-F5789FD90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="" xmlns:a16="http://schemas.microsoft.com/office/drawing/2014/main" id="{D0CE09A8-9F95-4346-7942-6C7577F25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722" y="267261"/>
            <a:ext cx="113940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Performance overview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95C5092F-8E88-AC47-E06D-D766451FE385}"/>
              </a:ext>
            </a:extLst>
          </p:cNvPr>
          <p:cNvSpPr/>
          <p:nvPr/>
        </p:nvSpPr>
        <p:spPr>
          <a:xfrm>
            <a:off x="464186" y="1096308"/>
            <a:ext cx="7160730" cy="2027891"/>
          </a:xfrm>
          <a:prstGeom prst="roundRect">
            <a:avLst>
              <a:gd name="adj" fmla="val 3299"/>
            </a:avLst>
          </a:prstGeom>
          <a:noFill/>
          <a:ln w="12700">
            <a:solidFill>
              <a:srgbClr val="2D81A3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2D81A3"/>
              </a:buClr>
              <a:buSzPct val="90000"/>
              <a:buFont typeface="Arial" panose="020B0604020202020204" pitchFamily="34" charset="0"/>
              <a:buChar char="►"/>
            </a:pPr>
            <a:r>
              <a:rPr lang="en-I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of households covered with FHTC.</a:t>
            </a:r>
          </a:p>
          <a:p>
            <a:pPr marL="285750" lvl="0" indent="-28575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2D81A3"/>
              </a:buClr>
              <a:buSzPct val="90000"/>
              <a:buFont typeface="Arial" panose="020B0604020202020204" pitchFamily="34" charset="0"/>
              <a:buChar char="►"/>
            </a:pPr>
            <a:r>
              <a:rPr lang="en-IN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100% schools and </a:t>
            </a:r>
            <a:r>
              <a:rPr lang="en-IN" altLang="en-US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anganwadis</a:t>
            </a:r>
            <a:r>
              <a:rPr lang="en-IN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IN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provided with tap water connection,</a:t>
            </a:r>
          </a:p>
          <a:p>
            <a:pPr marL="285750" lvl="0" indent="-28575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2D81A3"/>
              </a:buClr>
              <a:buSzPct val="90000"/>
              <a:buFont typeface="Arial" panose="020B0604020202020204" pitchFamily="34" charset="0"/>
              <a:buChar char="►"/>
            </a:pPr>
            <a:r>
              <a:rPr lang="en-I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total of </a:t>
            </a:r>
            <a:r>
              <a:rPr lang="en-I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311 villages and 47,511 households have been covered by FHTC</a:t>
            </a:r>
            <a:r>
              <a:rPr lang="en-I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All villages have access to clean and safe drinking water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F853FD93-C070-B334-87F9-4EF948EE05A6}"/>
              </a:ext>
            </a:extLst>
          </p:cNvPr>
          <p:cNvSpPr/>
          <p:nvPr/>
        </p:nvSpPr>
        <p:spPr>
          <a:xfrm>
            <a:off x="681317" y="941293"/>
            <a:ext cx="3756212" cy="304800"/>
          </a:xfrm>
          <a:prstGeom prst="roundRect">
            <a:avLst/>
          </a:prstGeom>
          <a:solidFill>
            <a:srgbClr val="2D81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Quantitative aspects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936BCDB3-6C5E-C9E5-4820-E0C75A7F9055}"/>
              </a:ext>
            </a:extLst>
          </p:cNvPr>
          <p:cNvSpPr/>
          <p:nvPr/>
        </p:nvSpPr>
        <p:spPr>
          <a:xfrm>
            <a:off x="4121548" y="4108450"/>
            <a:ext cx="8016427" cy="2650490"/>
          </a:xfrm>
          <a:prstGeom prst="roundRect">
            <a:avLst>
              <a:gd name="adj" fmla="val 3299"/>
            </a:avLst>
          </a:prstGeom>
          <a:noFill/>
          <a:ln w="12700">
            <a:solidFill>
              <a:srgbClr val="2D81A3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2D81A3"/>
              </a:buClr>
              <a:buSzPct val="90000"/>
              <a:buFont typeface="Arial" panose="020B0604020202020204" pitchFamily="34" charset="0"/>
              <a:buChar char="►"/>
            </a:pP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villages where: </a:t>
            </a:r>
          </a:p>
          <a:p>
            <a:pPr marL="742950" lvl="1" indent="-200025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2D81A3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 Water &amp; Sanitation Committee (VWSC) have been constituted,</a:t>
            </a:r>
          </a:p>
          <a:p>
            <a:pPr marL="742950" lvl="1" indent="-200025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2D81A3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 Action Plan (VAP) have been prepared, and</a:t>
            </a:r>
          </a:p>
          <a:p>
            <a:pPr marL="742950" lvl="1" indent="-200025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2D81A3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Women have been trained for water quality testing using FTK.</a:t>
            </a:r>
          </a:p>
          <a:p>
            <a:pPr marL="285750" lvl="0" indent="-28575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2D81A3"/>
              </a:buClr>
              <a:buSzPct val="90000"/>
              <a:buFont typeface="Arial" panose="020B0604020202020204" pitchFamily="34" charset="0"/>
              <a:buChar char="►"/>
            </a:pPr>
            <a:r>
              <a:rPr lang="en-IN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samples from 100% of villages are tested in laboratories for bacteriological and chemical parameters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E9C1FEEB-126F-2A34-1E98-6107CA249577}"/>
              </a:ext>
            </a:extLst>
          </p:cNvPr>
          <p:cNvSpPr/>
          <p:nvPr/>
        </p:nvSpPr>
        <p:spPr>
          <a:xfrm>
            <a:off x="4338680" y="3953434"/>
            <a:ext cx="3756212" cy="304800"/>
          </a:xfrm>
          <a:prstGeom prst="roundRect">
            <a:avLst/>
          </a:prstGeom>
          <a:solidFill>
            <a:srgbClr val="2D81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Governance &amp; Qualitative Aspects</a:t>
            </a:r>
          </a:p>
        </p:txBody>
      </p:sp>
      <p:pic>
        <p:nvPicPr>
          <p:cNvPr id="11" name="Picture 3" descr="F:\Wasmo Ahwa Dang\(110) PAYJAL SAMVAD\PHOTOES\FTK Training\WhatsApp Image 2025-05-05 at 11.05.24 PM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6" y="3953434"/>
            <a:ext cx="3532628" cy="280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Wasmo Ahwa Dang\(110) PAYJAL SAMVAD\PHOTOES\HH CONNECTIO PHOTOES\WhatsApp Image 2025-10-27 at 3.02.43 AM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761" y="1096308"/>
            <a:ext cx="3613060" cy="285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253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C293213-44C7-3AE2-FF25-FA2FCCEEFC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2877"/>
          <a:stretch>
            <a:fillRect/>
          </a:stretch>
        </p:blipFill>
        <p:spPr>
          <a:xfrm>
            <a:off x="6780647" y="1313676"/>
            <a:ext cx="5411353" cy="5544324"/>
          </a:xfrm>
          <a:custGeom>
            <a:avLst/>
            <a:gdLst>
              <a:gd name="connsiteX0" fmla="*/ 2990419 w 5411353"/>
              <a:gd name="connsiteY0" fmla="*/ 0 h 5544324"/>
              <a:gd name="connsiteX1" fmla="*/ 5411353 w 5411353"/>
              <a:gd name="connsiteY1" fmla="*/ 0 h 5544324"/>
              <a:gd name="connsiteX2" fmla="*/ 5411353 w 5411353"/>
              <a:gd name="connsiteY2" fmla="*/ 5544324 h 5544324"/>
              <a:gd name="connsiteX3" fmla="*/ 0 w 5411353"/>
              <a:gd name="connsiteY3" fmla="*/ 5544324 h 5544324"/>
              <a:gd name="connsiteX4" fmla="*/ 26495 w 5411353"/>
              <a:gd name="connsiteY4" fmla="*/ 5541143 h 5544324"/>
              <a:gd name="connsiteX5" fmla="*/ 396075 w 5411353"/>
              <a:gd name="connsiteY5" fmla="*/ 5525152 h 5544324"/>
              <a:gd name="connsiteX6" fmla="*/ 3429277 w 5411353"/>
              <a:gd name="connsiteY6" fmla="*/ 2194238 h 5544324"/>
              <a:gd name="connsiteX7" fmla="*/ 3429277 w 5411353"/>
              <a:gd name="connsiteY7" fmla="*/ 438858 h 5544324"/>
              <a:gd name="connsiteX8" fmla="*/ 2990419 w 5411353"/>
              <a:gd name="connsiteY8" fmla="*/ 0 h 5544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11353" h="5544324">
                <a:moveTo>
                  <a:pt x="2990419" y="0"/>
                </a:moveTo>
                <a:lnTo>
                  <a:pt x="5411353" y="0"/>
                </a:lnTo>
                <a:lnTo>
                  <a:pt x="5411353" y="5544324"/>
                </a:lnTo>
                <a:lnTo>
                  <a:pt x="0" y="5544324"/>
                </a:lnTo>
                <a:lnTo>
                  <a:pt x="26495" y="5541143"/>
                </a:lnTo>
                <a:cubicBezTo>
                  <a:pt x="134736" y="5530967"/>
                  <a:pt x="256435" y="5525152"/>
                  <a:pt x="396075" y="5525152"/>
                </a:cubicBezTo>
                <a:cubicBezTo>
                  <a:pt x="638450" y="5525152"/>
                  <a:pt x="3429277" y="2436613"/>
                  <a:pt x="3429277" y="2194238"/>
                </a:cubicBezTo>
                <a:lnTo>
                  <a:pt x="3429277" y="438858"/>
                </a:lnTo>
                <a:cubicBezTo>
                  <a:pt x="3429277" y="196483"/>
                  <a:pt x="3232794" y="0"/>
                  <a:pt x="2990419" y="0"/>
                </a:cubicBezTo>
                <a:close/>
              </a:path>
            </a:pathLst>
          </a:cu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5FEDF4C3-67E1-DC1A-5011-83D0DBAC2A0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r="15586" b="26288"/>
          <a:stretch>
            <a:fillRect/>
          </a:stretch>
        </p:blipFill>
        <p:spPr>
          <a:xfrm>
            <a:off x="0" y="-1"/>
            <a:ext cx="3353559" cy="2641601"/>
          </a:xfrm>
          <a:custGeom>
            <a:avLst/>
            <a:gdLst>
              <a:gd name="connsiteX0" fmla="*/ 0 w 4680174"/>
              <a:gd name="connsiteY0" fmla="*/ 0 h 3686577"/>
              <a:gd name="connsiteX1" fmla="*/ 4680174 w 4680174"/>
              <a:gd name="connsiteY1" fmla="*/ 0 h 3686577"/>
              <a:gd name="connsiteX2" fmla="*/ 4616595 w 4680174"/>
              <a:gd name="connsiteY2" fmla="*/ 47793 h 3686577"/>
              <a:gd name="connsiteX3" fmla="*/ 4035569 w 4680174"/>
              <a:gd name="connsiteY3" fmla="*/ 634374 h 3686577"/>
              <a:gd name="connsiteX4" fmla="*/ 2448069 w 4680174"/>
              <a:gd name="connsiteY4" fmla="*/ 2806074 h 3686577"/>
              <a:gd name="connsiteX5" fmla="*/ 554975 w 4680174"/>
              <a:gd name="connsiteY5" fmla="*/ 3565544 h 3686577"/>
              <a:gd name="connsiteX6" fmla="*/ 0 w 4680174"/>
              <a:gd name="connsiteY6" fmla="*/ 3686577 h 368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0174" h="3686577">
                <a:moveTo>
                  <a:pt x="0" y="0"/>
                </a:moveTo>
                <a:lnTo>
                  <a:pt x="4680174" y="0"/>
                </a:lnTo>
                <a:lnTo>
                  <a:pt x="4616595" y="47793"/>
                </a:lnTo>
                <a:cubicBezTo>
                  <a:pt x="4443557" y="188816"/>
                  <a:pt x="4258878" y="381433"/>
                  <a:pt x="4035569" y="634374"/>
                </a:cubicBezTo>
                <a:cubicBezTo>
                  <a:pt x="3588952" y="1140257"/>
                  <a:pt x="3146569" y="2291724"/>
                  <a:pt x="2448069" y="2806074"/>
                </a:cubicBezTo>
                <a:cubicBezTo>
                  <a:pt x="1924194" y="3191837"/>
                  <a:pt x="1257444" y="3400791"/>
                  <a:pt x="554975" y="3565544"/>
                </a:cubicBezTo>
                <a:lnTo>
                  <a:pt x="0" y="3686577"/>
                </a:lnTo>
                <a:close/>
              </a:path>
            </a:pathLst>
          </a:custGeom>
        </p:spPr>
      </p:pic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C0D89441-0147-02D7-DFB6-F8691FD9BCE4}"/>
              </a:ext>
            </a:extLst>
          </p:cNvPr>
          <p:cNvCxnSpPr>
            <a:cxnSpLocks/>
          </p:cNvCxnSpPr>
          <p:nvPr/>
        </p:nvCxnSpPr>
        <p:spPr>
          <a:xfrm>
            <a:off x="653017" y="4924059"/>
            <a:ext cx="1320800" cy="0"/>
          </a:xfrm>
          <a:prstGeom prst="line">
            <a:avLst/>
          </a:prstGeom>
          <a:ln w="184150">
            <a:solidFill>
              <a:srgbClr val="2D81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D05BCED-8257-4204-7C44-B228D92346F6}"/>
              </a:ext>
            </a:extLst>
          </p:cNvPr>
          <p:cNvSpPr/>
          <p:nvPr/>
        </p:nvSpPr>
        <p:spPr>
          <a:xfrm>
            <a:off x="534816" y="3508323"/>
            <a:ext cx="10788020" cy="157134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IN" sz="36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O&amp;M and Effective Governance</a:t>
            </a:r>
          </a:p>
        </p:txBody>
      </p:sp>
    </p:spTree>
    <p:extLst>
      <p:ext uri="{BB962C8B-B14F-4D97-AF65-F5344CB8AC3E}">
        <p14:creationId xmlns:p14="http://schemas.microsoft.com/office/powerpoint/2010/main" val="2136222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DC8AA4F-2AB7-3D2E-DE8B-1DB68735C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="" xmlns:a16="http://schemas.microsoft.com/office/drawing/2014/main" id="{F45030FE-88BB-00CB-985B-FABCC6B46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722" y="267261"/>
            <a:ext cx="113940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IN" sz="2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 monitoring by DWSU</a:t>
            </a:r>
          </a:p>
        </p:txBody>
      </p:sp>
      <p:sp>
        <p:nvSpPr>
          <p:cNvPr id="12" name="Google Shape;290;p17">
            <a:extLst>
              <a:ext uri="{FF2B5EF4-FFF2-40B4-BE49-F238E27FC236}">
                <a16:creationId xmlns="" xmlns:a16="http://schemas.microsoft.com/office/drawing/2014/main" id="{ABC0E862-BA67-76D8-41D9-9A528810D469}"/>
              </a:ext>
            </a:extLst>
          </p:cNvPr>
          <p:cNvSpPr/>
          <p:nvPr/>
        </p:nvSpPr>
        <p:spPr>
          <a:xfrm>
            <a:off x="343190" y="1011381"/>
            <a:ext cx="602177" cy="563228"/>
          </a:xfrm>
          <a:custGeom>
            <a:avLst/>
            <a:gdLst/>
            <a:ahLst/>
            <a:cxnLst/>
            <a:rect l="l" t="t" r="r" b="b"/>
            <a:pathLst>
              <a:path w="6509" h="6088" extrusionOk="0">
                <a:moveTo>
                  <a:pt x="3180" y="0"/>
                </a:moveTo>
                <a:cubicBezTo>
                  <a:pt x="2092" y="0"/>
                  <a:pt x="1088" y="580"/>
                  <a:pt x="544" y="1522"/>
                </a:cubicBezTo>
                <a:cubicBezTo>
                  <a:pt x="0" y="2464"/>
                  <a:pt x="0" y="3625"/>
                  <a:pt x="544" y="4566"/>
                </a:cubicBezTo>
                <a:cubicBezTo>
                  <a:pt x="1088" y="5508"/>
                  <a:pt x="2092" y="6088"/>
                  <a:pt x="3180" y="6088"/>
                </a:cubicBezTo>
                <a:lnTo>
                  <a:pt x="6509" y="6088"/>
                </a:lnTo>
                <a:lnTo>
                  <a:pt x="6509" y="0"/>
                </a:lnTo>
                <a:close/>
              </a:path>
            </a:pathLst>
          </a:custGeom>
          <a:solidFill>
            <a:srgbClr val="165B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Google Shape;294;p17">
            <a:extLst>
              <a:ext uri="{FF2B5EF4-FFF2-40B4-BE49-F238E27FC236}">
                <a16:creationId xmlns="" xmlns:a16="http://schemas.microsoft.com/office/drawing/2014/main" id="{252EEB08-1E58-872F-7EB0-5D2941CFE1AA}"/>
              </a:ext>
            </a:extLst>
          </p:cNvPr>
          <p:cNvSpPr txBox="1"/>
          <p:nvPr/>
        </p:nvSpPr>
        <p:spPr>
          <a:xfrm>
            <a:off x="442129" y="1143314"/>
            <a:ext cx="502563" cy="290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" sz="2000" b="1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Fira Sans Extra Condensed"/>
              </a:rPr>
              <a:t>01</a:t>
            </a:r>
            <a:endParaRPr sz="2000" b="1" ker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Fira Sans Extra Condensed"/>
            </a:endParaRPr>
          </a:p>
        </p:txBody>
      </p:sp>
      <p:sp>
        <p:nvSpPr>
          <p:cNvPr id="21" name="Google Shape;299;p17">
            <a:extLst>
              <a:ext uri="{FF2B5EF4-FFF2-40B4-BE49-F238E27FC236}">
                <a16:creationId xmlns="" xmlns:a16="http://schemas.microsoft.com/office/drawing/2014/main" id="{BCDDC898-2631-887E-55D2-1A748CE5E3BD}"/>
              </a:ext>
            </a:extLst>
          </p:cNvPr>
          <p:cNvSpPr/>
          <p:nvPr/>
        </p:nvSpPr>
        <p:spPr>
          <a:xfrm>
            <a:off x="343190" y="1725230"/>
            <a:ext cx="602177" cy="563228"/>
          </a:xfrm>
          <a:custGeom>
            <a:avLst/>
            <a:gdLst/>
            <a:ahLst/>
            <a:cxnLst/>
            <a:rect l="l" t="t" r="r" b="b"/>
            <a:pathLst>
              <a:path w="6509" h="6088" extrusionOk="0">
                <a:moveTo>
                  <a:pt x="3180" y="0"/>
                </a:moveTo>
                <a:cubicBezTo>
                  <a:pt x="2092" y="0"/>
                  <a:pt x="1088" y="580"/>
                  <a:pt x="544" y="1522"/>
                </a:cubicBezTo>
                <a:cubicBezTo>
                  <a:pt x="0" y="2463"/>
                  <a:pt x="0" y="3624"/>
                  <a:pt x="544" y="4566"/>
                </a:cubicBezTo>
                <a:cubicBezTo>
                  <a:pt x="1088" y="5508"/>
                  <a:pt x="2092" y="6088"/>
                  <a:pt x="3180" y="6088"/>
                </a:cubicBezTo>
                <a:lnTo>
                  <a:pt x="6509" y="6088"/>
                </a:lnTo>
                <a:lnTo>
                  <a:pt x="6509" y="0"/>
                </a:lnTo>
                <a:close/>
              </a:path>
            </a:pathLst>
          </a:custGeom>
          <a:solidFill>
            <a:srgbClr val="165B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03;p17">
            <a:extLst>
              <a:ext uri="{FF2B5EF4-FFF2-40B4-BE49-F238E27FC236}">
                <a16:creationId xmlns="" xmlns:a16="http://schemas.microsoft.com/office/drawing/2014/main" id="{F55825AE-027B-C826-61F4-5E442EBEBF67}"/>
              </a:ext>
            </a:extLst>
          </p:cNvPr>
          <p:cNvSpPr txBox="1"/>
          <p:nvPr/>
        </p:nvSpPr>
        <p:spPr>
          <a:xfrm>
            <a:off x="442129" y="1861757"/>
            <a:ext cx="502563" cy="290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" sz="2000" b="1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Fira Sans Extra Condensed"/>
              </a:rPr>
              <a:t>02</a:t>
            </a:r>
            <a:endParaRPr sz="2000" b="1" ker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Fira Sans Extra Condensed"/>
            </a:endParaRPr>
          </a:p>
        </p:txBody>
      </p:sp>
      <p:sp>
        <p:nvSpPr>
          <p:cNvPr id="27" name="Google Shape;290;p17">
            <a:extLst>
              <a:ext uri="{FF2B5EF4-FFF2-40B4-BE49-F238E27FC236}">
                <a16:creationId xmlns="" xmlns:a16="http://schemas.microsoft.com/office/drawing/2014/main" id="{9EBD3FDB-1A77-1975-7AA5-ADED7A08DC8E}"/>
              </a:ext>
            </a:extLst>
          </p:cNvPr>
          <p:cNvSpPr/>
          <p:nvPr/>
        </p:nvSpPr>
        <p:spPr>
          <a:xfrm>
            <a:off x="343190" y="2431174"/>
            <a:ext cx="602177" cy="563228"/>
          </a:xfrm>
          <a:custGeom>
            <a:avLst/>
            <a:gdLst/>
            <a:ahLst/>
            <a:cxnLst/>
            <a:rect l="l" t="t" r="r" b="b"/>
            <a:pathLst>
              <a:path w="6509" h="6088" extrusionOk="0">
                <a:moveTo>
                  <a:pt x="3180" y="0"/>
                </a:moveTo>
                <a:cubicBezTo>
                  <a:pt x="2092" y="0"/>
                  <a:pt x="1088" y="580"/>
                  <a:pt x="544" y="1522"/>
                </a:cubicBezTo>
                <a:cubicBezTo>
                  <a:pt x="0" y="2464"/>
                  <a:pt x="0" y="3625"/>
                  <a:pt x="544" y="4566"/>
                </a:cubicBezTo>
                <a:cubicBezTo>
                  <a:pt x="1088" y="5508"/>
                  <a:pt x="2092" y="6088"/>
                  <a:pt x="3180" y="6088"/>
                </a:cubicBezTo>
                <a:lnTo>
                  <a:pt x="6509" y="6088"/>
                </a:lnTo>
                <a:lnTo>
                  <a:pt x="6509" y="0"/>
                </a:lnTo>
                <a:close/>
              </a:path>
            </a:pathLst>
          </a:custGeom>
          <a:solidFill>
            <a:srgbClr val="165B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294;p17">
            <a:extLst>
              <a:ext uri="{FF2B5EF4-FFF2-40B4-BE49-F238E27FC236}">
                <a16:creationId xmlns="" xmlns:a16="http://schemas.microsoft.com/office/drawing/2014/main" id="{9E431DC1-5708-7606-5C9A-984E387CB449}"/>
              </a:ext>
            </a:extLst>
          </p:cNvPr>
          <p:cNvSpPr txBox="1"/>
          <p:nvPr/>
        </p:nvSpPr>
        <p:spPr>
          <a:xfrm>
            <a:off x="442129" y="2563107"/>
            <a:ext cx="502563" cy="290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" sz="2000" b="1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Fira Sans Extra Condensed"/>
              </a:rPr>
              <a:t>03</a:t>
            </a:r>
            <a:endParaRPr sz="2000" b="1" ker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Fira Sans Extra Condensed"/>
            </a:endParaRPr>
          </a:p>
        </p:txBody>
      </p:sp>
      <p:sp>
        <p:nvSpPr>
          <p:cNvPr id="33" name="Google Shape;299;p17">
            <a:extLst>
              <a:ext uri="{FF2B5EF4-FFF2-40B4-BE49-F238E27FC236}">
                <a16:creationId xmlns="" xmlns:a16="http://schemas.microsoft.com/office/drawing/2014/main" id="{A1738447-390D-CAED-D34D-6F4B9113D207}"/>
              </a:ext>
            </a:extLst>
          </p:cNvPr>
          <p:cNvSpPr/>
          <p:nvPr/>
        </p:nvSpPr>
        <p:spPr>
          <a:xfrm>
            <a:off x="343190" y="3145023"/>
            <a:ext cx="602177" cy="563228"/>
          </a:xfrm>
          <a:custGeom>
            <a:avLst/>
            <a:gdLst/>
            <a:ahLst/>
            <a:cxnLst/>
            <a:rect l="l" t="t" r="r" b="b"/>
            <a:pathLst>
              <a:path w="6509" h="6088" extrusionOk="0">
                <a:moveTo>
                  <a:pt x="3180" y="0"/>
                </a:moveTo>
                <a:cubicBezTo>
                  <a:pt x="2092" y="0"/>
                  <a:pt x="1088" y="580"/>
                  <a:pt x="544" y="1522"/>
                </a:cubicBezTo>
                <a:cubicBezTo>
                  <a:pt x="0" y="2463"/>
                  <a:pt x="0" y="3624"/>
                  <a:pt x="544" y="4566"/>
                </a:cubicBezTo>
                <a:cubicBezTo>
                  <a:pt x="1088" y="5508"/>
                  <a:pt x="2092" y="6088"/>
                  <a:pt x="3180" y="6088"/>
                </a:cubicBezTo>
                <a:lnTo>
                  <a:pt x="6509" y="6088"/>
                </a:lnTo>
                <a:lnTo>
                  <a:pt x="6509" y="0"/>
                </a:lnTo>
                <a:close/>
              </a:path>
            </a:pathLst>
          </a:custGeom>
          <a:solidFill>
            <a:srgbClr val="165B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03;p17">
            <a:extLst>
              <a:ext uri="{FF2B5EF4-FFF2-40B4-BE49-F238E27FC236}">
                <a16:creationId xmlns="" xmlns:a16="http://schemas.microsoft.com/office/drawing/2014/main" id="{2130A6EA-0FF8-356D-DD8B-68D09F9BB912}"/>
              </a:ext>
            </a:extLst>
          </p:cNvPr>
          <p:cNvSpPr txBox="1"/>
          <p:nvPr/>
        </p:nvSpPr>
        <p:spPr>
          <a:xfrm>
            <a:off x="442129" y="3281550"/>
            <a:ext cx="502563" cy="290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" sz="2000" b="1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Fira Sans Extra Condensed"/>
              </a:rPr>
              <a:t>04</a:t>
            </a:r>
            <a:endParaRPr sz="2000" b="1" ker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Fira Sans Extra Condensed"/>
            </a:endParaRPr>
          </a:p>
        </p:txBody>
      </p:sp>
      <p:sp>
        <p:nvSpPr>
          <p:cNvPr id="39" name="Google Shape;290;p17">
            <a:extLst>
              <a:ext uri="{FF2B5EF4-FFF2-40B4-BE49-F238E27FC236}">
                <a16:creationId xmlns="" xmlns:a16="http://schemas.microsoft.com/office/drawing/2014/main" id="{A7A4BDFA-4133-FC68-3DE0-6EE798FF8F2A}"/>
              </a:ext>
            </a:extLst>
          </p:cNvPr>
          <p:cNvSpPr/>
          <p:nvPr/>
        </p:nvSpPr>
        <p:spPr>
          <a:xfrm>
            <a:off x="343190" y="3870092"/>
            <a:ext cx="602177" cy="563228"/>
          </a:xfrm>
          <a:custGeom>
            <a:avLst/>
            <a:gdLst/>
            <a:ahLst/>
            <a:cxnLst/>
            <a:rect l="l" t="t" r="r" b="b"/>
            <a:pathLst>
              <a:path w="6509" h="6088" extrusionOk="0">
                <a:moveTo>
                  <a:pt x="3180" y="0"/>
                </a:moveTo>
                <a:cubicBezTo>
                  <a:pt x="2092" y="0"/>
                  <a:pt x="1088" y="580"/>
                  <a:pt x="544" y="1522"/>
                </a:cubicBezTo>
                <a:cubicBezTo>
                  <a:pt x="0" y="2464"/>
                  <a:pt x="0" y="3625"/>
                  <a:pt x="544" y="4566"/>
                </a:cubicBezTo>
                <a:cubicBezTo>
                  <a:pt x="1088" y="5508"/>
                  <a:pt x="2092" y="6088"/>
                  <a:pt x="3180" y="6088"/>
                </a:cubicBezTo>
                <a:lnTo>
                  <a:pt x="6509" y="6088"/>
                </a:lnTo>
                <a:lnTo>
                  <a:pt x="6509" y="0"/>
                </a:lnTo>
                <a:close/>
              </a:path>
            </a:pathLst>
          </a:custGeom>
          <a:solidFill>
            <a:srgbClr val="165B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294;p17">
            <a:extLst>
              <a:ext uri="{FF2B5EF4-FFF2-40B4-BE49-F238E27FC236}">
                <a16:creationId xmlns="" xmlns:a16="http://schemas.microsoft.com/office/drawing/2014/main" id="{F8B11CC8-2962-6090-EF8F-1C37F7152511}"/>
              </a:ext>
            </a:extLst>
          </p:cNvPr>
          <p:cNvSpPr txBox="1"/>
          <p:nvPr/>
        </p:nvSpPr>
        <p:spPr>
          <a:xfrm>
            <a:off x="442129" y="4002025"/>
            <a:ext cx="502563" cy="290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" sz="2000" b="1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Fira Sans Extra Condensed"/>
              </a:rPr>
              <a:t>05</a:t>
            </a:r>
            <a:endParaRPr sz="2000" b="1" ker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Fira Sans Extra Condensed"/>
            </a:endParaRPr>
          </a:p>
        </p:txBody>
      </p:sp>
      <p:sp>
        <p:nvSpPr>
          <p:cNvPr id="45" name="Google Shape;299;p17">
            <a:extLst>
              <a:ext uri="{FF2B5EF4-FFF2-40B4-BE49-F238E27FC236}">
                <a16:creationId xmlns="" xmlns:a16="http://schemas.microsoft.com/office/drawing/2014/main" id="{7DD7E52D-F2B4-1217-47A9-1EF43F16C0CA}"/>
              </a:ext>
            </a:extLst>
          </p:cNvPr>
          <p:cNvSpPr/>
          <p:nvPr/>
        </p:nvSpPr>
        <p:spPr>
          <a:xfrm>
            <a:off x="343190" y="4583941"/>
            <a:ext cx="602177" cy="563228"/>
          </a:xfrm>
          <a:custGeom>
            <a:avLst/>
            <a:gdLst/>
            <a:ahLst/>
            <a:cxnLst/>
            <a:rect l="l" t="t" r="r" b="b"/>
            <a:pathLst>
              <a:path w="6509" h="6088" extrusionOk="0">
                <a:moveTo>
                  <a:pt x="3180" y="0"/>
                </a:moveTo>
                <a:cubicBezTo>
                  <a:pt x="2092" y="0"/>
                  <a:pt x="1088" y="580"/>
                  <a:pt x="544" y="1522"/>
                </a:cubicBezTo>
                <a:cubicBezTo>
                  <a:pt x="0" y="2463"/>
                  <a:pt x="0" y="3624"/>
                  <a:pt x="544" y="4566"/>
                </a:cubicBezTo>
                <a:cubicBezTo>
                  <a:pt x="1088" y="5508"/>
                  <a:pt x="2092" y="6088"/>
                  <a:pt x="3180" y="6088"/>
                </a:cubicBezTo>
                <a:lnTo>
                  <a:pt x="6509" y="6088"/>
                </a:lnTo>
                <a:lnTo>
                  <a:pt x="6509" y="0"/>
                </a:lnTo>
                <a:close/>
              </a:path>
            </a:pathLst>
          </a:custGeom>
          <a:solidFill>
            <a:srgbClr val="165B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303;p17">
            <a:extLst>
              <a:ext uri="{FF2B5EF4-FFF2-40B4-BE49-F238E27FC236}">
                <a16:creationId xmlns="" xmlns:a16="http://schemas.microsoft.com/office/drawing/2014/main" id="{45FD6F1A-5C0A-E8C7-B3D7-6942DB3DB51E}"/>
              </a:ext>
            </a:extLst>
          </p:cNvPr>
          <p:cNvSpPr txBox="1"/>
          <p:nvPr/>
        </p:nvSpPr>
        <p:spPr>
          <a:xfrm>
            <a:off x="442129" y="4720468"/>
            <a:ext cx="502563" cy="290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" sz="2000" b="1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Fira Sans Extra Condensed"/>
              </a:rPr>
              <a:t>06</a:t>
            </a:r>
            <a:endParaRPr sz="2000" b="1" ker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Fira Sans Extra Condensed"/>
            </a:endParaRPr>
          </a:p>
        </p:txBody>
      </p:sp>
      <p:sp>
        <p:nvSpPr>
          <p:cNvPr id="51" name="Google Shape;290;p17">
            <a:extLst>
              <a:ext uri="{FF2B5EF4-FFF2-40B4-BE49-F238E27FC236}">
                <a16:creationId xmlns="" xmlns:a16="http://schemas.microsoft.com/office/drawing/2014/main" id="{8A3F750A-66F0-33B5-28A8-F8A2D711AB1E}"/>
              </a:ext>
            </a:extLst>
          </p:cNvPr>
          <p:cNvSpPr/>
          <p:nvPr/>
        </p:nvSpPr>
        <p:spPr>
          <a:xfrm>
            <a:off x="343190" y="5289885"/>
            <a:ext cx="602177" cy="563228"/>
          </a:xfrm>
          <a:custGeom>
            <a:avLst/>
            <a:gdLst/>
            <a:ahLst/>
            <a:cxnLst/>
            <a:rect l="l" t="t" r="r" b="b"/>
            <a:pathLst>
              <a:path w="6509" h="6088" extrusionOk="0">
                <a:moveTo>
                  <a:pt x="3180" y="0"/>
                </a:moveTo>
                <a:cubicBezTo>
                  <a:pt x="2092" y="0"/>
                  <a:pt x="1088" y="580"/>
                  <a:pt x="544" y="1522"/>
                </a:cubicBezTo>
                <a:cubicBezTo>
                  <a:pt x="0" y="2464"/>
                  <a:pt x="0" y="3625"/>
                  <a:pt x="544" y="4566"/>
                </a:cubicBezTo>
                <a:cubicBezTo>
                  <a:pt x="1088" y="5508"/>
                  <a:pt x="2092" y="6088"/>
                  <a:pt x="3180" y="6088"/>
                </a:cubicBezTo>
                <a:lnTo>
                  <a:pt x="6509" y="6088"/>
                </a:lnTo>
                <a:lnTo>
                  <a:pt x="6509" y="0"/>
                </a:lnTo>
                <a:close/>
              </a:path>
            </a:pathLst>
          </a:custGeom>
          <a:solidFill>
            <a:srgbClr val="165B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294;p17">
            <a:extLst>
              <a:ext uri="{FF2B5EF4-FFF2-40B4-BE49-F238E27FC236}">
                <a16:creationId xmlns="" xmlns:a16="http://schemas.microsoft.com/office/drawing/2014/main" id="{EB7C5D32-07A5-2AB3-B141-EC04C5FAA8B0}"/>
              </a:ext>
            </a:extLst>
          </p:cNvPr>
          <p:cNvSpPr txBox="1"/>
          <p:nvPr/>
        </p:nvSpPr>
        <p:spPr>
          <a:xfrm>
            <a:off x="442129" y="5421818"/>
            <a:ext cx="502563" cy="290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" sz="2000" b="1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Fira Sans Extra Condensed"/>
              </a:rPr>
              <a:t>07</a:t>
            </a:r>
            <a:endParaRPr sz="2000" b="1" ker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Fira Sans Extra Condensed"/>
            </a:endParaRPr>
          </a:p>
        </p:txBody>
      </p:sp>
      <p:sp>
        <p:nvSpPr>
          <p:cNvPr id="57" name="Google Shape;299;p17">
            <a:extLst>
              <a:ext uri="{FF2B5EF4-FFF2-40B4-BE49-F238E27FC236}">
                <a16:creationId xmlns="" xmlns:a16="http://schemas.microsoft.com/office/drawing/2014/main" id="{9EE94256-B963-32EF-A93C-9083CD33FAB1}"/>
              </a:ext>
            </a:extLst>
          </p:cNvPr>
          <p:cNvSpPr/>
          <p:nvPr/>
        </p:nvSpPr>
        <p:spPr>
          <a:xfrm>
            <a:off x="343190" y="6003734"/>
            <a:ext cx="602177" cy="563228"/>
          </a:xfrm>
          <a:custGeom>
            <a:avLst/>
            <a:gdLst/>
            <a:ahLst/>
            <a:cxnLst/>
            <a:rect l="l" t="t" r="r" b="b"/>
            <a:pathLst>
              <a:path w="6509" h="6088" extrusionOk="0">
                <a:moveTo>
                  <a:pt x="3180" y="0"/>
                </a:moveTo>
                <a:cubicBezTo>
                  <a:pt x="2092" y="0"/>
                  <a:pt x="1088" y="580"/>
                  <a:pt x="544" y="1522"/>
                </a:cubicBezTo>
                <a:cubicBezTo>
                  <a:pt x="0" y="2463"/>
                  <a:pt x="0" y="3624"/>
                  <a:pt x="544" y="4566"/>
                </a:cubicBezTo>
                <a:cubicBezTo>
                  <a:pt x="1088" y="5508"/>
                  <a:pt x="2092" y="6088"/>
                  <a:pt x="3180" y="6088"/>
                </a:cubicBezTo>
                <a:lnTo>
                  <a:pt x="6509" y="6088"/>
                </a:lnTo>
                <a:lnTo>
                  <a:pt x="6509" y="0"/>
                </a:lnTo>
                <a:close/>
              </a:path>
            </a:pathLst>
          </a:custGeom>
          <a:solidFill>
            <a:srgbClr val="165B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303;p17">
            <a:extLst>
              <a:ext uri="{FF2B5EF4-FFF2-40B4-BE49-F238E27FC236}">
                <a16:creationId xmlns="" xmlns:a16="http://schemas.microsoft.com/office/drawing/2014/main" id="{AFDB0258-9A83-7A22-DB88-982080FC5B01}"/>
              </a:ext>
            </a:extLst>
          </p:cNvPr>
          <p:cNvSpPr txBox="1"/>
          <p:nvPr/>
        </p:nvSpPr>
        <p:spPr>
          <a:xfrm>
            <a:off x="442129" y="6140261"/>
            <a:ext cx="502563" cy="290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" sz="2000" b="1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Fira Sans Extra Condensed"/>
              </a:rPr>
              <a:t>08</a:t>
            </a:r>
            <a:endParaRPr sz="2000" b="1" ker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Fira Sans Extra Condensed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7214B1D6-1FA0-CC05-37A5-42BD8D8CA461}"/>
              </a:ext>
            </a:extLst>
          </p:cNvPr>
          <p:cNvGrpSpPr/>
          <p:nvPr/>
        </p:nvGrpSpPr>
        <p:grpSpPr>
          <a:xfrm>
            <a:off x="944626" y="991952"/>
            <a:ext cx="5544398" cy="5576213"/>
            <a:chOff x="1185928" y="953852"/>
            <a:chExt cx="4390465" cy="5576213"/>
          </a:xfrm>
        </p:grpSpPr>
        <p:sp>
          <p:nvSpPr>
            <p:cNvPr id="14" name="Google Shape;292;p17">
              <a:extLst>
                <a:ext uri="{FF2B5EF4-FFF2-40B4-BE49-F238E27FC236}">
                  <a16:creationId xmlns="" xmlns:a16="http://schemas.microsoft.com/office/drawing/2014/main" id="{0F0B02FB-8BA8-E9F8-4E68-64793DD9BA3D}"/>
                </a:ext>
              </a:extLst>
            </p:cNvPr>
            <p:cNvSpPr/>
            <p:nvPr/>
          </p:nvSpPr>
          <p:spPr>
            <a:xfrm>
              <a:off x="1269749" y="953852"/>
              <a:ext cx="3993367" cy="583859"/>
            </a:xfrm>
            <a:custGeom>
              <a:avLst/>
              <a:gdLst/>
              <a:ahLst/>
              <a:cxnLst/>
              <a:rect l="l" t="t" r="r" b="b"/>
              <a:pathLst>
                <a:path w="28762" h="6311" extrusionOk="0">
                  <a:moveTo>
                    <a:pt x="0" y="1"/>
                  </a:moveTo>
                  <a:lnTo>
                    <a:pt x="0" y="6311"/>
                  </a:lnTo>
                  <a:lnTo>
                    <a:pt x="27361" y="6311"/>
                  </a:lnTo>
                  <a:cubicBezTo>
                    <a:pt x="28477" y="4376"/>
                    <a:pt x="28762" y="2107"/>
                    <a:pt x="28216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93;p17">
              <a:extLst>
                <a:ext uri="{FF2B5EF4-FFF2-40B4-BE49-F238E27FC236}">
                  <a16:creationId xmlns="" xmlns:a16="http://schemas.microsoft.com/office/drawing/2014/main" id="{5DF7AB98-D851-751F-0DF6-6CFD4C130392}"/>
                </a:ext>
              </a:extLst>
            </p:cNvPr>
            <p:cNvSpPr/>
            <p:nvPr/>
          </p:nvSpPr>
          <p:spPr>
            <a:xfrm>
              <a:off x="1185928" y="973281"/>
              <a:ext cx="83911" cy="563228"/>
            </a:xfrm>
            <a:custGeom>
              <a:avLst/>
              <a:gdLst/>
              <a:ahLst/>
              <a:cxnLst/>
              <a:rect l="l" t="t" r="r" b="b"/>
              <a:pathLst>
                <a:path w="907" h="6088" extrusionOk="0">
                  <a:moveTo>
                    <a:pt x="1" y="0"/>
                  </a:moveTo>
                  <a:lnTo>
                    <a:pt x="1" y="6088"/>
                  </a:lnTo>
                  <a:lnTo>
                    <a:pt x="906" y="4782"/>
                  </a:lnTo>
                  <a:lnTo>
                    <a:pt x="906" y="15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D2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96;p17">
              <a:extLst>
                <a:ext uri="{FF2B5EF4-FFF2-40B4-BE49-F238E27FC236}">
                  <a16:creationId xmlns="" xmlns:a16="http://schemas.microsoft.com/office/drawing/2014/main" id="{B8BBA93F-B9EF-66FE-D186-5C2CDABD75D8}"/>
                </a:ext>
              </a:extLst>
            </p:cNvPr>
            <p:cNvSpPr txBox="1"/>
            <p:nvPr/>
          </p:nvSpPr>
          <p:spPr>
            <a:xfrm>
              <a:off x="1488649" y="1005662"/>
              <a:ext cx="3857636" cy="4634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IN" sz="1600">
                  <a:latin typeface="Arial" panose="020B0604020202020204" pitchFamily="34" charset="0"/>
                  <a:cs typeface="Arial" panose="020B0604020202020204" pitchFamily="34" charset="0"/>
                  <a:sym typeface="Roboto"/>
                </a:rPr>
                <a:t>Review of ongoing schemes and progress</a:t>
              </a:r>
            </a:p>
          </p:txBody>
        </p:sp>
        <p:sp>
          <p:nvSpPr>
            <p:cNvPr id="23" name="Google Shape;301;p17">
              <a:extLst>
                <a:ext uri="{FF2B5EF4-FFF2-40B4-BE49-F238E27FC236}">
                  <a16:creationId xmlns="" xmlns:a16="http://schemas.microsoft.com/office/drawing/2014/main" id="{A6A97FB1-D2B3-BB36-C795-5B7A6C1CCA41}"/>
                </a:ext>
              </a:extLst>
            </p:cNvPr>
            <p:cNvSpPr/>
            <p:nvPr/>
          </p:nvSpPr>
          <p:spPr>
            <a:xfrm>
              <a:off x="1269749" y="1668442"/>
              <a:ext cx="3993367" cy="583119"/>
            </a:xfrm>
            <a:custGeom>
              <a:avLst/>
              <a:gdLst/>
              <a:ahLst/>
              <a:cxnLst/>
              <a:rect l="l" t="t" r="r" b="b"/>
              <a:pathLst>
                <a:path w="28762" h="6303" extrusionOk="0">
                  <a:moveTo>
                    <a:pt x="0" y="0"/>
                  </a:moveTo>
                  <a:lnTo>
                    <a:pt x="0" y="6303"/>
                  </a:lnTo>
                  <a:lnTo>
                    <a:pt x="27361" y="6303"/>
                  </a:lnTo>
                  <a:cubicBezTo>
                    <a:pt x="28476" y="4370"/>
                    <a:pt x="28761" y="2104"/>
                    <a:pt x="28218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02;p17">
              <a:extLst>
                <a:ext uri="{FF2B5EF4-FFF2-40B4-BE49-F238E27FC236}">
                  <a16:creationId xmlns="" xmlns:a16="http://schemas.microsoft.com/office/drawing/2014/main" id="{640A98C4-458B-3285-5004-8ACBA4155BD5}"/>
                </a:ext>
              </a:extLst>
            </p:cNvPr>
            <p:cNvSpPr/>
            <p:nvPr/>
          </p:nvSpPr>
          <p:spPr>
            <a:xfrm>
              <a:off x="1185928" y="1687130"/>
              <a:ext cx="83911" cy="563228"/>
            </a:xfrm>
            <a:custGeom>
              <a:avLst/>
              <a:gdLst/>
              <a:ahLst/>
              <a:cxnLst/>
              <a:rect l="l" t="t" r="r" b="b"/>
              <a:pathLst>
                <a:path w="907" h="6088" extrusionOk="0">
                  <a:moveTo>
                    <a:pt x="1" y="0"/>
                  </a:moveTo>
                  <a:lnTo>
                    <a:pt x="1" y="6088"/>
                  </a:lnTo>
                  <a:lnTo>
                    <a:pt x="906" y="4782"/>
                  </a:lnTo>
                  <a:lnTo>
                    <a:pt x="906" y="15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D2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05;p17">
              <a:extLst>
                <a:ext uri="{FF2B5EF4-FFF2-40B4-BE49-F238E27FC236}">
                  <a16:creationId xmlns="" xmlns:a16="http://schemas.microsoft.com/office/drawing/2014/main" id="{A8A7787E-241B-945E-2248-8D987C3250C3}"/>
                </a:ext>
              </a:extLst>
            </p:cNvPr>
            <p:cNvSpPr txBox="1"/>
            <p:nvPr/>
          </p:nvSpPr>
          <p:spPr>
            <a:xfrm>
              <a:off x="1488649" y="1728024"/>
              <a:ext cx="3857635" cy="4634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30000"/>
                </a:lnSpc>
                <a:buClr>
                  <a:srgbClr val="000000"/>
                </a:buClr>
                <a:buFont typeface="Arial"/>
                <a:buNone/>
                <a:defRPr/>
              </a:pPr>
              <a:r>
                <a:rPr lang="en-IN" sz="1600">
                  <a:latin typeface="Arial" panose="020B0604020202020204" pitchFamily="34" charset="0"/>
                  <a:cs typeface="Arial" panose="020B0604020202020204" pitchFamily="34" charset="0"/>
                  <a:sym typeface="Roboto"/>
                </a:rPr>
                <a:t>Discussion on delayed/stalled schemes</a:t>
              </a:r>
            </a:p>
          </p:txBody>
        </p:sp>
        <p:sp>
          <p:nvSpPr>
            <p:cNvPr id="28" name="Google Shape;292;p17">
              <a:extLst>
                <a:ext uri="{FF2B5EF4-FFF2-40B4-BE49-F238E27FC236}">
                  <a16:creationId xmlns="" xmlns:a16="http://schemas.microsoft.com/office/drawing/2014/main" id="{13E37D89-FFDC-0631-CC2A-BB702F866115}"/>
                </a:ext>
              </a:extLst>
            </p:cNvPr>
            <p:cNvSpPr/>
            <p:nvPr/>
          </p:nvSpPr>
          <p:spPr>
            <a:xfrm>
              <a:off x="1269749" y="2373645"/>
              <a:ext cx="3993367" cy="583859"/>
            </a:xfrm>
            <a:custGeom>
              <a:avLst/>
              <a:gdLst/>
              <a:ahLst/>
              <a:cxnLst/>
              <a:rect l="l" t="t" r="r" b="b"/>
              <a:pathLst>
                <a:path w="28762" h="6311" extrusionOk="0">
                  <a:moveTo>
                    <a:pt x="0" y="1"/>
                  </a:moveTo>
                  <a:lnTo>
                    <a:pt x="0" y="6311"/>
                  </a:lnTo>
                  <a:lnTo>
                    <a:pt x="27361" y="6311"/>
                  </a:lnTo>
                  <a:cubicBezTo>
                    <a:pt x="28477" y="4376"/>
                    <a:pt x="28762" y="2107"/>
                    <a:pt x="28216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3;p17">
              <a:extLst>
                <a:ext uri="{FF2B5EF4-FFF2-40B4-BE49-F238E27FC236}">
                  <a16:creationId xmlns="" xmlns:a16="http://schemas.microsoft.com/office/drawing/2014/main" id="{516302D0-D0D5-F5F5-767E-7D60A0F1BEDC}"/>
                </a:ext>
              </a:extLst>
            </p:cNvPr>
            <p:cNvSpPr/>
            <p:nvPr/>
          </p:nvSpPr>
          <p:spPr>
            <a:xfrm>
              <a:off x="1185928" y="2393074"/>
              <a:ext cx="83911" cy="563228"/>
            </a:xfrm>
            <a:custGeom>
              <a:avLst/>
              <a:gdLst/>
              <a:ahLst/>
              <a:cxnLst/>
              <a:rect l="l" t="t" r="r" b="b"/>
              <a:pathLst>
                <a:path w="907" h="6088" extrusionOk="0">
                  <a:moveTo>
                    <a:pt x="1" y="0"/>
                  </a:moveTo>
                  <a:lnTo>
                    <a:pt x="1" y="6088"/>
                  </a:lnTo>
                  <a:lnTo>
                    <a:pt x="906" y="4782"/>
                  </a:lnTo>
                  <a:lnTo>
                    <a:pt x="906" y="15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D2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96;p17">
              <a:extLst>
                <a:ext uri="{FF2B5EF4-FFF2-40B4-BE49-F238E27FC236}">
                  <a16:creationId xmlns="" xmlns:a16="http://schemas.microsoft.com/office/drawing/2014/main" id="{D7751415-52F1-13DB-576F-B1AF960916FF}"/>
                </a:ext>
              </a:extLst>
            </p:cNvPr>
            <p:cNvSpPr txBox="1"/>
            <p:nvPr/>
          </p:nvSpPr>
          <p:spPr>
            <a:xfrm>
              <a:off x="1488649" y="2425455"/>
              <a:ext cx="3857635" cy="4634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IN" sz="1600">
                  <a:latin typeface="Arial" panose="020B0604020202020204" pitchFamily="34" charset="0"/>
                  <a:cs typeface="Arial" panose="020B0604020202020204" pitchFamily="34" charset="0"/>
                  <a:sym typeface="Roboto"/>
                </a:rPr>
                <a:t>Issues related to village-level water supply</a:t>
              </a:r>
            </a:p>
          </p:txBody>
        </p:sp>
        <p:sp>
          <p:nvSpPr>
            <p:cNvPr id="34" name="Google Shape;301;p17">
              <a:extLst>
                <a:ext uri="{FF2B5EF4-FFF2-40B4-BE49-F238E27FC236}">
                  <a16:creationId xmlns="" xmlns:a16="http://schemas.microsoft.com/office/drawing/2014/main" id="{97AB135A-E16D-135F-6390-022B535431FC}"/>
                </a:ext>
              </a:extLst>
            </p:cNvPr>
            <p:cNvSpPr/>
            <p:nvPr/>
          </p:nvSpPr>
          <p:spPr>
            <a:xfrm>
              <a:off x="1269749" y="3088235"/>
              <a:ext cx="3993367" cy="583119"/>
            </a:xfrm>
            <a:custGeom>
              <a:avLst/>
              <a:gdLst/>
              <a:ahLst/>
              <a:cxnLst/>
              <a:rect l="l" t="t" r="r" b="b"/>
              <a:pathLst>
                <a:path w="28762" h="6303" extrusionOk="0">
                  <a:moveTo>
                    <a:pt x="0" y="0"/>
                  </a:moveTo>
                  <a:lnTo>
                    <a:pt x="0" y="6303"/>
                  </a:lnTo>
                  <a:lnTo>
                    <a:pt x="27361" y="6303"/>
                  </a:lnTo>
                  <a:cubicBezTo>
                    <a:pt x="28476" y="4370"/>
                    <a:pt x="28761" y="2104"/>
                    <a:pt x="28218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02;p17">
              <a:extLst>
                <a:ext uri="{FF2B5EF4-FFF2-40B4-BE49-F238E27FC236}">
                  <a16:creationId xmlns="" xmlns:a16="http://schemas.microsoft.com/office/drawing/2014/main" id="{FA28812E-9158-63B7-BB0F-6C359B66331C}"/>
                </a:ext>
              </a:extLst>
            </p:cNvPr>
            <p:cNvSpPr/>
            <p:nvPr/>
          </p:nvSpPr>
          <p:spPr>
            <a:xfrm>
              <a:off x="1185928" y="3106923"/>
              <a:ext cx="83911" cy="563228"/>
            </a:xfrm>
            <a:custGeom>
              <a:avLst/>
              <a:gdLst/>
              <a:ahLst/>
              <a:cxnLst/>
              <a:rect l="l" t="t" r="r" b="b"/>
              <a:pathLst>
                <a:path w="907" h="6088" extrusionOk="0">
                  <a:moveTo>
                    <a:pt x="1" y="0"/>
                  </a:moveTo>
                  <a:lnTo>
                    <a:pt x="1" y="6088"/>
                  </a:lnTo>
                  <a:lnTo>
                    <a:pt x="906" y="4782"/>
                  </a:lnTo>
                  <a:lnTo>
                    <a:pt x="906" y="15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D2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05;p17">
              <a:extLst>
                <a:ext uri="{FF2B5EF4-FFF2-40B4-BE49-F238E27FC236}">
                  <a16:creationId xmlns="" xmlns:a16="http://schemas.microsoft.com/office/drawing/2014/main" id="{AB0A2471-B81B-06FE-13A3-C5B94F03215E}"/>
                </a:ext>
              </a:extLst>
            </p:cNvPr>
            <p:cNvSpPr txBox="1"/>
            <p:nvPr/>
          </p:nvSpPr>
          <p:spPr>
            <a:xfrm>
              <a:off x="1488649" y="3147817"/>
              <a:ext cx="3857635" cy="4634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30000"/>
                </a:lnSpc>
                <a:buClr>
                  <a:srgbClr val="000000"/>
                </a:buClr>
                <a:buFont typeface="Arial"/>
                <a:buNone/>
                <a:defRPr/>
              </a:pPr>
              <a:r>
                <a:rPr lang="en-IN" sz="1600">
                  <a:latin typeface="Arial" panose="020B0604020202020204" pitchFamily="34" charset="0"/>
                  <a:cs typeface="Arial" panose="020B0604020202020204" pitchFamily="34" charset="0"/>
                  <a:sym typeface="Roboto"/>
                </a:rPr>
                <a:t>O&amp;M activities by PACS and SHGs</a:t>
              </a:r>
            </a:p>
          </p:txBody>
        </p:sp>
        <p:sp>
          <p:nvSpPr>
            <p:cNvPr id="40" name="Google Shape;292;p17">
              <a:extLst>
                <a:ext uri="{FF2B5EF4-FFF2-40B4-BE49-F238E27FC236}">
                  <a16:creationId xmlns="" xmlns:a16="http://schemas.microsoft.com/office/drawing/2014/main" id="{8D47ACF8-6E0A-0CC3-2FD9-00AEC6BC31FD}"/>
                </a:ext>
              </a:extLst>
            </p:cNvPr>
            <p:cNvSpPr/>
            <p:nvPr/>
          </p:nvSpPr>
          <p:spPr>
            <a:xfrm>
              <a:off x="1269749" y="3812563"/>
              <a:ext cx="3993367" cy="583859"/>
            </a:xfrm>
            <a:custGeom>
              <a:avLst/>
              <a:gdLst/>
              <a:ahLst/>
              <a:cxnLst/>
              <a:rect l="l" t="t" r="r" b="b"/>
              <a:pathLst>
                <a:path w="28762" h="6311" extrusionOk="0">
                  <a:moveTo>
                    <a:pt x="0" y="1"/>
                  </a:moveTo>
                  <a:lnTo>
                    <a:pt x="0" y="6311"/>
                  </a:lnTo>
                  <a:lnTo>
                    <a:pt x="27361" y="6311"/>
                  </a:lnTo>
                  <a:cubicBezTo>
                    <a:pt x="28477" y="4376"/>
                    <a:pt x="28762" y="2107"/>
                    <a:pt x="28216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93;p17">
              <a:extLst>
                <a:ext uri="{FF2B5EF4-FFF2-40B4-BE49-F238E27FC236}">
                  <a16:creationId xmlns="" xmlns:a16="http://schemas.microsoft.com/office/drawing/2014/main" id="{EF697E51-6AA9-3218-3104-8BC654EF9403}"/>
                </a:ext>
              </a:extLst>
            </p:cNvPr>
            <p:cNvSpPr/>
            <p:nvPr/>
          </p:nvSpPr>
          <p:spPr>
            <a:xfrm>
              <a:off x="1185928" y="3831992"/>
              <a:ext cx="83911" cy="563228"/>
            </a:xfrm>
            <a:custGeom>
              <a:avLst/>
              <a:gdLst/>
              <a:ahLst/>
              <a:cxnLst/>
              <a:rect l="l" t="t" r="r" b="b"/>
              <a:pathLst>
                <a:path w="907" h="6088" extrusionOk="0">
                  <a:moveTo>
                    <a:pt x="1" y="0"/>
                  </a:moveTo>
                  <a:lnTo>
                    <a:pt x="1" y="6088"/>
                  </a:lnTo>
                  <a:lnTo>
                    <a:pt x="906" y="4782"/>
                  </a:lnTo>
                  <a:lnTo>
                    <a:pt x="906" y="15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D2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96;p17">
              <a:extLst>
                <a:ext uri="{FF2B5EF4-FFF2-40B4-BE49-F238E27FC236}">
                  <a16:creationId xmlns="" xmlns:a16="http://schemas.microsoft.com/office/drawing/2014/main" id="{D0589B8D-EE7E-535E-48BC-379C7747C0F4}"/>
                </a:ext>
              </a:extLst>
            </p:cNvPr>
            <p:cNvSpPr txBox="1"/>
            <p:nvPr/>
          </p:nvSpPr>
          <p:spPr>
            <a:xfrm>
              <a:off x="1488649" y="3864373"/>
              <a:ext cx="3857635" cy="4634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IN" sz="1600">
                  <a:latin typeface="Arial" panose="020B0604020202020204" pitchFamily="34" charset="0"/>
                  <a:cs typeface="Arial" panose="020B0604020202020204" pitchFamily="34" charset="0"/>
                  <a:sym typeface="Roboto"/>
                </a:rPr>
                <a:t>Discussion on water tax collection</a:t>
              </a:r>
            </a:p>
          </p:txBody>
        </p:sp>
        <p:sp>
          <p:nvSpPr>
            <p:cNvPr id="46" name="Google Shape;301;p17">
              <a:extLst>
                <a:ext uri="{FF2B5EF4-FFF2-40B4-BE49-F238E27FC236}">
                  <a16:creationId xmlns="" xmlns:a16="http://schemas.microsoft.com/office/drawing/2014/main" id="{696499FD-44A0-E377-3C12-E2510560B81B}"/>
                </a:ext>
              </a:extLst>
            </p:cNvPr>
            <p:cNvSpPr/>
            <p:nvPr/>
          </p:nvSpPr>
          <p:spPr>
            <a:xfrm>
              <a:off x="1269749" y="4527153"/>
              <a:ext cx="3993367" cy="583119"/>
            </a:xfrm>
            <a:custGeom>
              <a:avLst/>
              <a:gdLst/>
              <a:ahLst/>
              <a:cxnLst/>
              <a:rect l="l" t="t" r="r" b="b"/>
              <a:pathLst>
                <a:path w="28762" h="6303" extrusionOk="0">
                  <a:moveTo>
                    <a:pt x="0" y="0"/>
                  </a:moveTo>
                  <a:lnTo>
                    <a:pt x="0" y="6303"/>
                  </a:lnTo>
                  <a:lnTo>
                    <a:pt x="27361" y="6303"/>
                  </a:lnTo>
                  <a:cubicBezTo>
                    <a:pt x="28476" y="4370"/>
                    <a:pt x="28761" y="2104"/>
                    <a:pt x="28218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02;p17">
              <a:extLst>
                <a:ext uri="{FF2B5EF4-FFF2-40B4-BE49-F238E27FC236}">
                  <a16:creationId xmlns="" xmlns:a16="http://schemas.microsoft.com/office/drawing/2014/main" id="{B54B8C5D-0C13-E5C8-294B-129F64D62889}"/>
                </a:ext>
              </a:extLst>
            </p:cNvPr>
            <p:cNvSpPr/>
            <p:nvPr/>
          </p:nvSpPr>
          <p:spPr>
            <a:xfrm>
              <a:off x="1185928" y="4545841"/>
              <a:ext cx="83911" cy="563228"/>
            </a:xfrm>
            <a:custGeom>
              <a:avLst/>
              <a:gdLst/>
              <a:ahLst/>
              <a:cxnLst/>
              <a:rect l="l" t="t" r="r" b="b"/>
              <a:pathLst>
                <a:path w="907" h="6088" extrusionOk="0">
                  <a:moveTo>
                    <a:pt x="1" y="0"/>
                  </a:moveTo>
                  <a:lnTo>
                    <a:pt x="1" y="6088"/>
                  </a:lnTo>
                  <a:lnTo>
                    <a:pt x="906" y="4782"/>
                  </a:lnTo>
                  <a:lnTo>
                    <a:pt x="906" y="15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D2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05;p17">
              <a:extLst>
                <a:ext uri="{FF2B5EF4-FFF2-40B4-BE49-F238E27FC236}">
                  <a16:creationId xmlns="" xmlns:a16="http://schemas.microsoft.com/office/drawing/2014/main" id="{3BCB27A2-89A4-60C1-F54E-B5DEB43D259F}"/>
                </a:ext>
              </a:extLst>
            </p:cNvPr>
            <p:cNvSpPr txBox="1"/>
            <p:nvPr/>
          </p:nvSpPr>
          <p:spPr>
            <a:xfrm>
              <a:off x="1488649" y="4586735"/>
              <a:ext cx="4087744" cy="4634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30000"/>
                </a:lnSpc>
                <a:buClr>
                  <a:srgbClr val="000000"/>
                </a:buClr>
                <a:buFont typeface="Arial"/>
                <a:buNone/>
                <a:defRPr/>
              </a:pPr>
              <a:r>
                <a:rPr lang="en-IN" sz="1600">
                  <a:latin typeface="Arial" panose="020B0604020202020204" pitchFamily="34" charset="0"/>
                  <a:cs typeface="Arial" panose="020B0604020202020204" pitchFamily="34" charset="0"/>
                  <a:sym typeface="Roboto"/>
                </a:rPr>
                <a:t>Discussion on water quality testing and progress reports from FTKs</a:t>
              </a:r>
            </a:p>
          </p:txBody>
        </p:sp>
        <p:sp>
          <p:nvSpPr>
            <p:cNvPr id="52" name="Google Shape;292;p17">
              <a:extLst>
                <a:ext uri="{FF2B5EF4-FFF2-40B4-BE49-F238E27FC236}">
                  <a16:creationId xmlns="" xmlns:a16="http://schemas.microsoft.com/office/drawing/2014/main" id="{C9EC127D-A20B-83F0-12F3-7E7756785555}"/>
                </a:ext>
              </a:extLst>
            </p:cNvPr>
            <p:cNvSpPr/>
            <p:nvPr/>
          </p:nvSpPr>
          <p:spPr>
            <a:xfrm>
              <a:off x="1269749" y="5232356"/>
              <a:ext cx="3993367" cy="583859"/>
            </a:xfrm>
            <a:custGeom>
              <a:avLst/>
              <a:gdLst/>
              <a:ahLst/>
              <a:cxnLst/>
              <a:rect l="l" t="t" r="r" b="b"/>
              <a:pathLst>
                <a:path w="28762" h="6311" extrusionOk="0">
                  <a:moveTo>
                    <a:pt x="0" y="1"/>
                  </a:moveTo>
                  <a:lnTo>
                    <a:pt x="0" y="6311"/>
                  </a:lnTo>
                  <a:lnTo>
                    <a:pt x="27361" y="6311"/>
                  </a:lnTo>
                  <a:cubicBezTo>
                    <a:pt x="28477" y="4376"/>
                    <a:pt x="28762" y="2107"/>
                    <a:pt x="28216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93;p17">
              <a:extLst>
                <a:ext uri="{FF2B5EF4-FFF2-40B4-BE49-F238E27FC236}">
                  <a16:creationId xmlns="" xmlns:a16="http://schemas.microsoft.com/office/drawing/2014/main" id="{1476BCBB-47E7-FE93-5CBA-76067BEF5D24}"/>
                </a:ext>
              </a:extLst>
            </p:cNvPr>
            <p:cNvSpPr/>
            <p:nvPr/>
          </p:nvSpPr>
          <p:spPr>
            <a:xfrm>
              <a:off x="1185928" y="5251785"/>
              <a:ext cx="83911" cy="563228"/>
            </a:xfrm>
            <a:custGeom>
              <a:avLst/>
              <a:gdLst/>
              <a:ahLst/>
              <a:cxnLst/>
              <a:rect l="l" t="t" r="r" b="b"/>
              <a:pathLst>
                <a:path w="907" h="6088" extrusionOk="0">
                  <a:moveTo>
                    <a:pt x="1" y="0"/>
                  </a:moveTo>
                  <a:lnTo>
                    <a:pt x="1" y="6088"/>
                  </a:lnTo>
                  <a:lnTo>
                    <a:pt x="906" y="4782"/>
                  </a:lnTo>
                  <a:lnTo>
                    <a:pt x="906" y="15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D2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96;p17">
              <a:extLst>
                <a:ext uri="{FF2B5EF4-FFF2-40B4-BE49-F238E27FC236}">
                  <a16:creationId xmlns="" xmlns:a16="http://schemas.microsoft.com/office/drawing/2014/main" id="{3F85DFA9-9066-769F-1D6F-871129525570}"/>
                </a:ext>
              </a:extLst>
            </p:cNvPr>
            <p:cNvSpPr txBox="1"/>
            <p:nvPr/>
          </p:nvSpPr>
          <p:spPr>
            <a:xfrm>
              <a:off x="1488649" y="5284166"/>
              <a:ext cx="3857635" cy="4634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IN" sz="1600">
                  <a:latin typeface="Arial" panose="020B0604020202020204" pitchFamily="34" charset="0"/>
                  <a:cs typeface="Arial" panose="020B0604020202020204" pitchFamily="34" charset="0"/>
                  <a:sym typeface="Roboto"/>
                </a:rPr>
                <a:t>Discussion on the Nal Jal Mitra Programme</a:t>
              </a:r>
            </a:p>
          </p:txBody>
        </p:sp>
        <p:sp>
          <p:nvSpPr>
            <p:cNvPr id="58" name="Google Shape;301;p17">
              <a:extLst>
                <a:ext uri="{FF2B5EF4-FFF2-40B4-BE49-F238E27FC236}">
                  <a16:creationId xmlns="" xmlns:a16="http://schemas.microsoft.com/office/drawing/2014/main" id="{01AFD5EA-9F0D-9BDD-BAE8-50BA2F19F3EB}"/>
                </a:ext>
              </a:extLst>
            </p:cNvPr>
            <p:cNvSpPr/>
            <p:nvPr/>
          </p:nvSpPr>
          <p:spPr>
            <a:xfrm>
              <a:off x="1269749" y="5946946"/>
              <a:ext cx="3993367" cy="583119"/>
            </a:xfrm>
            <a:custGeom>
              <a:avLst/>
              <a:gdLst/>
              <a:ahLst/>
              <a:cxnLst/>
              <a:rect l="l" t="t" r="r" b="b"/>
              <a:pathLst>
                <a:path w="28762" h="6303" extrusionOk="0">
                  <a:moveTo>
                    <a:pt x="0" y="0"/>
                  </a:moveTo>
                  <a:lnTo>
                    <a:pt x="0" y="6303"/>
                  </a:lnTo>
                  <a:lnTo>
                    <a:pt x="27361" y="6303"/>
                  </a:lnTo>
                  <a:cubicBezTo>
                    <a:pt x="28476" y="4370"/>
                    <a:pt x="28761" y="2104"/>
                    <a:pt x="28218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02;p17">
              <a:extLst>
                <a:ext uri="{FF2B5EF4-FFF2-40B4-BE49-F238E27FC236}">
                  <a16:creationId xmlns="" xmlns:a16="http://schemas.microsoft.com/office/drawing/2014/main" id="{FC46FC07-B384-F448-29A4-38B788BC709A}"/>
                </a:ext>
              </a:extLst>
            </p:cNvPr>
            <p:cNvSpPr/>
            <p:nvPr/>
          </p:nvSpPr>
          <p:spPr>
            <a:xfrm>
              <a:off x="1185928" y="5965634"/>
              <a:ext cx="83911" cy="563228"/>
            </a:xfrm>
            <a:custGeom>
              <a:avLst/>
              <a:gdLst/>
              <a:ahLst/>
              <a:cxnLst/>
              <a:rect l="l" t="t" r="r" b="b"/>
              <a:pathLst>
                <a:path w="907" h="6088" extrusionOk="0">
                  <a:moveTo>
                    <a:pt x="1" y="0"/>
                  </a:moveTo>
                  <a:lnTo>
                    <a:pt x="1" y="6088"/>
                  </a:lnTo>
                  <a:lnTo>
                    <a:pt x="906" y="4782"/>
                  </a:lnTo>
                  <a:lnTo>
                    <a:pt x="906" y="15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D2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05;p17">
              <a:extLst>
                <a:ext uri="{FF2B5EF4-FFF2-40B4-BE49-F238E27FC236}">
                  <a16:creationId xmlns="" xmlns:a16="http://schemas.microsoft.com/office/drawing/2014/main" id="{3AA7CB41-0681-829A-3B3E-63FB018D65DE}"/>
                </a:ext>
              </a:extLst>
            </p:cNvPr>
            <p:cNvSpPr txBox="1"/>
            <p:nvPr/>
          </p:nvSpPr>
          <p:spPr>
            <a:xfrm>
              <a:off x="1488649" y="6006528"/>
              <a:ext cx="3687627" cy="4634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30000"/>
                </a:lnSpc>
                <a:buClr>
                  <a:srgbClr val="000000"/>
                </a:buClr>
                <a:buNone/>
                <a:defRPr/>
              </a:pPr>
              <a:r>
                <a:rPr lang="en-IN" sz="1600">
                  <a:latin typeface="Arial" panose="020B0604020202020204" pitchFamily="34" charset="0"/>
                  <a:cs typeface="Arial" panose="020B0604020202020204" pitchFamily="34" charset="0"/>
                </a:rPr>
                <a:t>Pani samiti meetings, chaired by the Collector, are held every 15 days during summer</a:t>
              </a:r>
            </a:p>
          </p:txBody>
        </p:sp>
      </p:grpSp>
      <p:pic>
        <p:nvPicPr>
          <p:cNvPr id="3" name="Picture 2" descr="A group of people sitting at a table&#10;&#10;AI-generated content may be incorrect.">
            <a:extLst>
              <a:ext uri="{FF2B5EF4-FFF2-40B4-BE49-F238E27FC236}">
                <a16:creationId xmlns="" xmlns:a16="http://schemas.microsoft.com/office/drawing/2014/main" id="{46F004E8-FC6B-780F-807C-782A9EB4E9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83"/>
          <a:stretch>
            <a:fillRect/>
          </a:stretch>
        </p:blipFill>
        <p:spPr>
          <a:xfrm>
            <a:off x="6291962" y="938617"/>
            <a:ext cx="5450859" cy="2918293"/>
          </a:xfrm>
          <a:prstGeom prst="rect">
            <a:avLst/>
          </a:prstGeom>
        </p:spPr>
      </p:pic>
      <p:pic>
        <p:nvPicPr>
          <p:cNvPr id="6" name="Picture 5" descr="A group of people sitting in a meeting&#10;&#10;AI-generated content may be incorrect.">
            <a:extLst>
              <a:ext uri="{FF2B5EF4-FFF2-40B4-BE49-F238E27FC236}">
                <a16:creationId xmlns="" xmlns:a16="http://schemas.microsoft.com/office/drawing/2014/main" id="{9FCF035C-3D0E-933B-9049-AF4DF81487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3" b="12966"/>
          <a:stretch>
            <a:fillRect/>
          </a:stretch>
        </p:blipFill>
        <p:spPr>
          <a:xfrm>
            <a:off x="6291286" y="4066600"/>
            <a:ext cx="5450859" cy="260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55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85864D8-761A-E36F-806A-ABCF38F09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Pentagon 5">
            <a:extLst>
              <a:ext uri="{FF2B5EF4-FFF2-40B4-BE49-F238E27FC236}">
                <a16:creationId xmlns="" xmlns:a16="http://schemas.microsoft.com/office/drawing/2014/main" id="{5AC9CE05-14F6-D305-1159-946C75A327B6}"/>
              </a:ext>
            </a:extLst>
          </p:cNvPr>
          <p:cNvSpPr/>
          <p:nvPr/>
        </p:nvSpPr>
        <p:spPr>
          <a:xfrm>
            <a:off x="462013" y="1434164"/>
            <a:ext cx="2821232" cy="900770"/>
          </a:xfrm>
          <a:prstGeom prst="homePlate">
            <a:avLst>
              <a:gd name="adj" fmla="val 16365"/>
            </a:avLst>
          </a:prstGeom>
          <a:solidFill>
            <a:srgbClr val="308A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 &amp; Capacity Building of PACS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7A976F1-B070-403D-C9D1-555D25F2DFE9}"/>
              </a:ext>
            </a:extLst>
          </p:cNvPr>
          <p:cNvSpPr/>
          <p:nvPr/>
        </p:nvSpPr>
        <p:spPr>
          <a:xfrm>
            <a:off x="3480833" y="1434164"/>
            <a:ext cx="8249153" cy="900770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000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sessions, 193 PACS/SHG members trained</a:t>
            </a:r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rrow: Pentagon 14">
            <a:extLst>
              <a:ext uri="{FF2B5EF4-FFF2-40B4-BE49-F238E27FC236}">
                <a16:creationId xmlns="" xmlns:a16="http://schemas.microsoft.com/office/drawing/2014/main" id="{7F8B1C28-93BD-738A-6005-3B4F72FD66E8}"/>
              </a:ext>
            </a:extLst>
          </p:cNvPr>
          <p:cNvSpPr/>
          <p:nvPr/>
        </p:nvSpPr>
        <p:spPr>
          <a:xfrm>
            <a:off x="442963" y="2496399"/>
            <a:ext cx="2821232" cy="848040"/>
          </a:xfrm>
          <a:prstGeom prst="homePlate">
            <a:avLst>
              <a:gd name="adj" fmla="val 12686"/>
            </a:avLst>
          </a:prstGeom>
          <a:solidFill>
            <a:srgbClr val="7FC1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Agreement/ MOUs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CABB415-3BDC-14D5-11D4-DB5ED1651058}"/>
              </a:ext>
            </a:extLst>
          </p:cNvPr>
          <p:cNvSpPr/>
          <p:nvPr/>
        </p:nvSpPr>
        <p:spPr>
          <a:xfrm>
            <a:off x="3480833" y="2529240"/>
            <a:ext cx="8249153" cy="815198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00025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 PACS-GP </a:t>
            </a:r>
            <a:r>
              <a:rPr lang="en-US" sz="160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MoUs</a:t>
            </a:r>
            <a:r>
              <a:rPr lang="en-US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Work started </a:t>
            </a:r>
          </a:p>
          <a:p>
            <a:pPr marL="285750" indent="-200025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 SHGs-GP </a:t>
            </a:r>
            <a:r>
              <a:rPr lang="en-US" sz="160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MoUs</a:t>
            </a:r>
            <a:r>
              <a:rPr lang="en-US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Work started in all GPs</a:t>
            </a:r>
          </a:p>
        </p:txBody>
      </p:sp>
      <p:sp>
        <p:nvSpPr>
          <p:cNvPr id="17" name="Arrow: Pentagon 16">
            <a:extLst>
              <a:ext uri="{FF2B5EF4-FFF2-40B4-BE49-F238E27FC236}">
                <a16:creationId xmlns="" xmlns:a16="http://schemas.microsoft.com/office/drawing/2014/main" id="{58C6A43A-7007-672F-57F2-77233D6C99CC}"/>
              </a:ext>
            </a:extLst>
          </p:cNvPr>
          <p:cNvSpPr/>
          <p:nvPr/>
        </p:nvSpPr>
        <p:spPr>
          <a:xfrm>
            <a:off x="462013" y="3545443"/>
            <a:ext cx="2821232" cy="999715"/>
          </a:xfrm>
          <a:prstGeom prst="homePlate">
            <a:avLst>
              <a:gd name="adj" fmla="val 12548"/>
            </a:avLst>
          </a:prstGeom>
          <a:solidFill>
            <a:srgbClr val="D2EA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Activities taken up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9352647E-BB33-83ED-C597-7B8220EEA1C6}"/>
              </a:ext>
            </a:extLst>
          </p:cNvPr>
          <p:cNvSpPr/>
          <p:nvPr/>
        </p:nvSpPr>
        <p:spPr>
          <a:xfrm>
            <a:off x="3480833" y="3545444"/>
            <a:ext cx="8249153" cy="999714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00025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tax collection and deposit in GP</a:t>
            </a:r>
          </a:p>
          <a:p>
            <a:pPr marL="285750" marR="0" lvl="0" indent="-200025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Support/ Coordination with Gram Panchayat for regular water supply and O&amp;M</a:t>
            </a:r>
          </a:p>
        </p:txBody>
      </p:sp>
      <p:sp>
        <p:nvSpPr>
          <p:cNvPr id="19" name="Arrow: Pentagon 18">
            <a:extLst>
              <a:ext uri="{FF2B5EF4-FFF2-40B4-BE49-F238E27FC236}">
                <a16:creationId xmlns="" xmlns:a16="http://schemas.microsoft.com/office/drawing/2014/main" id="{F79A5D05-647B-495F-0C78-9A63E5D6DC14}"/>
              </a:ext>
            </a:extLst>
          </p:cNvPr>
          <p:cNvSpPr/>
          <p:nvPr/>
        </p:nvSpPr>
        <p:spPr>
          <a:xfrm>
            <a:off x="442963" y="4722298"/>
            <a:ext cx="2881924" cy="890641"/>
          </a:xfrm>
          <a:prstGeom prst="homePlate">
            <a:avLst>
              <a:gd name="adj" fmla="val 20438"/>
            </a:avLst>
          </a:prstGeom>
          <a:noFill/>
          <a:ln>
            <a:solidFill>
              <a:srgbClr val="7FC1D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Tax collection performance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2DD2C10E-BD03-5852-9BC5-354E2D8CEDA3}"/>
              </a:ext>
            </a:extLst>
          </p:cNvPr>
          <p:cNvSpPr/>
          <p:nvPr/>
        </p:nvSpPr>
        <p:spPr>
          <a:xfrm>
            <a:off x="3480833" y="4722298"/>
            <a:ext cx="8249154" cy="870164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00025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17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improvement in water tax collection observed from last FY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B73739B2-3254-488C-7BDF-C4B24B19A87B}"/>
              </a:ext>
            </a:extLst>
          </p:cNvPr>
          <p:cNvSpPr/>
          <p:nvPr/>
        </p:nvSpPr>
        <p:spPr>
          <a:xfrm>
            <a:off x="533400" y="5814202"/>
            <a:ext cx="11220450" cy="815198"/>
          </a:xfrm>
          <a:prstGeom prst="round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WASMO has prepared O&amp;M SOP for in-village water supply schemes for GP, PACS and SHGs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E851B88-867C-058E-804D-5C5168AEE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722" y="282650"/>
            <a:ext cx="1196599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Engagement of SHGs and PACS in O&amp;M of Village-level Water Supply Schemes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4BEFAAA-85E3-69A5-F10B-E083C3C596C7}"/>
              </a:ext>
            </a:extLst>
          </p:cNvPr>
          <p:cNvSpPr txBox="1"/>
          <p:nvPr/>
        </p:nvSpPr>
        <p:spPr>
          <a:xfrm>
            <a:off x="463244" y="885890"/>
            <a:ext cx="11266742" cy="403898"/>
          </a:xfrm>
          <a:prstGeom prst="round2DiagRect">
            <a:avLst>
              <a:gd name="adj1" fmla="val 42881"/>
              <a:gd name="adj2" fmla="val 0"/>
            </a:avLst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IN"/>
              <a:t>Promoting </a:t>
            </a:r>
            <a:r>
              <a:rPr lang="en-IN" i="1"/>
              <a:t>JAN BHAGIDARI</a:t>
            </a:r>
          </a:p>
        </p:txBody>
      </p:sp>
    </p:spTree>
    <p:extLst>
      <p:ext uri="{BB962C8B-B14F-4D97-AF65-F5344CB8AC3E}">
        <p14:creationId xmlns:p14="http://schemas.microsoft.com/office/powerpoint/2010/main" val="1242365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B33033D-CF0A-102F-5141-33B247A78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19085BD-67D9-90B9-0DAD-936255EFB905}"/>
              </a:ext>
            </a:extLst>
          </p:cNvPr>
          <p:cNvSpPr/>
          <p:nvPr/>
        </p:nvSpPr>
        <p:spPr>
          <a:xfrm>
            <a:off x="326066" y="4104167"/>
            <a:ext cx="11582400" cy="22632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Arial" panose="020B0604020202020204" pitchFamily="34" charset="0"/>
            </a:endParaRPr>
          </a:p>
        </p:txBody>
      </p:sp>
      <p:sp>
        <p:nvSpPr>
          <p:cNvPr id="1025" name="Rectangle 1">
            <a:extLst>
              <a:ext uri="{FF2B5EF4-FFF2-40B4-BE49-F238E27FC236}">
                <a16:creationId xmlns="" xmlns:a16="http://schemas.microsoft.com/office/drawing/2014/main" id="{16F9920B-2829-48FC-8772-5F1C0175B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722" y="267261"/>
            <a:ext cx="113940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Effective Grievance Redressal Mechanism:</a:t>
            </a:r>
          </a:p>
        </p:txBody>
      </p:sp>
      <p:pic>
        <p:nvPicPr>
          <p:cNvPr id="3" name="Picture 2" descr="Helpline &amp; Website"/>
          <p:cNvPicPr>
            <a:picLocks noChangeAspect="1"/>
          </p:cNvPicPr>
          <p:nvPr/>
        </p:nvPicPr>
        <p:blipFill>
          <a:blip r:embed="rId2"/>
          <a:srcRect l="-5993" r="-5993"/>
          <a:stretch>
            <a:fillRect/>
          </a:stretch>
        </p:blipFill>
        <p:spPr>
          <a:xfrm>
            <a:off x="6420785" y="1223721"/>
            <a:ext cx="5650865" cy="24060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285E765F-A489-0EFB-3F32-0BBA373BA69C}"/>
              </a:ext>
            </a:extLst>
          </p:cNvPr>
          <p:cNvSpPr/>
          <p:nvPr/>
        </p:nvSpPr>
        <p:spPr>
          <a:xfrm>
            <a:off x="433773" y="1223721"/>
            <a:ext cx="5662228" cy="2547092"/>
          </a:xfrm>
          <a:prstGeom prst="roundRect">
            <a:avLst>
              <a:gd name="adj" fmla="val 3299"/>
            </a:avLst>
          </a:prstGeom>
          <a:noFill/>
          <a:ln w="12700">
            <a:solidFill>
              <a:srgbClr val="2D81A3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285750" lvl="0" indent="-28575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2D81A3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toll-free number “1916” for water supply related issues</a:t>
            </a:r>
          </a:p>
          <a:p>
            <a:pPr marL="285750" lvl="0" indent="-2857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2D81A3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 based grievance registration https://wasmows.gujarat.gov.in</a:t>
            </a:r>
          </a:p>
          <a:p>
            <a:pPr marL="285750" lvl="0" indent="-28575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2D81A3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Complaint status tracking possible</a:t>
            </a:r>
          </a:p>
          <a:p>
            <a:pPr marL="285750" lvl="0" indent="-28575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2D81A3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SMS based real-time complaint status </a:t>
            </a:r>
          </a:p>
          <a:p>
            <a:pPr marL="285750" lvl="0" indent="-28575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2D81A3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Confirmation SMS after resolution for service feedback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3F744096-8C69-14A9-67A6-9F3E515D407B}"/>
              </a:ext>
            </a:extLst>
          </p:cNvPr>
          <p:cNvSpPr/>
          <p:nvPr/>
        </p:nvSpPr>
        <p:spPr>
          <a:xfrm>
            <a:off x="650903" y="1068705"/>
            <a:ext cx="5259743" cy="339779"/>
          </a:xfrm>
          <a:prstGeom prst="roundRect">
            <a:avLst/>
          </a:prstGeom>
          <a:solidFill>
            <a:srgbClr val="2D81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24 x 7 Public Grievance Redressal Mechanism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421D2E9B-ECEC-4296-25AA-909AD2788D8A}"/>
              </a:ext>
            </a:extLst>
          </p:cNvPr>
          <p:cNvGrpSpPr/>
          <p:nvPr/>
        </p:nvGrpSpPr>
        <p:grpSpPr>
          <a:xfrm>
            <a:off x="650903" y="4399183"/>
            <a:ext cx="2497258" cy="1968261"/>
            <a:chOff x="650903" y="4399183"/>
            <a:chExt cx="2497258" cy="1968261"/>
          </a:xfrm>
        </p:grpSpPr>
        <p:sp>
          <p:nvSpPr>
            <p:cNvPr id="10" name="Content Placeholder 2" descr="Progress Diagram.">
              <a:extLst>
                <a:ext uri="{FF2B5EF4-FFF2-40B4-BE49-F238E27FC236}">
                  <a16:creationId xmlns="" xmlns:a16="http://schemas.microsoft.com/office/drawing/2014/main" id="{BC9EC284-BCF9-BE7C-CC52-D1C8FD5D4B29}"/>
                </a:ext>
              </a:extLst>
            </p:cNvPr>
            <p:cNvSpPr txBox="1">
              <a:spLocks/>
            </p:cNvSpPr>
            <p:nvPr/>
          </p:nvSpPr>
          <p:spPr>
            <a:xfrm>
              <a:off x="650903" y="5369148"/>
              <a:ext cx="2497258" cy="998296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356616" marR="0" indent="-356616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E600"/>
                </a:buClr>
                <a:buSzPct val="70000"/>
                <a:buFont typeface="Arial" pitchFamily="34" charset="0"/>
                <a:buChar char="►"/>
                <a:tabLst/>
                <a:defRPr sz="2000" kern="1200">
                  <a:solidFill>
                    <a:schemeClr val="bg1"/>
                  </a:solidFill>
                  <a:latin typeface="EYInterstate Light" panose="02000506000000020004" pitchFamily="2" charset="0"/>
                  <a:ea typeface="+mn-ea"/>
                  <a:cs typeface="+mn-cs"/>
                </a:defRPr>
              </a:lvl1pPr>
              <a:lvl2pPr marL="713232" marR="0" indent="-356616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E600"/>
                </a:buClr>
                <a:buSzPct val="70000"/>
                <a:buFont typeface="Arial" pitchFamily="34" charset="0"/>
                <a:buChar char="►"/>
                <a:tabLst/>
                <a:defRPr sz="1800" kern="1200">
                  <a:solidFill>
                    <a:schemeClr val="bg1"/>
                  </a:solidFill>
                  <a:latin typeface="EYInterstate Light" panose="02000506000000020004" pitchFamily="2" charset="0"/>
                  <a:ea typeface="+mn-ea"/>
                  <a:cs typeface="+mn-cs"/>
                </a:defRPr>
              </a:lvl2pPr>
              <a:lvl3pPr marL="1069848" marR="0" indent="-356616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E600"/>
                </a:buClr>
                <a:buSzPct val="70000"/>
                <a:buFont typeface="Arial" pitchFamily="34" charset="0"/>
                <a:buChar char="►"/>
                <a:tabLst/>
                <a:defRPr sz="1600" kern="1200">
                  <a:solidFill>
                    <a:schemeClr val="bg1"/>
                  </a:solidFill>
                  <a:latin typeface="EYInterstate Light" panose="02000506000000020004" pitchFamily="2" charset="0"/>
                  <a:ea typeface="+mn-ea"/>
                  <a:cs typeface="+mn-cs"/>
                </a:defRPr>
              </a:lvl3pPr>
              <a:lvl4pPr marL="1426464" marR="0" indent="-356616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E600"/>
                </a:buClr>
                <a:buSzPct val="70000"/>
                <a:buFont typeface="Arial" pitchFamily="34" charset="0"/>
                <a:buChar char="►"/>
                <a:tabLst/>
                <a:defRPr sz="1400" kern="1200">
                  <a:solidFill>
                    <a:schemeClr val="bg1"/>
                  </a:solidFill>
                  <a:latin typeface="EYInterstate Light" panose="02000506000000020004" pitchFamily="2" charset="0"/>
                  <a:ea typeface="+mn-ea"/>
                  <a:cs typeface="+mn-cs"/>
                </a:defRPr>
              </a:lvl4pPr>
              <a:lvl5pPr marL="1783080" marR="0" indent="-356616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E600"/>
                </a:buClr>
                <a:buSzPct val="70000"/>
                <a:buFont typeface="Arial" pitchFamily="34" charset="0"/>
                <a:buChar char="►"/>
                <a:tabLst/>
                <a:defRPr sz="1200" kern="1200">
                  <a:solidFill>
                    <a:schemeClr val="bg1"/>
                  </a:solidFill>
                  <a:latin typeface="EYInterstate Light" panose="02000506000000020004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E600"/>
                </a:buClr>
                <a:buSzPct val="70000"/>
                <a:buFont typeface="Arial" pitchFamily="34" charset="0"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1A1A24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Grievances resolved within 72 hours</a:t>
              </a:r>
            </a:p>
          </p:txBody>
        </p:sp>
        <p:sp>
          <p:nvSpPr>
            <p:cNvPr id="11" name="Content Placeholder 2" descr="Progress Diagram.">
              <a:extLst>
                <a:ext uri="{FF2B5EF4-FFF2-40B4-BE49-F238E27FC236}">
                  <a16:creationId xmlns="" xmlns:a16="http://schemas.microsoft.com/office/drawing/2014/main" id="{0303A360-8330-ABDD-046C-5BD017345BD4}"/>
                </a:ext>
              </a:extLst>
            </p:cNvPr>
            <p:cNvSpPr txBox="1">
              <a:spLocks/>
            </p:cNvSpPr>
            <p:nvPr/>
          </p:nvSpPr>
          <p:spPr>
            <a:xfrm>
              <a:off x="1436460" y="4399183"/>
              <a:ext cx="1431777" cy="840898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356616" marR="0" indent="-356616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E600"/>
                </a:buClr>
                <a:buSzPct val="70000"/>
                <a:buFont typeface="Arial" pitchFamily="34" charset="0"/>
                <a:buChar char="►"/>
                <a:tabLst/>
                <a:defRPr sz="2000" kern="1200">
                  <a:solidFill>
                    <a:schemeClr val="bg1"/>
                  </a:solidFill>
                  <a:latin typeface="EYInterstate Light" panose="02000506000000020004" pitchFamily="2" charset="0"/>
                  <a:ea typeface="+mn-ea"/>
                  <a:cs typeface="+mn-cs"/>
                </a:defRPr>
              </a:lvl1pPr>
              <a:lvl2pPr marL="713232" marR="0" indent="-356616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E600"/>
                </a:buClr>
                <a:buSzPct val="70000"/>
                <a:buFont typeface="Arial" pitchFamily="34" charset="0"/>
                <a:buChar char="►"/>
                <a:tabLst/>
                <a:defRPr sz="1800" kern="1200">
                  <a:solidFill>
                    <a:schemeClr val="bg1"/>
                  </a:solidFill>
                  <a:latin typeface="EYInterstate Light" panose="02000506000000020004" pitchFamily="2" charset="0"/>
                  <a:ea typeface="+mn-ea"/>
                  <a:cs typeface="+mn-cs"/>
                </a:defRPr>
              </a:lvl2pPr>
              <a:lvl3pPr marL="1069848" marR="0" indent="-356616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E600"/>
                </a:buClr>
                <a:buSzPct val="70000"/>
                <a:buFont typeface="Arial" pitchFamily="34" charset="0"/>
                <a:buChar char="►"/>
                <a:tabLst/>
                <a:defRPr sz="1600" kern="1200">
                  <a:solidFill>
                    <a:schemeClr val="bg1"/>
                  </a:solidFill>
                  <a:latin typeface="EYInterstate Light" panose="02000506000000020004" pitchFamily="2" charset="0"/>
                  <a:ea typeface="+mn-ea"/>
                  <a:cs typeface="+mn-cs"/>
                </a:defRPr>
              </a:lvl3pPr>
              <a:lvl4pPr marL="1426464" marR="0" indent="-356616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E600"/>
                </a:buClr>
                <a:buSzPct val="70000"/>
                <a:buFont typeface="Arial" pitchFamily="34" charset="0"/>
                <a:buChar char="►"/>
                <a:tabLst/>
                <a:defRPr sz="1400" kern="1200">
                  <a:solidFill>
                    <a:schemeClr val="bg1"/>
                  </a:solidFill>
                  <a:latin typeface="EYInterstate Light" panose="02000506000000020004" pitchFamily="2" charset="0"/>
                  <a:ea typeface="+mn-ea"/>
                  <a:cs typeface="+mn-cs"/>
                </a:defRPr>
              </a:lvl4pPr>
              <a:lvl5pPr marL="1783080" marR="0" indent="-356616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E600"/>
                </a:buClr>
                <a:buSzPct val="70000"/>
                <a:buFont typeface="Arial" pitchFamily="34" charset="0"/>
                <a:buChar char="►"/>
                <a:tabLst/>
                <a:defRPr sz="1200" kern="1200">
                  <a:solidFill>
                    <a:schemeClr val="bg1"/>
                  </a:solidFill>
                  <a:latin typeface="EYInterstate Light" panose="02000506000000020004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E600"/>
                </a:buClr>
                <a:buSzPct val="70000"/>
                <a:buFont typeface="Arial" pitchFamily="34" charset="0"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96</a:t>
              </a: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rgbClr val="1A1A24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kumimoji="0" lang="en-US" sz="5400" i="0" u="none" strike="noStrike" kern="120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17FB8504-C54C-55EE-D99B-CF575894C39B}"/>
              </a:ext>
            </a:extLst>
          </p:cNvPr>
          <p:cNvGrpSpPr/>
          <p:nvPr/>
        </p:nvGrpSpPr>
        <p:grpSpPr>
          <a:xfrm>
            <a:off x="4914746" y="4399183"/>
            <a:ext cx="2497258" cy="1504603"/>
            <a:chOff x="4847371" y="4399183"/>
            <a:chExt cx="2497258" cy="1504603"/>
          </a:xfrm>
        </p:grpSpPr>
        <p:sp>
          <p:nvSpPr>
            <p:cNvPr id="12" name="Content Placeholder 2" descr="Progress Diagram.">
              <a:extLst>
                <a:ext uri="{FF2B5EF4-FFF2-40B4-BE49-F238E27FC236}">
                  <a16:creationId xmlns="" xmlns:a16="http://schemas.microsoft.com/office/drawing/2014/main" id="{61C4D900-7C8A-FDB1-5D40-670A95CA1D83}"/>
                </a:ext>
              </a:extLst>
            </p:cNvPr>
            <p:cNvSpPr txBox="1">
              <a:spLocks/>
            </p:cNvSpPr>
            <p:nvPr/>
          </p:nvSpPr>
          <p:spPr>
            <a:xfrm>
              <a:off x="4856497" y="5403272"/>
              <a:ext cx="2378547" cy="500514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356616" marR="0" indent="-356616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E600"/>
                </a:buClr>
                <a:buSzPct val="70000"/>
                <a:buFont typeface="Arial" pitchFamily="34" charset="0"/>
                <a:buChar char="►"/>
                <a:tabLst/>
                <a:defRPr sz="2000" kern="1200">
                  <a:solidFill>
                    <a:schemeClr val="bg1"/>
                  </a:solidFill>
                  <a:latin typeface="EYInterstate Light" panose="02000506000000020004" pitchFamily="2" charset="0"/>
                  <a:ea typeface="+mn-ea"/>
                  <a:cs typeface="+mn-cs"/>
                </a:defRPr>
              </a:lvl1pPr>
              <a:lvl2pPr marL="713232" marR="0" indent="-356616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E600"/>
                </a:buClr>
                <a:buSzPct val="70000"/>
                <a:buFont typeface="Arial" pitchFamily="34" charset="0"/>
                <a:buChar char="►"/>
                <a:tabLst/>
                <a:defRPr sz="1800" kern="1200">
                  <a:solidFill>
                    <a:schemeClr val="bg1"/>
                  </a:solidFill>
                  <a:latin typeface="EYInterstate Light" panose="02000506000000020004" pitchFamily="2" charset="0"/>
                  <a:ea typeface="+mn-ea"/>
                  <a:cs typeface="+mn-cs"/>
                </a:defRPr>
              </a:lvl2pPr>
              <a:lvl3pPr marL="1069848" marR="0" indent="-356616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E600"/>
                </a:buClr>
                <a:buSzPct val="70000"/>
                <a:buFont typeface="Arial" pitchFamily="34" charset="0"/>
                <a:buChar char="►"/>
                <a:tabLst/>
                <a:defRPr sz="1600" kern="1200">
                  <a:solidFill>
                    <a:schemeClr val="bg1"/>
                  </a:solidFill>
                  <a:latin typeface="EYInterstate Light" panose="02000506000000020004" pitchFamily="2" charset="0"/>
                  <a:ea typeface="+mn-ea"/>
                  <a:cs typeface="+mn-cs"/>
                </a:defRPr>
              </a:lvl3pPr>
              <a:lvl4pPr marL="1426464" marR="0" indent="-356616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E600"/>
                </a:buClr>
                <a:buSzPct val="70000"/>
                <a:buFont typeface="Arial" pitchFamily="34" charset="0"/>
                <a:buChar char="►"/>
                <a:tabLst/>
                <a:defRPr sz="1400" kern="1200">
                  <a:solidFill>
                    <a:schemeClr val="bg1"/>
                  </a:solidFill>
                  <a:latin typeface="EYInterstate Light" panose="02000506000000020004" pitchFamily="2" charset="0"/>
                  <a:ea typeface="+mn-ea"/>
                  <a:cs typeface="+mn-cs"/>
                </a:defRPr>
              </a:lvl4pPr>
              <a:lvl5pPr marL="1783080" marR="0" indent="-356616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E600"/>
                </a:buClr>
                <a:buSzPct val="70000"/>
                <a:buFont typeface="Arial" pitchFamily="34" charset="0"/>
                <a:buChar char="►"/>
                <a:tabLst/>
                <a:defRPr sz="1200" kern="1200">
                  <a:solidFill>
                    <a:schemeClr val="bg1"/>
                  </a:solidFill>
                  <a:latin typeface="EYInterstate Light" panose="02000506000000020004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E600"/>
                </a:buClr>
                <a:buSzPct val="70000"/>
                <a:buFont typeface="Arial" pitchFamily="34" charset="0"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1A1A24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Average grievance resolution time</a:t>
              </a:r>
            </a:p>
          </p:txBody>
        </p:sp>
        <p:sp>
          <p:nvSpPr>
            <p:cNvPr id="13" name="Content Placeholder 2" descr="Progress Diagram.">
              <a:extLst>
                <a:ext uri="{FF2B5EF4-FFF2-40B4-BE49-F238E27FC236}">
                  <a16:creationId xmlns="" xmlns:a16="http://schemas.microsoft.com/office/drawing/2014/main" id="{C223068F-3092-1AF5-E812-6E7DC85D3C86}"/>
                </a:ext>
              </a:extLst>
            </p:cNvPr>
            <p:cNvSpPr txBox="1">
              <a:spLocks/>
            </p:cNvSpPr>
            <p:nvPr/>
          </p:nvSpPr>
          <p:spPr>
            <a:xfrm>
              <a:off x="4847371" y="4399183"/>
              <a:ext cx="2497258" cy="840898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356616" marR="0" indent="-356616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E600"/>
                </a:buClr>
                <a:buSzPct val="70000"/>
                <a:buFont typeface="Arial" pitchFamily="34" charset="0"/>
                <a:buChar char="►"/>
                <a:tabLst/>
                <a:defRPr sz="2000" kern="1200">
                  <a:solidFill>
                    <a:schemeClr val="bg1"/>
                  </a:solidFill>
                  <a:latin typeface="EYInterstate Light" panose="02000506000000020004" pitchFamily="2" charset="0"/>
                  <a:ea typeface="+mn-ea"/>
                  <a:cs typeface="+mn-cs"/>
                </a:defRPr>
              </a:lvl1pPr>
              <a:lvl2pPr marL="713232" marR="0" indent="-356616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E600"/>
                </a:buClr>
                <a:buSzPct val="70000"/>
                <a:buFont typeface="Arial" pitchFamily="34" charset="0"/>
                <a:buChar char="►"/>
                <a:tabLst/>
                <a:defRPr sz="1800" kern="1200">
                  <a:solidFill>
                    <a:schemeClr val="bg1"/>
                  </a:solidFill>
                  <a:latin typeface="EYInterstate Light" panose="02000506000000020004" pitchFamily="2" charset="0"/>
                  <a:ea typeface="+mn-ea"/>
                  <a:cs typeface="+mn-cs"/>
                </a:defRPr>
              </a:lvl2pPr>
              <a:lvl3pPr marL="1069848" marR="0" indent="-356616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E600"/>
                </a:buClr>
                <a:buSzPct val="70000"/>
                <a:buFont typeface="Arial" pitchFamily="34" charset="0"/>
                <a:buChar char="►"/>
                <a:tabLst/>
                <a:defRPr sz="1600" kern="1200">
                  <a:solidFill>
                    <a:schemeClr val="bg1"/>
                  </a:solidFill>
                  <a:latin typeface="EYInterstate Light" panose="02000506000000020004" pitchFamily="2" charset="0"/>
                  <a:ea typeface="+mn-ea"/>
                  <a:cs typeface="+mn-cs"/>
                </a:defRPr>
              </a:lvl3pPr>
              <a:lvl4pPr marL="1426464" marR="0" indent="-356616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E600"/>
                </a:buClr>
                <a:buSzPct val="70000"/>
                <a:buFont typeface="Arial" pitchFamily="34" charset="0"/>
                <a:buChar char="►"/>
                <a:tabLst/>
                <a:defRPr sz="1400" kern="1200">
                  <a:solidFill>
                    <a:schemeClr val="bg1"/>
                  </a:solidFill>
                  <a:latin typeface="EYInterstate Light" panose="02000506000000020004" pitchFamily="2" charset="0"/>
                  <a:ea typeface="+mn-ea"/>
                  <a:cs typeface="+mn-cs"/>
                </a:defRPr>
              </a:lvl4pPr>
              <a:lvl5pPr marL="1783080" marR="0" indent="-356616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E600"/>
                </a:buClr>
                <a:buSzPct val="70000"/>
                <a:buFont typeface="Arial" pitchFamily="34" charset="0"/>
                <a:buChar char="►"/>
                <a:tabLst/>
                <a:defRPr sz="1200" kern="1200">
                  <a:solidFill>
                    <a:schemeClr val="bg1"/>
                  </a:solidFill>
                  <a:latin typeface="EYInterstate Light" panose="02000506000000020004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E600"/>
                </a:buClr>
                <a:buSzPct val="70000"/>
                <a:buFont typeface="Arial" pitchFamily="34" charset="0"/>
                <a:buNone/>
                <a:tabLst/>
                <a:defRPr/>
              </a:pPr>
              <a:r>
                <a:rPr lang="en-US" sz="5400" b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2.03</a:t>
              </a:r>
              <a:r>
                <a:rPr lang="en-US" sz="5400" b="1">
                  <a:solidFill>
                    <a:srgbClr val="1A1A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>
                  <a:solidFill>
                    <a:srgbClr val="1A1A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days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122C5ED3-617A-E0A8-3515-E89974CD658D}"/>
              </a:ext>
            </a:extLst>
          </p:cNvPr>
          <p:cNvGrpSpPr/>
          <p:nvPr/>
        </p:nvGrpSpPr>
        <p:grpSpPr>
          <a:xfrm>
            <a:off x="8862762" y="4399183"/>
            <a:ext cx="2577876" cy="1504603"/>
            <a:chOff x="8862762" y="4399183"/>
            <a:chExt cx="2577876" cy="1504603"/>
          </a:xfrm>
        </p:grpSpPr>
        <p:sp>
          <p:nvSpPr>
            <p:cNvPr id="14" name="Content Placeholder 2" descr="Progress Diagram.">
              <a:extLst>
                <a:ext uri="{FF2B5EF4-FFF2-40B4-BE49-F238E27FC236}">
                  <a16:creationId xmlns="" xmlns:a16="http://schemas.microsoft.com/office/drawing/2014/main" id="{56356925-F430-5EF5-4C42-1160E0C16151}"/>
                </a:ext>
              </a:extLst>
            </p:cNvPr>
            <p:cNvSpPr txBox="1">
              <a:spLocks/>
            </p:cNvSpPr>
            <p:nvPr/>
          </p:nvSpPr>
          <p:spPr>
            <a:xfrm>
              <a:off x="8943380" y="5403272"/>
              <a:ext cx="2497258" cy="500514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356616" marR="0" indent="-356616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E600"/>
                </a:buClr>
                <a:buSzPct val="70000"/>
                <a:buFont typeface="Arial" pitchFamily="34" charset="0"/>
                <a:buChar char="►"/>
                <a:tabLst/>
                <a:defRPr sz="2000" kern="1200">
                  <a:solidFill>
                    <a:schemeClr val="bg1"/>
                  </a:solidFill>
                  <a:latin typeface="EYInterstate Light" panose="02000506000000020004" pitchFamily="2" charset="0"/>
                  <a:ea typeface="+mn-ea"/>
                  <a:cs typeface="+mn-cs"/>
                </a:defRPr>
              </a:lvl1pPr>
              <a:lvl2pPr marL="713232" marR="0" indent="-356616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E600"/>
                </a:buClr>
                <a:buSzPct val="70000"/>
                <a:buFont typeface="Arial" pitchFamily="34" charset="0"/>
                <a:buChar char="►"/>
                <a:tabLst/>
                <a:defRPr sz="1800" kern="1200">
                  <a:solidFill>
                    <a:schemeClr val="bg1"/>
                  </a:solidFill>
                  <a:latin typeface="EYInterstate Light" panose="02000506000000020004" pitchFamily="2" charset="0"/>
                  <a:ea typeface="+mn-ea"/>
                  <a:cs typeface="+mn-cs"/>
                </a:defRPr>
              </a:lvl2pPr>
              <a:lvl3pPr marL="1069848" marR="0" indent="-356616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E600"/>
                </a:buClr>
                <a:buSzPct val="70000"/>
                <a:buFont typeface="Arial" pitchFamily="34" charset="0"/>
                <a:buChar char="►"/>
                <a:tabLst/>
                <a:defRPr sz="1600" kern="1200">
                  <a:solidFill>
                    <a:schemeClr val="bg1"/>
                  </a:solidFill>
                  <a:latin typeface="EYInterstate Light" panose="02000506000000020004" pitchFamily="2" charset="0"/>
                  <a:ea typeface="+mn-ea"/>
                  <a:cs typeface="+mn-cs"/>
                </a:defRPr>
              </a:lvl3pPr>
              <a:lvl4pPr marL="1426464" marR="0" indent="-356616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E600"/>
                </a:buClr>
                <a:buSzPct val="70000"/>
                <a:buFont typeface="Arial" pitchFamily="34" charset="0"/>
                <a:buChar char="►"/>
                <a:tabLst/>
                <a:defRPr sz="1400" kern="1200">
                  <a:solidFill>
                    <a:schemeClr val="bg1"/>
                  </a:solidFill>
                  <a:latin typeface="EYInterstate Light" panose="02000506000000020004" pitchFamily="2" charset="0"/>
                  <a:ea typeface="+mn-ea"/>
                  <a:cs typeface="+mn-cs"/>
                </a:defRPr>
              </a:lvl4pPr>
              <a:lvl5pPr marL="1783080" marR="0" indent="-356616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E600"/>
                </a:buClr>
                <a:buSzPct val="70000"/>
                <a:buFont typeface="Arial" pitchFamily="34" charset="0"/>
                <a:buChar char="►"/>
                <a:tabLst/>
                <a:defRPr sz="1200" kern="1200">
                  <a:solidFill>
                    <a:schemeClr val="bg1"/>
                  </a:solidFill>
                  <a:latin typeface="EYInterstate Light" panose="02000506000000020004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E600"/>
                </a:buClr>
                <a:buSzPct val="70000"/>
                <a:buFont typeface="Arial" pitchFamily="34" charset="0"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1A1A24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Positive feedback on proactive call </a:t>
              </a:r>
              <a:r>
                <a:rPr kumimoji="0" lang="en-US" b="0" i="0" u="none" strike="noStrike" kern="1200" cap="none" spc="0" normalizeH="0" baseline="0" noProof="0" err="1">
                  <a:ln>
                    <a:noFill/>
                  </a:ln>
                  <a:solidFill>
                    <a:srgbClr val="1A1A24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centre</a:t>
              </a: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Content Placeholder 2" descr="Progress Diagram.">
              <a:extLst>
                <a:ext uri="{FF2B5EF4-FFF2-40B4-BE49-F238E27FC236}">
                  <a16:creationId xmlns="" xmlns:a16="http://schemas.microsoft.com/office/drawing/2014/main" id="{04F2D286-5008-EE46-ED9D-BF6AC56162D4}"/>
                </a:ext>
              </a:extLst>
            </p:cNvPr>
            <p:cNvSpPr txBox="1">
              <a:spLocks/>
            </p:cNvSpPr>
            <p:nvPr/>
          </p:nvSpPr>
          <p:spPr>
            <a:xfrm>
              <a:off x="8862762" y="4399183"/>
              <a:ext cx="2531618" cy="840898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356616" marR="0" indent="-356616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E600"/>
                </a:buClr>
                <a:buSzPct val="70000"/>
                <a:buFont typeface="Arial" pitchFamily="34" charset="0"/>
                <a:buChar char="►"/>
                <a:tabLst/>
                <a:defRPr sz="2000" kern="1200">
                  <a:solidFill>
                    <a:schemeClr val="bg1"/>
                  </a:solidFill>
                  <a:latin typeface="EYInterstate Light" panose="02000506000000020004" pitchFamily="2" charset="0"/>
                  <a:ea typeface="+mn-ea"/>
                  <a:cs typeface="+mn-cs"/>
                </a:defRPr>
              </a:lvl1pPr>
              <a:lvl2pPr marL="713232" marR="0" indent="-356616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E600"/>
                </a:buClr>
                <a:buSzPct val="70000"/>
                <a:buFont typeface="Arial" pitchFamily="34" charset="0"/>
                <a:buChar char="►"/>
                <a:tabLst/>
                <a:defRPr sz="1800" kern="1200">
                  <a:solidFill>
                    <a:schemeClr val="bg1"/>
                  </a:solidFill>
                  <a:latin typeface="EYInterstate Light" panose="02000506000000020004" pitchFamily="2" charset="0"/>
                  <a:ea typeface="+mn-ea"/>
                  <a:cs typeface="+mn-cs"/>
                </a:defRPr>
              </a:lvl2pPr>
              <a:lvl3pPr marL="1069848" marR="0" indent="-356616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E600"/>
                </a:buClr>
                <a:buSzPct val="70000"/>
                <a:buFont typeface="Arial" pitchFamily="34" charset="0"/>
                <a:buChar char="►"/>
                <a:tabLst/>
                <a:defRPr sz="1600" kern="1200">
                  <a:solidFill>
                    <a:schemeClr val="bg1"/>
                  </a:solidFill>
                  <a:latin typeface="EYInterstate Light" panose="02000506000000020004" pitchFamily="2" charset="0"/>
                  <a:ea typeface="+mn-ea"/>
                  <a:cs typeface="+mn-cs"/>
                </a:defRPr>
              </a:lvl3pPr>
              <a:lvl4pPr marL="1426464" marR="0" indent="-356616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E600"/>
                </a:buClr>
                <a:buSzPct val="70000"/>
                <a:buFont typeface="Arial" pitchFamily="34" charset="0"/>
                <a:buChar char="►"/>
                <a:tabLst/>
                <a:defRPr sz="1400" kern="1200">
                  <a:solidFill>
                    <a:schemeClr val="bg1"/>
                  </a:solidFill>
                  <a:latin typeface="EYInterstate Light" panose="02000506000000020004" pitchFamily="2" charset="0"/>
                  <a:ea typeface="+mn-ea"/>
                  <a:cs typeface="+mn-cs"/>
                </a:defRPr>
              </a:lvl4pPr>
              <a:lvl5pPr marL="1783080" marR="0" indent="-356616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E600"/>
                </a:buClr>
                <a:buSzPct val="70000"/>
                <a:buFont typeface="Arial" pitchFamily="34" charset="0"/>
                <a:buChar char="►"/>
                <a:tabLst/>
                <a:defRPr sz="1200" kern="1200">
                  <a:solidFill>
                    <a:schemeClr val="bg1"/>
                  </a:solidFill>
                  <a:latin typeface="EYInterstate Light" panose="02000506000000020004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E600"/>
                </a:buClr>
                <a:buSzPct val="70000"/>
                <a:buFont typeface="Arial" pitchFamily="34" charset="0"/>
                <a:buNone/>
                <a:tabLst/>
                <a:defRPr/>
              </a:pPr>
              <a:r>
                <a:rPr lang="en-US" sz="5400" b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99.93</a:t>
              </a:r>
              <a:r>
                <a:rPr lang="en-US" sz="3600">
                  <a:solidFill>
                    <a:srgbClr val="1A1A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E6566A92-1E33-692B-9DC8-82B8F043A34D}"/>
              </a:ext>
            </a:extLst>
          </p:cNvPr>
          <p:cNvCxnSpPr>
            <a:cxnSpLocks/>
          </p:cNvCxnSpPr>
          <p:nvPr/>
        </p:nvCxnSpPr>
        <p:spPr>
          <a:xfrm>
            <a:off x="4071487" y="4450371"/>
            <a:ext cx="0" cy="1453415"/>
          </a:xfrm>
          <a:prstGeom prst="line">
            <a:avLst/>
          </a:prstGeom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D2EAB42E-0E4A-F168-765A-23B63CE6B041}"/>
              </a:ext>
            </a:extLst>
          </p:cNvPr>
          <p:cNvCxnSpPr>
            <a:cxnSpLocks/>
          </p:cNvCxnSpPr>
          <p:nvPr/>
        </p:nvCxnSpPr>
        <p:spPr>
          <a:xfrm>
            <a:off x="8210350" y="4450371"/>
            <a:ext cx="0" cy="1453415"/>
          </a:xfrm>
          <a:prstGeom prst="line">
            <a:avLst/>
          </a:prstGeom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717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ight Triangle 17">
            <a:extLst>
              <a:ext uri="{FF2B5EF4-FFF2-40B4-BE49-F238E27FC236}">
                <a16:creationId xmlns="" xmlns:a16="http://schemas.microsoft.com/office/drawing/2014/main" id="{BD21AD81-A2AC-5D4E-C4DD-9BBAB5432F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 flipV="1">
            <a:off x="4283433" y="506141"/>
            <a:ext cx="1357397" cy="1133868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="" xmlns:a16="http://schemas.microsoft.com/office/drawing/2014/main" id="{830A36F8-48C2-4842-A87B-8CE8DF4E7F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82698" y="4432300"/>
            <a:ext cx="2434572" cy="203366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86A5A31-B10A-4793-84D4-D785959AE5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60001" y="623275"/>
            <a:ext cx="5141626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B293CF3-47F7-479A-6D9A-1455E8AAC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631" y="740944"/>
            <a:ext cx="4218138" cy="1597228"/>
          </a:xfrm>
          <a:prstGeom prst="rect">
            <a:avLst/>
          </a:prstGeo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Testing Infrastructure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6B20AE8-F459-4503-FE8D-FA829C6E97B0}"/>
              </a:ext>
            </a:extLst>
          </p:cNvPr>
          <p:cNvSpPr txBox="1"/>
          <p:nvPr/>
        </p:nvSpPr>
        <p:spPr>
          <a:xfrm>
            <a:off x="778865" y="2629074"/>
            <a:ext cx="4580535" cy="27183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2D81A3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has 1 fully functional NABL accredited laboratories for Water Quality Testing.</a:t>
            </a:r>
          </a:p>
          <a:p>
            <a:pPr marL="285750" indent="-22860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Clr>
                <a:srgbClr val="2D81A3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Testing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Remedial Action taken monitored through Dashboard (WQMIS).</a:t>
            </a:r>
          </a:p>
        </p:txBody>
      </p:sp>
      <p:pic>
        <p:nvPicPr>
          <p:cNvPr id="8" name="Picture 2" descr="C:\Users\Wasmo Dang\Desktop\WhatsApp Image 2025-10-27 at 1.56.11 AM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830" y="623276"/>
            <a:ext cx="6216873" cy="560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455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AC7CD2E-56F0-D40B-F155-3DDC657C9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F76485A-14B6-03A1-4DC5-5BC1D651768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2877"/>
          <a:stretch>
            <a:fillRect/>
          </a:stretch>
        </p:blipFill>
        <p:spPr>
          <a:xfrm>
            <a:off x="6780647" y="1313676"/>
            <a:ext cx="5411353" cy="5544324"/>
          </a:xfrm>
          <a:custGeom>
            <a:avLst/>
            <a:gdLst>
              <a:gd name="connsiteX0" fmla="*/ 2990419 w 5411353"/>
              <a:gd name="connsiteY0" fmla="*/ 0 h 5544324"/>
              <a:gd name="connsiteX1" fmla="*/ 5411353 w 5411353"/>
              <a:gd name="connsiteY1" fmla="*/ 0 h 5544324"/>
              <a:gd name="connsiteX2" fmla="*/ 5411353 w 5411353"/>
              <a:gd name="connsiteY2" fmla="*/ 5544324 h 5544324"/>
              <a:gd name="connsiteX3" fmla="*/ 0 w 5411353"/>
              <a:gd name="connsiteY3" fmla="*/ 5544324 h 5544324"/>
              <a:gd name="connsiteX4" fmla="*/ 26495 w 5411353"/>
              <a:gd name="connsiteY4" fmla="*/ 5541143 h 5544324"/>
              <a:gd name="connsiteX5" fmla="*/ 396075 w 5411353"/>
              <a:gd name="connsiteY5" fmla="*/ 5525152 h 5544324"/>
              <a:gd name="connsiteX6" fmla="*/ 3429277 w 5411353"/>
              <a:gd name="connsiteY6" fmla="*/ 2194238 h 5544324"/>
              <a:gd name="connsiteX7" fmla="*/ 3429277 w 5411353"/>
              <a:gd name="connsiteY7" fmla="*/ 438858 h 5544324"/>
              <a:gd name="connsiteX8" fmla="*/ 2990419 w 5411353"/>
              <a:gd name="connsiteY8" fmla="*/ 0 h 5544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11353" h="5544324">
                <a:moveTo>
                  <a:pt x="2990419" y="0"/>
                </a:moveTo>
                <a:lnTo>
                  <a:pt x="5411353" y="0"/>
                </a:lnTo>
                <a:lnTo>
                  <a:pt x="5411353" y="5544324"/>
                </a:lnTo>
                <a:lnTo>
                  <a:pt x="0" y="5544324"/>
                </a:lnTo>
                <a:lnTo>
                  <a:pt x="26495" y="5541143"/>
                </a:lnTo>
                <a:cubicBezTo>
                  <a:pt x="134736" y="5530967"/>
                  <a:pt x="256435" y="5525152"/>
                  <a:pt x="396075" y="5525152"/>
                </a:cubicBezTo>
                <a:cubicBezTo>
                  <a:pt x="638450" y="5525152"/>
                  <a:pt x="3429277" y="2436613"/>
                  <a:pt x="3429277" y="2194238"/>
                </a:cubicBezTo>
                <a:lnTo>
                  <a:pt x="3429277" y="438858"/>
                </a:lnTo>
                <a:cubicBezTo>
                  <a:pt x="3429277" y="196483"/>
                  <a:pt x="3232794" y="0"/>
                  <a:pt x="2990419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D049D93-AEA8-6568-46CE-661E324D40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r="15586" b="26288"/>
          <a:stretch>
            <a:fillRect/>
          </a:stretch>
        </p:blipFill>
        <p:spPr>
          <a:xfrm>
            <a:off x="0" y="-1"/>
            <a:ext cx="3353559" cy="2641601"/>
          </a:xfrm>
          <a:custGeom>
            <a:avLst/>
            <a:gdLst>
              <a:gd name="connsiteX0" fmla="*/ 0 w 4680174"/>
              <a:gd name="connsiteY0" fmla="*/ 0 h 3686577"/>
              <a:gd name="connsiteX1" fmla="*/ 4680174 w 4680174"/>
              <a:gd name="connsiteY1" fmla="*/ 0 h 3686577"/>
              <a:gd name="connsiteX2" fmla="*/ 4616595 w 4680174"/>
              <a:gd name="connsiteY2" fmla="*/ 47793 h 3686577"/>
              <a:gd name="connsiteX3" fmla="*/ 4035569 w 4680174"/>
              <a:gd name="connsiteY3" fmla="*/ 634374 h 3686577"/>
              <a:gd name="connsiteX4" fmla="*/ 2448069 w 4680174"/>
              <a:gd name="connsiteY4" fmla="*/ 2806074 h 3686577"/>
              <a:gd name="connsiteX5" fmla="*/ 554975 w 4680174"/>
              <a:gd name="connsiteY5" fmla="*/ 3565544 h 3686577"/>
              <a:gd name="connsiteX6" fmla="*/ 0 w 4680174"/>
              <a:gd name="connsiteY6" fmla="*/ 3686577 h 368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0174" h="3686577">
                <a:moveTo>
                  <a:pt x="0" y="0"/>
                </a:moveTo>
                <a:lnTo>
                  <a:pt x="4680174" y="0"/>
                </a:lnTo>
                <a:lnTo>
                  <a:pt x="4616595" y="47793"/>
                </a:lnTo>
                <a:cubicBezTo>
                  <a:pt x="4443557" y="188816"/>
                  <a:pt x="4258878" y="381433"/>
                  <a:pt x="4035569" y="634374"/>
                </a:cubicBezTo>
                <a:cubicBezTo>
                  <a:pt x="3588952" y="1140257"/>
                  <a:pt x="3146569" y="2291724"/>
                  <a:pt x="2448069" y="2806074"/>
                </a:cubicBezTo>
                <a:cubicBezTo>
                  <a:pt x="1924194" y="3191837"/>
                  <a:pt x="1257444" y="3400791"/>
                  <a:pt x="554975" y="3565544"/>
                </a:cubicBezTo>
                <a:lnTo>
                  <a:pt x="0" y="3686577"/>
                </a:lnTo>
                <a:close/>
              </a:path>
            </a:pathLst>
          </a:custGeom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2CF98B50-DE58-F6A5-E2A4-3232C5D2BBC2}"/>
              </a:ext>
            </a:extLst>
          </p:cNvPr>
          <p:cNvCxnSpPr>
            <a:cxnSpLocks/>
          </p:cNvCxnSpPr>
          <p:nvPr/>
        </p:nvCxnSpPr>
        <p:spPr>
          <a:xfrm>
            <a:off x="653017" y="4924059"/>
            <a:ext cx="1320800" cy="0"/>
          </a:xfrm>
          <a:prstGeom prst="line">
            <a:avLst/>
          </a:prstGeom>
          <a:ln w="184150">
            <a:solidFill>
              <a:srgbClr val="2D81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CCB2D8C-074E-0BF2-72C4-31F77319FD93}"/>
              </a:ext>
            </a:extLst>
          </p:cNvPr>
          <p:cNvSpPr/>
          <p:nvPr/>
        </p:nvSpPr>
        <p:spPr>
          <a:xfrm>
            <a:off x="534816" y="3508323"/>
            <a:ext cx="10788020" cy="157134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36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 Building and IEC</a:t>
            </a:r>
          </a:p>
        </p:txBody>
      </p:sp>
    </p:spTree>
    <p:extLst>
      <p:ext uri="{BB962C8B-B14F-4D97-AF65-F5344CB8AC3E}">
        <p14:creationId xmlns:p14="http://schemas.microsoft.com/office/powerpoint/2010/main" val="219089254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1490</Words>
  <Application>Microsoft Office PowerPoint</Application>
  <PresentationFormat>Custom</PresentationFormat>
  <Paragraphs>211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Jhanvi D Shah</dc:creator>
  <cp:lastModifiedBy>Windows User</cp:lastModifiedBy>
  <cp:revision>13</cp:revision>
  <cp:lastPrinted>2025-09-24T07:52:47Z</cp:lastPrinted>
  <dcterms:created xsi:type="dcterms:W3CDTF">2025-03-11T06:21:21Z</dcterms:created>
  <dcterms:modified xsi:type="dcterms:W3CDTF">2025-10-27T23:10:28Z</dcterms:modified>
</cp:coreProperties>
</file>