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9"/>
  </p:notesMasterIdLst>
  <p:sldIdLst>
    <p:sldId id="2147375189" r:id="rId2"/>
    <p:sldId id="2147375281" r:id="rId3"/>
    <p:sldId id="2147375282" r:id="rId4"/>
    <p:sldId id="2147375283" r:id="rId5"/>
    <p:sldId id="2147375284" r:id="rId6"/>
    <p:sldId id="2147375280" r:id="rId7"/>
    <p:sldId id="2147375009" r:id="rId8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D9DA9F-A772-3493-04D0-A2ABBCB5CD5E}" name="Rangani, Mohit" initials="RM" userId="S::mohitrangani@kpmg.com::4bf8778f-90ed-4330-b35a-61b5055dc1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99"/>
    <a:srgbClr val="FBE0F1"/>
    <a:srgbClr val="FFC2CD"/>
    <a:srgbClr val="F9D9F8"/>
    <a:srgbClr val="FF9900"/>
    <a:srgbClr val="FFFF66"/>
    <a:srgbClr val="0432FF"/>
    <a:srgbClr val="F2DEA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58401-1394-45F0-A4E6-911F3953D711}" v="15" dt="2025-10-26T04:22:52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5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8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100"/>
    </p:cViewPr>
  </p:sorterViewPr>
  <p:notesViewPr>
    <p:cSldViewPr snapToGrid="0">
      <p:cViewPr varScale="1">
        <p:scale>
          <a:sx n="61" d="100"/>
          <a:sy n="61" d="100"/>
        </p:scale>
        <p:origin x="228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hna Kumar Rana" userId="2d05f166dcd032d4" providerId="LiveId" clId="{A5F874FE-4B42-49CB-B884-11DC5FD81A34}"/>
    <pc:docChg chg="custSel modSld">
      <pc:chgData name="Krishna Kumar Rana" userId="2d05f166dcd032d4" providerId="LiveId" clId="{A5F874FE-4B42-49CB-B884-11DC5FD81A34}" dt="2025-10-26T04:23:01.715" v="22" actId="14100"/>
      <pc:docMkLst>
        <pc:docMk/>
      </pc:docMkLst>
      <pc:sldChg chg="addSp delSp modSp mod">
        <pc:chgData name="Krishna Kumar Rana" userId="2d05f166dcd032d4" providerId="LiveId" clId="{A5F874FE-4B42-49CB-B884-11DC5FD81A34}" dt="2025-10-26T04:23:01.715" v="22" actId="14100"/>
        <pc:sldMkLst>
          <pc:docMk/>
          <pc:sldMk cId="2327914593" sldId="2147375189"/>
        </pc:sldMkLst>
        <pc:spChg chg="mod">
          <ac:chgData name="Krishna Kumar Rana" userId="2d05f166dcd032d4" providerId="LiveId" clId="{A5F874FE-4B42-49CB-B884-11DC5FD81A34}" dt="2025-10-26T04:23:01.715" v="22" actId="14100"/>
          <ac:spMkLst>
            <pc:docMk/>
            <pc:sldMk cId="2327914593" sldId="2147375189"/>
            <ac:spMk id="10" creationId="{0BBAA001-8D86-35AF-21E5-1AE1566F90E0}"/>
          </ac:spMkLst>
        </pc:spChg>
        <pc:picChg chg="mod">
          <ac:chgData name="Krishna Kumar Rana" userId="2d05f166dcd032d4" providerId="LiveId" clId="{A5F874FE-4B42-49CB-B884-11DC5FD81A34}" dt="2025-10-26T04:22:55.557" v="19" actId="14100"/>
          <ac:picMkLst>
            <pc:docMk/>
            <pc:sldMk cId="2327914593" sldId="2147375189"/>
            <ac:picMk id="2" creationId="{A188B6D0-97EB-D909-6140-2D541193297E}"/>
          </ac:picMkLst>
        </pc:picChg>
        <pc:picChg chg="del">
          <ac:chgData name="Krishna Kumar Rana" userId="2d05f166dcd032d4" providerId="LiveId" clId="{A5F874FE-4B42-49CB-B884-11DC5FD81A34}" dt="2025-10-26T04:21:52.256" v="5" actId="478"/>
          <ac:picMkLst>
            <pc:docMk/>
            <pc:sldMk cId="2327914593" sldId="2147375189"/>
            <ac:picMk id="3" creationId="{3AF1D97E-8694-64F3-7647-16076335C36F}"/>
          </ac:picMkLst>
        </pc:picChg>
        <pc:picChg chg="del">
          <ac:chgData name="Krishna Kumar Rana" userId="2d05f166dcd032d4" providerId="LiveId" clId="{A5F874FE-4B42-49CB-B884-11DC5FD81A34}" dt="2025-10-26T04:21:19.685" v="0" actId="478"/>
          <ac:picMkLst>
            <pc:docMk/>
            <pc:sldMk cId="2327914593" sldId="2147375189"/>
            <ac:picMk id="4" creationId="{4142C2B5-4F2A-729D-AB9F-465A4A425AAE}"/>
          </ac:picMkLst>
        </pc:picChg>
        <pc:picChg chg="mod">
          <ac:chgData name="Krishna Kumar Rana" userId="2d05f166dcd032d4" providerId="LiveId" clId="{A5F874FE-4B42-49CB-B884-11DC5FD81A34}" dt="2025-10-26T04:22:34.278" v="13" actId="1076"/>
          <ac:picMkLst>
            <pc:docMk/>
            <pc:sldMk cId="2327914593" sldId="2147375189"/>
            <ac:picMk id="9" creationId="{EAF6117F-E109-A4AE-E5C5-8F2696357AB0}"/>
          </ac:picMkLst>
        </pc:picChg>
        <pc:picChg chg="del">
          <ac:chgData name="Krishna Kumar Rana" userId="2d05f166dcd032d4" providerId="LiveId" clId="{A5F874FE-4B42-49CB-B884-11DC5FD81A34}" dt="2025-10-26T04:22:10.446" v="8" actId="478"/>
          <ac:picMkLst>
            <pc:docMk/>
            <pc:sldMk cId="2327914593" sldId="2147375189"/>
            <ac:picMk id="11" creationId="{79A159A5-FEA3-3B5F-7DCE-63BB59C38B76}"/>
          </ac:picMkLst>
        </pc:picChg>
        <pc:picChg chg="add mod">
          <ac:chgData name="Krishna Kumar Rana" userId="2d05f166dcd032d4" providerId="LiveId" clId="{A5F874FE-4B42-49CB-B884-11DC5FD81A34}" dt="2025-10-26T04:22:47.422" v="16" actId="14100"/>
          <ac:picMkLst>
            <pc:docMk/>
            <pc:sldMk cId="2327914593" sldId="2147375189"/>
            <ac:picMk id="1026" creationId="{86F9E04B-6E13-C807-2610-57D81E66D52B}"/>
          </ac:picMkLst>
        </pc:picChg>
        <pc:picChg chg="add mod">
          <ac:chgData name="Krishna Kumar Rana" userId="2d05f166dcd032d4" providerId="LiveId" clId="{A5F874FE-4B42-49CB-B884-11DC5FD81A34}" dt="2025-10-26T04:22:52.489" v="18" actId="14100"/>
          <ac:picMkLst>
            <pc:docMk/>
            <pc:sldMk cId="2327914593" sldId="2147375189"/>
            <ac:picMk id="1027" creationId="{7E1AAA46-5E9F-35C5-166D-4FC1B9637F31}"/>
          </ac:picMkLst>
        </pc:picChg>
      </pc:sldChg>
    </pc:docChg>
  </pc:docChgLst>
  <pc:docChgLst>
    <pc:chgData name="Krishna Kumar Rana" userId="2d05f166dcd032d4" providerId="LiveId" clId="{79EEB0B2-34BD-4F68-842E-19A05782257B}"/>
    <pc:docChg chg="undo custSel addSld delSld modSld sldOrd">
      <pc:chgData name="Krishna Kumar Rana" userId="2d05f166dcd032d4" providerId="LiveId" clId="{79EEB0B2-34BD-4F68-842E-19A05782257B}" dt="2024-08-06T15:53:59.857" v="12036" actId="404"/>
      <pc:docMkLst>
        <pc:docMk/>
      </pc:docMkLst>
      <pc:sldChg chg="addSp delSp modSp mod">
        <pc:chgData name="Krishna Kumar Rana" userId="2d05f166dcd032d4" providerId="LiveId" clId="{79EEB0B2-34BD-4F68-842E-19A05782257B}" dt="2024-08-03T08:20:56.967" v="108" actId="14100"/>
        <pc:sldMkLst>
          <pc:docMk/>
          <pc:sldMk cId="4132336209" sldId="2147375009"/>
        </pc:sldMkLst>
      </pc:sldChg>
      <pc:sldChg chg="modSp mod">
        <pc:chgData name="Krishna Kumar Rana" userId="2d05f166dcd032d4" providerId="LiveId" clId="{79EEB0B2-34BD-4F68-842E-19A05782257B}" dt="2024-08-05T08:01:51.530" v="232"/>
        <pc:sldMkLst>
          <pc:docMk/>
          <pc:sldMk cId="1620848021" sldId="2147375207"/>
        </pc:sldMkLst>
      </pc:sldChg>
      <pc:sldChg chg="modSp mod">
        <pc:chgData name="Krishna Kumar Rana" userId="2d05f166dcd032d4" providerId="LiveId" clId="{79EEB0B2-34BD-4F68-842E-19A05782257B}" dt="2024-08-06T15:50:05.376" v="12031"/>
        <pc:sldMkLst>
          <pc:docMk/>
          <pc:sldMk cId="2559500105" sldId="2147375239"/>
        </pc:sldMkLst>
      </pc:sldChg>
      <pc:sldChg chg="addSp delSp modSp mod">
        <pc:chgData name="Krishna Kumar Rana" userId="2d05f166dcd032d4" providerId="LiveId" clId="{79EEB0B2-34BD-4F68-842E-19A05782257B}" dt="2024-08-05T12:51:42.290" v="2295" actId="14100"/>
        <pc:sldMkLst>
          <pc:docMk/>
          <pc:sldMk cId="2050188638" sldId="2147375245"/>
        </pc:sldMkLst>
      </pc:sldChg>
      <pc:sldChg chg="del">
        <pc:chgData name="Krishna Kumar Rana" userId="2d05f166dcd032d4" providerId="LiveId" clId="{79EEB0B2-34BD-4F68-842E-19A05782257B}" dt="2024-08-06T03:58:19.565" v="2672" actId="2696"/>
        <pc:sldMkLst>
          <pc:docMk/>
          <pc:sldMk cId="1258343348" sldId="2147375246"/>
        </pc:sldMkLst>
      </pc:sldChg>
      <pc:sldChg chg="addSp delSp modSp add mod ord">
        <pc:chgData name="Krishna Kumar Rana" userId="2d05f166dcd032d4" providerId="LiveId" clId="{79EEB0B2-34BD-4F68-842E-19A05782257B}" dt="2024-08-06T14:11:42.042" v="11648" actId="1076"/>
        <pc:sldMkLst>
          <pc:docMk/>
          <pc:sldMk cId="1696636600" sldId="2147375246"/>
        </pc:sldMkLst>
      </pc:sldChg>
      <pc:sldChg chg="modSp mod">
        <pc:chgData name="Krishna Kumar Rana" userId="2d05f166dcd032d4" providerId="LiveId" clId="{79EEB0B2-34BD-4F68-842E-19A05782257B}" dt="2024-08-06T15:53:59.857" v="12036" actId="404"/>
        <pc:sldMkLst>
          <pc:docMk/>
          <pc:sldMk cId="182925530" sldId="2147375248"/>
        </pc:sldMkLst>
      </pc:sldChg>
      <pc:sldChg chg="modSp mod">
        <pc:chgData name="Krishna Kumar Rana" userId="2d05f166dcd032d4" providerId="LiveId" clId="{79EEB0B2-34BD-4F68-842E-19A05782257B}" dt="2024-08-06T14:13:13.708" v="11650" actId="13926"/>
        <pc:sldMkLst>
          <pc:docMk/>
          <pc:sldMk cId="1216635467" sldId="2147375250"/>
        </pc:sldMkLst>
      </pc:sldChg>
      <pc:sldChg chg="modSp mod">
        <pc:chgData name="Krishna Kumar Rana" userId="2d05f166dcd032d4" providerId="LiveId" clId="{79EEB0B2-34BD-4F68-842E-19A05782257B}" dt="2024-08-06T13:28:22.311" v="11549" actId="20577"/>
        <pc:sldMkLst>
          <pc:docMk/>
          <pc:sldMk cId="2930140733" sldId="2147375251"/>
        </pc:sldMkLst>
      </pc:sldChg>
      <pc:sldChg chg="modSp mod">
        <pc:chgData name="Krishna Kumar Rana" userId="2d05f166dcd032d4" providerId="LiveId" clId="{79EEB0B2-34BD-4F68-842E-19A05782257B}" dt="2024-08-06T15:38:59.167" v="12029" actId="20577"/>
        <pc:sldMkLst>
          <pc:docMk/>
          <pc:sldMk cId="199011207" sldId="2147375252"/>
        </pc:sldMkLst>
      </pc:sldChg>
      <pc:sldChg chg="modSp mod">
        <pc:chgData name="Krishna Kumar Rana" userId="2d05f166dcd032d4" providerId="LiveId" clId="{79EEB0B2-34BD-4F68-842E-19A05782257B}" dt="2024-08-06T07:29:24.198" v="7256" actId="1076"/>
        <pc:sldMkLst>
          <pc:docMk/>
          <pc:sldMk cId="1811315420" sldId="2147375253"/>
        </pc:sldMkLst>
      </pc:sldChg>
      <pc:sldChg chg="modSp">
        <pc:chgData name="Krishna Kumar Rana" userId="2d05f166dcd032d4" providerId="LiveId" clId="{79EEB0B2-34BD-4F68-842E-19A05782257B}" dt="2024-08-06T11:23:53.365" v="9481" actId="20577"/>
        <pc:sldMkLst>
          <pc:docMk/>
          <pc:sldMk cId="2883150832" sldId="2147375254"/>
        </pc:sldMkLst>
      </pc:sldChg>
      <pc:sldChg chg="modSp mod">
        <pc:chgData name="Krishna Kumar Rana" userId="2d05f166dcd032d4" providerId="LiveId" clId="{79EEB0B2-34BD-4F68-842E-19A05782257B}" dt="2024-08-06T07:19:40.216" v="6407" actId="20577"/>
        <pc:sldMkLst>
          <pc:docMk/>
          <pc:sldMk cId="3025872040" sldId="2147375255"/>
        </pc:sldMkLst>
      </pc:sldChg>
      <pc:sldChg chg="modSp mod">
        <pc:chgData name="Krishna Kumar Rana" userId="2d05f166dcd032d4" providerId="LiveId" clId="{79EEB0B2-34BD-4F68-842E-19A05782257B}" dt="2024-08-06T13:18:30.544" v="11522" actId="20577"/>
        <pc:sldMkLst>
          <pc:docMk/>
          <pc:sldMk cId="3600750640" sldId="2147375258"/>
        </pc:sldMkLst>
      </pc:sldChg>
      <pc:sldChg chg="modSp add mod">
        <pc:chgData name="Krishna Kumar Rana" userId="2d05f166dcd032d4" providerId="LiveId" clId="{79EEB0B2-34BD-4F68-842E-19A05782257B}" dt="2024-08-06T07:39:23.720" v="7678" actId="20577"/>
        <pc:sldMkLst>
          <pc:docMk/>
          <pc:sldMk cId="1826385338" sldId="2147375260"/>
        </pc:sldMkLst>
      </pc:sldChg>
      <pc:sldChg chg="modSp del mod">
        <pc:chgData name="Krishna Kumar Rana" userId="2d05f166dcd032d4" providerId="LiveId" clId="{79EEB0B2-34BD-4F68-842E-19A05782257B}" dt="2024-08-06T03:58:19.565" v="2672" actId="2696"/>
        <pc:sldMkLst>
          <pc:docMk/>
          <pc:sldMk cId="4110741402" sldId="2147375260"/>
        </pc:sldMkLst>
      </pc:sldChg>
      <pc:sldChg chg="modSp mod">
        <pc:chgData name="Krishna Kumar Rana" userId="2d05f166dcd032d4" providerId="LiveId" clId="{79EEB0B2-34BD-4F68-842E-19A05782257B}" dt="2024-08-06T15:49:52.405" v="12030"/>
        <pc:sldMkLst>
          <pc:docMk/>
          <pc:sldMk cId="3923104483" sldId="2147375261"/>
        </pc:sldMkLst>
      </pc:sldChg>
      <pc:sldChg chg="modSp mod">
        <pc:chgData name="Krishna Kumar Rana" userId="2d05f166dcd032d4" providerId="LiveId" clId="{79EEB0B2-34BD-4F68-842E-19A05782257B}" dt="2024-08-06T12:21:41.786" v="11200" actId="1076"/>
        <pc:sldMkLst>
          <pc:docMk/>
          <pc:sldMk cId="3279894456" sldId="2147375263"/>
        </pc:sldMkLst>
      </pc:sldChg>
      <pc:sldChg chg="modSp mod">
        <pc:chgData name="Krishna Kumar Rana" userId="2d05f166dcd032d4" providerId="LiveId" clId="{79EEB0B2-34BD-4F68-842E-19A05782257B}" dt="2024-08-05T09:39:00.966" v="1542" actId="20577"/>
        <pc:sldMkLst>
          <pc:docMk/>
          <pc:sldMk cId="2460154969" sldId="2147375265"/>
        </pc:sldMkLst>
      </pc:sldChg>
      <pc:sldChg chg="modSp mod">
        <pc:chgData name="Krishna Kumar Rana" userId="2d05f166dcd032d4" providerId="LiveId" clId="{79EEB0B2-34BD-4F68-842E-19A05782257B}" dt="2024-08-06T12:46:56.664" v="11434" actId="20577"/>
        <pc:sldMkLst>
          <pc:docMk/>
          <pc:sldMk cId="4152328943" sldId="2147375266"/>
        </pc:sldMkLst>
      </pc:sldChg>
      <pc:sldChg chg="addSp modSp mod">
        <pc:chgData name="Krishna Kumar Rana" userId="2d05f166dcd032d4" providerId="LiveId" clId="{79EEB0B2-34BD-4F68-842E-19A05782257B}" dt="2024-08-06T13:34:33.857" v="11566"/>
        <pc:sldMkLst>
          <pc:docMk/>
          <pc:sldMk cId="301917742" sldId="2147375267"/>
        </pc:sldMkLst>
      </pc:sldChg>
      <pc:sldChg chg="modSp mod">
        <pc:chgData name="Krishna Kumar Rana" userId="2d05f166dcd032d4" providerId="LiveId" clId="{79EEB0B2-34BD-4F68-842E-19A05782257B}" dt="2024-08-06T08:30:04.341" v="7727" actId="20577"/>
        <pc:sldMkLst>
          <pc:docMk/>
          <pc:sldMk cId="1646863965" sldId="2147375270"/>
        </pc:sldMkLst>
      </pc:sldChg>
      <pc:sldChg chg="modSp mod">
        <pc:chgData name="Krishna Kumar Rana" userId="2d05f166dcd032d4" providerId="LiveId" clId="{79EEB0B2-34BD-4F68-842E-19A05782257B}" dt="2024-08-05T12:18:29.468" v="2186" actId="20577"/>
        <pc:sldMkLst>
          <pc:docMk/>
          <pc:sldMk cId="2807365952" sldId="2147375271"/>
        </pc:sldMkLst>
      </pc:sldChg>
      <pc:sldChg chg="delSp modSp mod">
        <pc:chgData name="Krishna Kumar Rana" userId="2d05f166dcd032d4" providerId="LiveId" clId="{79EEB0B2-34BD-4F68-842E-19A05782257B}" dt="2024-08-06T07:52:25.677" v="7712" actId="403"/>
        <pc:sldMkLst>
          <pc:docMk/>
          <pc:sldMk cId="1180053025" sldId="2147375272"/>
        </pc:sldMkLst>
      </pc:sldChg>
      <pc:sldChg chg="modSp mod">
        <pc:chgData name="Krishna Kumar Rana" userId="2d05f166dcd032d4" providerId="LiveId" clId="{79EEB0B2-34BD-4F68-842E-19A05782257B}" dt="2024-08-06T14:27:03.248" v="11850" actId="14100"/>
        <pc:sldMkLst>
          <pc:docMk/>
          <pc:sldMk cId="2611498636" sldId="2147375273"/>
        </pc:sldMkLst>
      </pc:sldChg>
      <pc:sldChg chg="modSp mod">
        <pc:chgData name="Krishna Kumar Rana" userId="2d05f166dcd032d4" providerId="LiveId" clId="{79EEB0B2-34BD-4F68-842E-19A05782257B}" dt="2024-08-05T11:21:18.033" v="2029" actId="20577"/>
        <pc:sldMkLst>
          <pc:docMk/>
          <pc:sldMk cId="1017349162" sldId="2147375274"/>
        </pc:sldMkLst>
      </pc:sldChg>
      <pc:sldChg chg="delSp modSp add mod">
        <pc:chgData name="Krishna Kumar Rana" userId="2d05f166dcd032d4" providerId="LiveId" clId="{79EEB0B2-34BD-4F68-842E-19A05782257B}" dt="2024-08-06T10:26:40.109" v="8749" actId="20577"/>
        <pc:sldMkLst>
          <pc:docMk/>
          <pc:sldMk cId="3857664513" sldId="2147375275"/>
        </pc:sldMkLst>
      </pc:sldChg>
      <pc:sldChg chg="delSp modSp add mod">
        <pc:chgData name="Krishna Kumar Rana" userId="2d05f166dcd032d4" providerId="LiveId" clId="{79EEB0B2-34BD-4F68-842E-19A05782257B}" dt="2024-08-06T11:29:23.423" v="9493" actId="20577"/>
        <pc:sldMkLst>
          <pc:docMk/>
          <pc:sldMk cId="1620896222" sldId="2147375276"/>
        </pc:sldMkLst>
      </pc:sldChg>
      <pc:sldChg chg="modSp add mod">
        <pc:chgData name="Krishna Kumar Rana" userId="2d05f166dcd032d4" providerId="LiveId" clId="{79EEB0B2-34BD-4F68-842E-19A05782257B}" dt="2024-08-06T09:10:08.174" v="8043" actId="20577"/>
        <pc:sldMkLst>
          <pc:docMk/>
          <pc:sldMk cId="1445760311" sldId="2147375277"/>
        </pc:sldMkLst>
      </pc:sldChg>
      <pc:sldChg chg="add del">
        <pc:chgData name="Krishna Kumar Rana" userId="2d05f166dcd032d4" providerId="LiveId" clId="{79EEB0B2-34BD-4F68-842E-19A05782257B}" dt="2024-08-06T03:57:41.814" v="2671"/>
        <pc:sldMkLst>
          <pc:docMk/>
          <pc:sldMk cId="3029611096" sldId="2147375277"/>
        </pc:sldMkLst>
      </pc:sldChg>
      <pc:sldChg chg="delSp modSp add del mod">
        <pc:chgData name="Krishna Kumar Rana" userId="2d05f166dcd032d4" providerId="LiveId" clId="{79EEB0B2-34BD-4F68-842E-19A05782257B}" dt="2024-08-05T12:51:49.563" v="2296" actId="47"/>
        <pc:sldMkLst>
          <pc:docMk/>
          <pc:sldMk cId="4263613642" sldId="2147375277"/>
        </pc:sldMkLst>
      </pc:sldChg>
      <pc:sldChg chg="modSp add mod">
        <pc:chgData name="Krishna Kumar Rana" userId="2d05f166dcd032d4" providerId="LiveId" clId="{79EEB0B2-34BD-4F68-842E-19A05782257B}" dt="2024-08-06T05:29:42.010" v="4616" actId="20577"/>
        <pc:sldMkLst>
          <pc:docMk/>
          <pc:sldMk cId="1490681760" sldId="2147375278"/>
        </pc:sldMkLst>
      </pc:sldChg>
      <pc:sldChg chg="addSp delSp modSp add mod">
        <pc:chgData name="Krishna Kumar Rana" userId="2d05f166dcd032d4" providerId="LiveId" clId="{79EEB0B2-34BD-4F68-842E-19A05782257B}" dt="2024-08-06T06:42:42.126" v="5959" actId="20577"/>
        <pc:sldMkLst>
          <pc:docMk/>
          <pc:sldMk cId="1493946677" sldId="2147375279"/>
        </pc:sldMkLst>
      </pc:sldChg>
      <pc:sldChg chg="modSp add mod">
        <pc:chgData name="Krishna Kumar Rana" userId="2d05f166dcd032d4" providerId="LiveId" clId="{79EEB0B2-34BD-4F68-842E-19A05782257B}" dt="2024-08-06T07:32:11.649" v="7632" actId="1076"/>
        <pc:sldMkLst>
          <pc:docMk/>
          <pc:sldMk cId="1052697638" sldId="2147375280"/>
        </pc:sldMkLst>
      </pc:sldChg>
      <pc:sldChg chg="addSp delSp modSp add mod">
        <pc:chgData name="Krishna Kumar Rana" userId="2d05f166dcd032d4" providerId="LiveId" clId="{79EEB0B2-34BD-4F68-842E-19A05782257B}" dt="2024-08-06T14:47:54.579" v="11981" actId="20577"/>
        <pc:sldMkLst>
          <pc:docMk/>
          <pc:sldMk cId="3324503655" sldId="2147375281"/>
        </pc:sldMkLst>
      </pc:sldChg>
      <pc:sldChg chg="addSp delSp modSp add mod">
        <pc:chgData name="Krishna Kumar Rana" userId="2d05f166dcd032d4" providerId="LiveId" clId="{79EEB0B2-34BD-4F68-842E-19A05782257B}" dt="2024-08-06T08:59:07.388" v="7867"/>
        <pc:sldMkLst>
          <pc:docMk/>
          <pc:sldMk cId="4259385004" sldId="2147375282"/>
        </pc:sldMkLst>
      </pc:sldChg>
      <pc:sldChg chg="modSp add mod">
        <pc:chgData name="Krishna Kumar Rana" userId="2d05f166dcd032d4" providerId="LiveId" clId="{79EEB0B2-34BD-4F68-842E-19A05782257B}" dt="2024-08-06T08:58:56.243" v="7865" actId="14100"/>
        <pc:sldMkLst>
          <pc:docMk/>
          <pc:sldMk cId="1414714179" sldId="2147375283"/>
        </pc:sldMkLst>
      </pc:sldChg>
      <pc:sldChg chg="modSp add del">
        <pc:chgData name="Krishna Kumar Rana" userId="2d05f166dcd032d4" providerId="LiveId" clId="{79EEB0B2-34BD-4F68-842E-19A05782257B}" dt="2024-08-06T14:50:29.363" v="11984" actId="47"/>
        <pc:sldMkLst>
          <pc:docMk/>
          <pc:sldMk cId="1224314952" sldId="2147375284"/>
        </pc:sldMkLst>
      </pc:sldChg>
      <pc:sldChg chg="delSp modSp add del mod setBg">
        <pc:chgData name="Krishna Kumar Rana" userId="2d05f166dcd032d4" providerId="LiveId" clId="{79EEB0B2-34BD-4F68-842E-19A05782257B}" dt="2024-08-06T15:50:20.887" v="12032" actId="47"/>
        <pc:sldMkLst>
          <pc:docMk/>
          <pc:sldMk cId="1323023287" sldId="2147375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Data in %</a:t>
            </a:r>
          </a:p>
        </c:rich>
      </c:tx>
      <c:layout>
        <c:manualLayout>
          <c:xMode val="edge"/>
          <c:yMode val="edge"/>
          <c:x val="0.81172891621342613"/>
          <c:y val="1.8676163712751461E-2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936992400747541E-2"/>
          <c:y val="0.11653860186074785"/>
          <c:w val="0.86377011685597826"/>
          <c:h val="0.5423601588665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Book1]Format J36- Monthly Progress of'!$B$1</c:f>
              <c:strCache>
                <c:ptCount val="1"/>
                <c:pt idx="0">
                  <c:v>% of total household connections with PWS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01-5D3A-4AA5-8CCC-5A64FA1783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A-4AA5-8CCC-5A64FA1783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3A-4AA5-8CCC-5A64FA1783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3A-4AA5-8CCC-5A64FA1783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A-4AA5-8CCC-5A64FA17839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3A-4AA5-8CCC-5A64FA1783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3A-4AA5-8CCC-5A64FA17839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3A-4AA5-8CCC-5A64FA17839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D3A-4AA5-8CCC-5A64FA17839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3A-4AA5-8CCC-5A64FA17839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3A-4AA5-8CCC-5A64FA17839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3A-4AA5-8CCC-5A64FA178390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19-5D3A-4AA5-8CCC-5A64FA17839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D3A-4AA5-8CCC-5A64FA178390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1D-5D3A-4AA5-8CCC-5A64FA178390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1F-5D3A-4AA5-8CCC-5A64FA178390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1-5D3A-4AA5-8CCC-5A64FA178390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3-5D3A-4AA5-8CCC-5A64FA178390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5-5D3A-4AA5-8CCC-5A64FA178390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7-5D3A-4AA5-8CCC-5A64FA178390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9-5D3A-4AA5-8CCC-5A64FA178390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B-5D3A-4AA5-8CCC-5A64FA178390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D-5D3A-4AA5-8CCC-5A64FA178390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2F-5D3A-4AA5-8CCC-5A64FA178390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 w="29659">
                <a:noFill/>
              </a:ln>
            </c:spPr>
            <c:extLst>
              <c:ext xmlns:c16="http://schemas.microsoft.com/office/drawing/2014/chart" uri="{C3380CC4-5D6E-409C-BE32-E72D297353CC}">
                <c16:uniqueId val="{00000031-5D3A-4AA5-8CCC-5A64FA178390}"/>
              </c:ext>
            </c:extLst>
          </c:dPt>
          <c:dLbls>
            <c:spPr>
              <a:noFill/>
              <a:ln w="29659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2245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'[Chart in Book1]Format J36- Monthly Progress of'!$A$2:$A$27</c:f>
              <c:strCache>
                <c:ptCount val="26"/>
                <c:pt idx="0">
                  <c:v>Simdega</c:v>
                </c:pt>
                <c:pt idx="1">
                  <c:v>National Average</c:v>
                </c:pt>
                <c:pt idx="2">
                  <c:v>Lohardaga</c:v>
                </c:pt>
                <c:pt idx="3">
                  <c:v>Latehar</c:v>
                </c:pt>
                <c:pt idx="4">
                  <c:v>Giridih</c:v>
                </c:pt>
                <c:pt idx="5">
                  <c:v>Ramgarh</c:v>
                </c:pt>
                <c:pt idx="6">
                  <c:v>Gumla</c:v>
                </c:pt>
                <c:pt idx="7">
                  <c:v>West Singhbhum</c:v>
                </c:pt>
                <c:pt idx="8">
                  <c:v>Chatra</c:v>
                </c:pt>
                <c:pt idx="9">
                  <c:v>Ranchi</c:v>
                </c:pt>
                <c:pt idx="10">
                  <c:v>Garhwa</c:v>
                </c:pt>
                <c:pt idx="11">
                  <c:v>Khunti</c:v>
                </c:pt>
                <c:pt idx="12">
                  <c:v>Hazaribagh</c:v>
                </c:pt>
                <c:pt idx="13">
                  <c:v>Deoghar</c:v>
                </c:pt>
                <c:pt idx="14">
                  <c:v>State Average</c:v>
                </c:pt>
                <c:pt idx="15">
                  <c:v>Palamu</c:v>
                </c:pt>
                <c:pt idx="16">
                  <c:v>Dumka</c:v>
                </c:pt>
                <c:pt idx="17">
                  <c:v>Bokaro</c:v>
                </c:pt>
                <c:pt idx="18">
                  <c:v>Saraikela Kharsawan</c:v>
                </c:pt>
                <c:pt idx="19">
                  <c:v>Dhanbad</c:v>
                </c:pt>
                <c:pt idx="20">
                  <c:v>Sahebganj</c:v>
                </c:pt>
                <c:pt idx="21">
                  <c:v>Koderma</c:v>
                </c:pt>
                <c:pt idx="22">
                  <c:v>East Singhbum</c:v>
                </c:pt>
                <c:pt idx="23">
                  <c:v>Jamtara</c:v>
                </c:pt>
                <c:pt idx="24">
                  <c:v>Godda</c:v>
                </c:pt>
                <c:pt idx="25">
                  <c:v>Pakur</c:v>
                </c:pt>
              </c:strCache>
            </c:strRef>
          </c:cat>
          <c:val>
            <c:numRef>
              <c:f>'[Chart in Book1]Format J36- Monthly Progress of'!$B$2:$B$27</c:f>
              <c:numCache>
                <c:formatCode>0</c:formatCode>
                <c:ptCount val="26"/>
                <c:pt idx="0">
                  <c:v>92.93</c:v>
                </c:pt>
                <c:pt idx="1">
                  <c:v>80.940000000000026</c:v>
                </c:pt>
                <c:pt idx="2">
                  <c:v>75.25</c:v>
                </c:pt>
                <c:pt idx="3">
                  <c:v>73.400000000000006</c:v>
                </c:pt>
                <c:pt idx="4">
                  <c:v>72.75</c:v>
                </c:pt>
                <c:pt idx="5">
                  <c:v>70.069999999999993</c:v>
                </c:pt>
                <c:pt idx="6">
                  <c:v>67.679999999999978</c:v>
                </c:pt>
                <c:pt idx="7">
                  <c:v>64.88</c:v>
                </c:pt>
                <c:pt idx="8">
                  <c:v>64.86999999999999</c:v>
                </c:pt>
                <c:pt idx="9">
                  <c:v>64.33</c:v>
                </c:pt>
                <c:pt idx="10">
                  <c:v>63.85</c:v>
                </c:pt>
                <c:pt idx="11">
                  <c:v>62.44</c:v>
                </c:pt>
                <c:pt idx="12">
                  <c:v>59.57</c:v>
                </c:pt>
                <c:pt idx="13">
                  <c:v>56.98</c:v>
                </c:pt>
                <c:pt idx="14">
                  <c:v>55.05</c:v>
                </c:pt>
                <c:pt idx="15">
                  <c:v>52.6</c:v>
                </c:pt>
                <c:pt idx="16">
                  <c:v>50.28</c:v>
                </c:pt>
                <c:pt idx="17">
                  <c:v>50.01</c:v>
                </c:pt>
                <c:pt idx="18">
                  <c:v>48.81</c:v>
                </c:pt>
                <c:pt idx="19">
                  <c:v>47.87</c:v>
                </c:pt>
                <c:pt idx="20">
                  <c:v>46.190000000000012</c:v>
                </c:pt>
                <c:pt idx="21">
                  <c:v>45.160000000000011</c:v>
                </c:pt>
                <c:pt idx="22">
                  <c:v>40.800000000000004</c:v>
                </c:pt>
                <c:pt idx="23">
                  <c:v>36.97</c:v>
                </c:pt>
                <c:pt idx="24">
                  <c:v>19.329999999999991</c:v>
                </c:pt>
                <c:pt idx="25">
                  <c:v>12.81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5D3A-4AA5-8CCC-5A64FA178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403712"/>
        <c:axId val="192610304"/>
      </c:barChart>
      <c:catAx>
        <c:axId val="19240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112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2610304"/>
        <c:crosses val="autoZero"/>
        <c:auto val="1"/>
        <c:lblAlgn val="ctr"/>
        <c:lblOffset val="100"/>
        <c:tickLblSkip val="1"/>
        <c:noMultiLvlLbl val="0"/>
      </c:catAx>
      <c:valAx>
        <c:axId val="192610304"/>
        <c:scaling>
          <c:orientation val="minMax"/>
          <c:min val="5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741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240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ysClr val="window" lastClr="FFFFFF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0.83726</cdr:x>
      <cdr:y>0.92094</cdr:y>
    </cdr:from>
    <cdr:to>
      <cdr:x>1</cdr:x>
      <cdr:y>0.98129</cdr:y>
    </cdr:to>
    <cdr:sp macro="" textlink="">
      <cdr:nvSpPr>
        <cdr:cNvPr id="2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00769" y="4797002"/>
          <a:ext cx="1827212" cy="31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lnSpc>
              <a:spcPct val="90000"/>
            </a:lnSpc>
            <a:spcBef>
              <a:spcPts val="1000"/>
            </a:spcBef>
            <a:spcAft>
              <a:spcPct val="0"/>
            </a:spcAft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1pPr>
          <a:lvl2pPr marL="742950" indent="-28575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2pPr>
          <a:lvl3pPr marL="1143000" indent="-22860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3pPr>
          <a:lvl4pPr marL="1600200" indent="-22860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4pPr>
          <a:lvl5pPr marL="2057400" indent="-228600" algn="l" rtl="0" eaLnBrk="0" fontAlgn="base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5pPr>
          <a:lvl6pPr marL="25146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6pPr>
          <a:lvl7pPr marL="29718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7pPr>
          <a:lvl8pPr marL="34290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8pPr>
          <a:lvl9pPr marL="3886200" indent="-228600" algn="l" defTabSz="914400" rtl="0" eaLnBrk="0" fontAlgn="base" latinLnBrk="0" hangingPunct="0">
            <a:lnSpc>
              <a:spcPct val="90000"/>
            </a:lnSpc>
            <a:spcBef>
              <a:spcPts val="500"/>
            </a:spcBef>
            <a:spcAft>
              <a:spcPct val="0"/>
            </a:spcAft>
            <a:buFont typeface="Arial" panose="020B0604020202020204" pitchFamily="34" charset="0"/>
            <a:buChar char="•"/>
            <a:defRPr kern="120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/>
              <a:cs typeface="Arial Unicode MS" panose="020B0604020202020204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en-US" altLang="en-US" sz="1400" dirty="0">
              <a:latin typeface="Times" panose="02020603050405020304" pitchFamily="18" charset="0"/>
              <a:cs typeface="Times" panose="02020603050405020304" pitchFamily="18" charset="0"/>
            </a:rPr>
            <a:t>Source: </a:t>
          </a:r>
          <a:r>
            <a:rPr lang="en-US" altLang="en-US" sz="1400" dirty="0" err="1">
              <a:latin typeface="Times" panose="02020603050405020304" pitchFamily="18" charset="0"/>
              <a:cs typeface="Times" panose="02020603050405020304" pitchFamily="18" charset="0"/>
            </a:rPr>
            <a:t>JJM</a:t>
          </a:r>
          <a:r>
            <a:rPr lang="en-US" altLang="en-US" sz="1400" dirty="0">
              <a:latin typeface="Times" panose="02020603050405020304" pitchFamily="18" charset="0"/>
              <a:cs typeface="Times" panose="02020603050405020304" pitchFamily="18" charset="0"/>
            </a:rPr>
            <a:t>-IMIS </a:t>
          </a:r>
          <a:endParaRPr lang="en-IN" altLang="en-US" sz="1400" dirty="0">
            <a:latin typeface="Times" panose="02020603050405020304" pitchFamily="18" charset="0"/>
            <a:cs typeface="Times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0.08813</cdr:x>
      <cdr:y>0.6459</cdr:y>
    </cdr:from>
    <cdr:to>
      <cdr:x>0.11259</cdr:x>
      <cdr:y>0.94519</cdr:y>
    </cdr:to>
    <cdr:sp macro="" textlink="">
      <cdr:nvSpPr>
        <cdr:cNvPr id="3" name="Rectangle 2"/>
        <cdr:cNvSpPr/>
      </cdr:nvSpPr>
      <cdr:spPr>
        <a:xfrm xmlns:a="http://schemas.openxmlformats.org/drawingml/2006/main" rot="18829068">
          <a:off x="347348" y="4006508"/>
          <a:ext cx="1558925" cy="274638"/>
        </a:xfrm>
        <a:prstGeom xmlns:a="http://schemas.openxmlformats.org/drawingml/2006/main" prst="rect">
          <a:avLst/>
        </a:prstGeom>
        <a:solidFill xmlns:a="http://schemas.openxmlformats.org/drawingml/2006/main">
          <a:srgbClr val="3BCCFF">
            <a:alpha val="5000"/>
          </a:srgbClr>
        </a:solidFill>
        <a:ln xmlns:a="http://schemas.openxmlformats.org/drawingml/2006/main" w="12600">
          <a:solidFill>
            <a:srgbClr val="E71224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IN" sz="8800" b="1" dirty="0">
            <a:solidFill>
              <a:srgbClr val="E71224"/>
            </a:solidFill>
          </a:endParaRPr>
        </a:p>
      </cdr:txBody>
    </cdr:sp>
  </cdr:relSizeAnchor>
  <cdr:relSizeAnchor xmlns:cdr="http://schemas.openxmlformats.org/drawingml/2006/chartDrawing">
    <cdr:from>
      <cdr:x>0.52562</cdr:x>
      <cdr:y>0.66234</cdr:y>
    </cdr:from>
    <cdr:to>
      <cdr:x>0.55186</cdr:x>
      <cdr:y>0.89766</cdr:y>
    </cdr:to>
    <cdr:sp macro="" textlink="">
      <cdr:nvSpPr>
        <cdr:cNvPr id="5" name="Rectangle 4"/>
        <cdr:cNvSpPr/>
      </cdr:nvSpPr>
      <cdr:spPr>
        <a:xfrm xmlns:a="http://schemas.openxmlformats.org/drawingml/2006/main" rot="18829068">
          <a:off x="5436090" y="3915508"/>
          <a:ext cx="1225766" cy="294692"/>
        </a:xfrm>
        <a:prstGeom xmlns:a="http://schemas.openxmlformats.org/drawingml/2006/main" prst="rect">
          <a:avLst/>
        </a:prstGeom>
        <a:solidFill xmlns:a="http://schemas.openxmlformats.org/drawingml/2006/main">
          <a:srgbClr val="3BCCFF">
            <a:alpha val="5000"/>
          </a:srgbClr>
        </a:solidFill>
        <a:ln xmlns:a="http://schemas.openxmlformats.org/drawingml/2006/main" w="12600">
          <a:solidFill>
            <a:srgbClr val="E71224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marL="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IN" sz="8800" b="1" dirty="0">
            <a:solidFill>
              <a:srgbClr val="E71224"/>
            </a:solidFill>
          </a:endParaRPr>
        </a:p>
      </cdr:txBody>
    </cdr:sp>
  </cdr:relSizeAnchor>
  <cdr:relSizeAnchor xmlns:cdr="http://schemas.openxmlformats.org/drawingml/2006/chartDrawing">
    <cdr:from>
      <cdr:x>0.63478</cdr:x>
      <cdr:y>0.66748</cdr:y>
    </cdr:from>
    <cdr:to>
      <cdr:x>0.66433</cdr:x>
      <cdr:y>0.8517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120A07B1-D5FB-88C4-D26D-8BA19F536EED}"/>
            </a:ext>
          </a:extLst>
        </cdr:cNvPr>
        <cdr:cNvSpPr/>
      </cdr:nvSpPr>
      <cdr:spPr>
        <a:xfrm xmlns:a="http://schemas.openxmlformats.org/drawingml/2006/main" rot="18829068">
          <a:off x="7154498" y="3767031"/>
          <a:ext cx="955686" cy="347227"/>
        </a:xfrm>
        <a:prstGeom xmlns:a="http://schemas.openxmlformats.org/drawingml/2006/main" prst="rect">
          <a:avLst/>
        </a:prstGeom>
        <a:solidFill xmlns:a="http://schemas.openxmlformats.org/drawingml/2006/main">
          <a:srgbClr val="3BCCFF">
            <a:alpha val="5000"/>
          </a:srgbClr>
        </a:solidFill>
        <a:ln xmlns:a="http://schemas.openxmlformats.org/drawingml/2006/main" w="12600">
          <a:solidFill>
            <a:srgbClr val="E71224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marL="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 algn="l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IN" sz="8800" b="1" dirty="0">
            <a:solidFill>
              <a:srgbClr val="E7122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98F0DB-1D88-402D-9AB3-06B50722A32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3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57E4E8-25E5-457C-8945-F1861A7A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78251-4115-67E2-856E-5750E09B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B2FF9-DEC7-0423-9F1A-673FF0737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5DF64-C8BC-E327-0234-AC13D33F2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78DF-A2FD-1E9B-6EFA-22EF01C51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6FFF5-4EE0-71D0-6813-F48B0EFCA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AC591-3DD5-2B8E-EDE0-890C3EA27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831D7-679F-D340-5A5F-676A4263F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ED81F-4894-1EFE-A818-81E3C8BC6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4D19-912C-F091-CEEA-E9740E37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C1922-7A1F-B7F4-7B40-A89FFCE11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682A5-9525-4B9A-6468-AB2E4EA31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68FD-47B5-D68E-2B5D-C59CF2203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4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8085-8ADA-AFC2-89BC-5AE5B738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BDA60-34AE-B986-C22C-DC2513B96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F27F3-EF33-E492-CB86-8C832B366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43ED0-6A68-3A8A-F95F-E1A9E5272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C867-233B-059C-0901-B7FDD814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7086E-C212-55DD-F43E-7640D7444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43F07-6882-BC95-0B18-0096F503D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63E1D-2D6B-00C1-6228-F12C55BAB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7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7E4E8-25E5-457C-8945-F1861A7AD4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CF2E-C11D-582D-CCA1-A7CFC9F8E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837B7-A10A-0B8A-81D7-F8A85088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1EAE4-8B0B-B3D4-EB1C-8194AAF9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4E56-616C-3E98-B70D-636AED24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A80E-7F15-2565-2395-14EAFF10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CDB1-B51E-0375-71AE-F9848693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16E63-DB37-C92E-2234-BA9A1C829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C5EB5-6582-5DC9-EBFA-EDDC9A96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5CC29-4473-FD7C-1FA5-F1FFFD2A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CF70F-D30C-2E79-331B-D8D3E739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9D52C-0825-D30A-8FF9-8D9BC0F88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B592A-C13A-76C7-ADC8-41CC2B90F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F8C54-9BAB-499C-28F7-FAF94C30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3869-3E92-6910-AEA7-01855136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1BC5-9F1A-F3AC-AAC6-DE3566D1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2C2A-05AB-72EF-4DDD-BC259061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EEB8-88E3-06A7-5A42-1D74E36B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B7F77-DA04-5E0A-96A2-03CA9846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934D-5E42-CDAA-8B50-0855A384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F7E7-F7E1-61EF-16A4-27244D70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3224-1A71-EE37-429A-C4013575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BD045-3714-D106-506A-C73FC398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6F28-F26C-C9CD-AD4E-EB9966DB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42004-13FC-53CE-B285-1A2586BC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F6EF-A689-E04D-055B-D3A74D53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0CBD-56C9-19C6-31F7-49757720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D25-6B4E-FB4D-3D3A-3E3C11A6F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0E15-BB6D-C45D-98F3-22DC8CFE5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4786C-6E26-532F-9EE9-19FA423A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D26CA-0661-8B8E-7F2A-D5618B08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4E18D-4E16-2EB3-6223-D2DC3E62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1277-F33E-BCA6-96D4-FE591CF5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DB822-BD98-3F17-8491-EF0502F3C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4A91B-5C1F-F439-816F-CDC65C5CC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42564-3CA2-FFD0-C942-432F66801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360D4-562E-6C3D-B5D2-13982C7B4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58B05-94F2-F6B4-6B90-D279B79F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2C118-0784-94F3-0851-39F7D1CE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E4845-A9CF-5CB6-A7E2-F6F4E3BF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7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467C-3044-C01B-A418-3DE9E500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E3931-E15F-F364-FE25-5A2E0802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ACFA0-B2FE-A81A-94DC-E2222F4A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5F7AD-5887-8FA5-5D6D-C009553F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080CC-635F-5B7D-2BBB-62AF8868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A452D-4C08-0041-1516-FE3452BF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FC159-82D1-2733-93A1-BF423A31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B805-2F4E-2C17-976E-101B0809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D3DCC-3FD3-9DC7-BBAD-8E50C53C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BC117-FD12-9417-776E-243AF511B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06D2C-7B46-78AF-8368-899AE099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A1160-F977-C876-1632-482C4D77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CB475-D359-234B-C18E-954FADAF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1A68-BDD3-BCAE-6A70-227D3A0A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CF61C-8CD4-C2F6-2C77-D5C6EA599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321D3-D46C-8446-C635-BC5251E24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D603F-02BD-E164-3F52-E17F2D92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4DB65-74B7-3DD8-CF11-B815DA80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384AC-6A7B-8558-A8C5-9DFA371D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BAF519-5D0C-ACC6-5C88-9702847A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2124C-A74C-A84A-B1A7-25E865FFE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9370F-99C4-733B-1E44-BDDCB6F2C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7F6F-4076-DA28-DC6E-EE5122219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F72D7-F1C7-DC90-BD9A-CC4CA4BFA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0855-E517-46AC-9D7A-05E085B7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4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EAF6117F-E109-A4AE-E5C5-8F269635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2297" t="15556" r="22297" b="16667"/>
          <a:stretch>
            <a:fillRect/>
          </a:stretch>
        </p:blipFill>
        <p:spPr bwMode="auto">
          <a:xfrm>
            <a:off x="0" y="142939"/>
            <a:ext cx="2187613" cy="2289090"/>
          </a:xfrm>
          <a:prstGeom prst="rect">
            <a:avLst/>
          </a:prstGeom>
          <a:noFill/>
        </p:spPr>
      </p:pic>
      <p:cxnSp>
        <p:nvCxnSpPr>
          <p:cNvPr id="100" name="Straight Connector 102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0BBAA001-8D86-35AF-21E5-1AE1566F90E0}"/>
              </a:ext>
            </a:extLst>
          </p:cNvPr>
          <p:cNvSpPr txBox="1">
            <a:spLocks/>
          </p:cNvSpPr>
          <p:nvPr/>
        </p:nvSpPr>
        <p:spPr>
          <a:xfrm>
            <a:off x="7526876" y="1477764"/>
            <a:ext cx="4458817" cy="3902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of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Jharkhand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Sanitation Department </a:t>
            </a:r>
          </a:p>
          <a:p>
            <a:pPr algn="ctr">
              <a:lnSpc>
                <a:spcPct val="90000"/>
              </a:lnSpc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Peyjal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Samvad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District Collectors</a:t>
            </a: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District-Bokaro </a:t>
            </a: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Women Leadership 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O&amp;M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water supply schemes </a:t>
            </a:r>
          </a:p>
          <a:p>
            <a:pPr algn="ctr">
              <a:lnSpc>
                <a:spcPct val="90000"/>
              </a:lnSpc>
              <a:spcAft>
                <a:spcPts val="212"/>
              </a:spcAft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188B6D0-97EB-D909-6140-2D5411932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631" y="3264072"/>
            <a:ext cx="3597245" cy="35939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F9E04B-6E13-C807-2610-57D81E66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13" y="-13570"/>
            <a:ext cx="5343048" cy="327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E1AAA46-5E9F-35C5-166D-4FC1B963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974"/>
            <a:ext cx="4029740" cy="35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1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CF69D-86CA-7DA6-C8B8-9782EE9DF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218A-1D6F-0CCE-62AE-2E24407B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FBF2F-2959-1854-159C-051CBC870E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Jal Jeevan Mission: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FHTC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Coverage	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4C7571C9-A39F-67BB-7098-17C7B6D2BA3F}"/>
              </a:ext>
            </a:extLst>
          </p:cNvPr>
          <p:cNvSpPr/>
          <p:nvPr/>
        </p:nvSpPr>
        <p:spPr>
          <a:xfrm>
            <a:off x="-20880" y="6551227"/>
            <a:ext cx="1470600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ECCF2053-409F-11E6-572D-8C75CD8B9EF4}"/>
              </a:ext>
            </a:extLst>
          </p:cNvPr>
          <p:cNvSpPr/>
          <p:nvPr/>
        </p:nvSpPr>
        <p:spPr>
          <a:xfrm>
            <a:off x="5367240" y="6562855"/>
            <a:ext cx="6824520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2BB5E6E2-A82F-6944-F446-14864D3E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297" t="15556" r="22297" b="16667"/>
          <a:stretch>
            <a:fillRect/>
          </a:stretch>
        </p:blipFill>
        <p:spPr bwMode="auto">
          <a:xfrm>
            <a:off x="11490863" y="104628"/>
            <a:ext cx="623471" cy="704290"/>
          </a:xfrm>
          <a:prstGeom prst="rect">
            <a:avLst/>
          </a:prstGeom>
          <a:noFill/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70158C-4BE5-7505-92A1-E789D10E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11629"/>
              </p:ext>
            </p:extLst>
          </p:nvPr>
        </p:nvGraphicFramePr>
        <p:xfrm>
          <a:off x="0" y="913545"/>
          <a:ext cx="12191760" cy="549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690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20FBA-8E8B-672F-FDC7-076B963E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DC9BC-9BF6-A9FA-191D-9F485126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2D390-92BF-1EC7-DE83-874FBB48FD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Schemes and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HGJ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Villages 	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98A627D3-5501-CB5D-E853-FDD0EDCBBCC2}"/>
              </a:ext>
            </a:extLst>
          </p:cNvPr>
          <p:cNvSpPr/>
          <p:nvPr/>
        </p:nvSpPr>
        <p:spPr>
          <a:xfrm>
            <a:off x="-20880" y="6551227"/>
            <a:ext cx="1470600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82482EA8-E1CC-7DFE-A879-1608F96DB712}"/>
              </a:ext>
            </a:extLst>
          </p:cNvPr>
          <p:cNvSpPr/>
          <p:nvPr/>
        </p:nvSpPr>
        <p:spPr>
          <a:xfrm>
            <a:off x="5367240" y="6562855"/>
            <a:ext cx="6824520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F2568FA5-2798-EE3D-C8CC-8782720E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297" t="15556" r="22297" b="16667"/>
          <a:stretch>
            <a:fillRect/>
          </a:stretch>
        </p:blipFill>
        <p:spPr bwMode="auto">
          <a:xfrm>
            <a:off x="11490863" y="104628"/>
            <a:ext cx="623471" cy="704290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74006C-3E38-F1B0-CA9D-70EBDE8C1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42283"/>
              </p:ext>
            </p:extLst>
          </p:nvPr>
        </p:nvGraphicFramePr>
        <p:xfrm>
          <a:off x="209550" y="1015422"/>
          <a:ext cx="11772900" cy="206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176">
                  <a:extLst>
                    <a:ext uri="{9D8B030D-6E8A-4147-A177-3AD203B41FA5}">
                      <a16:colId xmlns:a16="http://schemas.microsoft.com/office/drawing/2014/main" val="1217065449"/>
                    </a:ext>
                  </a:extLst>
                </a:gridCol>
                <a:gridCol w="2317897">
                  <a:extLst>
                    <a:ext uri="{9D8B030D-6E8A-4147-A177-3AD203B41FA5}">
                      <a16:colId xmlns:a16="http://schemas.microsoft.com/office/drawing/2014/main" val="4102306524"/>
                    </a:ext>
                  </a:extLst>
                </a:gridCol>
                <a:gridCol w="3370521">
                  <a:extLst>
                    <a:ext uri="{9D8B030D-6E8A-4147-A177-3AD203B41FA5}">
                      <a16:colId xmlns:a16="http://schemas.microsoft.com/office/drawing/2014/main" val="1106690308"/>
                    </a:ext>
                  </a:extLst>
                </a:gridCol>
                <a:gridCol w="2987306">
                  <a:extLst>
                    <a:ext uri="{9D8B030D-6E8A-4147-A177-3AD203B41FA5}">
                      <a16:colId xmlns:a16="http://schemas.microsoft.com/office/drawing/2014/main" val="4287335474"/>
                    </a:ext>
                  </a:extLst>
                </a:gridCol>
              </a:tblGrid>
              <a:tr h="15757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 B"/>
                        </a:rPr>
                        <a:t>No. of Schemes under </a:t>
                      </a:r>
                      <a:r>
                        <a:rPr lang="en-US" sz="1800" b="1" dirty="0" err="1">
                          <a:latin typeface="Times New Rom B"/>
                        </a:rPr>
                        <a:t>JJM</a:t>
                      </a:r>
                      <a:r>
                        <a:rPr lang="en-US" sz="1800" b="1" dirty="0">
                          <a:latin typeface="Times New Rom B"/>
                        </a:rPr>
                        <a:t> </a:t>
                      </a:r>
                      <a:endParaRPr lang="en-IN" sz="18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Total Schemes as per IMIS  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Physically Completed Schemes as per IMIS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Physically Completed Schemes Handed Over to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Times New Rom B"/>
                        </a:rPr>
                        <a:t>VWSCs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 B"/>
                        </a:rPr>
                        <a:t>as per IMIS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76608"/>
                  </a:ext>
                </a:extLst>
              </a:tr>
              <a:tr h="48486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 B"/>
                        </a:rPr>
                        <a:t>Multi Village Schemes (MVS) </a:t>
                      </a:r>
                      <a:endParaRPr lang="en-IN" sz="18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Times New Rom B"/>
                          <a:cs typeface="Times" panose="02020603050405020304" pitchFamily="18" charset="0"/>
                        </a:rPr>
                        <a:t>436</a:t>
                      </a:r>
                      <a:endParaRPr lang="en-IN" sz="1800" dirty="0">
                        <a:solidFill>
                          <a:sysClr val="windowText" lastClr="000000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 B"/>
                        </a:rPr>
                        <a:t>352 (80.73%)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 B"/>
                        </a:rPr>
                        <a:t>352 (100%)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054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AD2828-231F-BA62-1BED-943EC5DAB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53611"/>
              </p:ext>
            </p:extLst>
          </p:nvPr>
        </p:nvGraphicFramePr>
        <p:xfrm>
          <a:off x="182882" y="3229132"/>
          <a:ext cx="11772901" cy="2402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23">
                  <a:extLst>
                    <a:ext uri="{9D8B030D-6E8A-4147-A177-3AD203B41FA5}">
                      <a16:colId xmlns:a16="http://schemas.microsoft.com/office/drawing/2014/main" val="1217065449"/>
                    </a:ext>
                  </a:extLst>
                </a:gridCol>
                <a:gridCol w="2949502">
                  <a:extLst>
                    <a:ext uri="{9D8B030D-6E8A-4147-A177-3AD203B41FA5}">
                      <a16:colId xmlns:a16="http://schemas.microsoft.com/office/drawing/2014/main" val="4102306524"/>
                    </a:ext>
                  </a:extLst>
                </a:gridCol>
                <a:gridCol w="3888082">
                  <a:extLst>
                    <a:ext uri="{9D8B030D-6E8A-4147-A177-3AD203B41FA5}">
                      <a16:colId xmlns:a16="http://schemas.microsoft.com/office/drawing/2014/main" val="1928386791"/>
                    </a:ext>
                  </a:extLst>
                </a:gridCol>
                <a:gridCol w="3225594">
                  <a:extLst>
                    <a:ext uri="{9D8B030D-6E8A-4147-A177-3AD203B41FA5}">
                      <a16:colId xmlns:a16="http://schemas.microsoft.com/office/drawing/2014/main" val="180818501"/>
                    </a:ext>
                  </a:extLst>
                </a:gridCol>
              </a:tblGrid>
              <a:tr h="53399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 B"/>
                        </a:rPr>
                        <a:t>Status of Village Coverage </a:t>
                      </a:r>
                      <a:endParaRPr lang="en-IN" sz="18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20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353391"/>
                  </a:ext>
                </a:extLst>
              </a:tr>
              <a:tr h="13349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 B"/>
                        </a:rPr>
                        <a:t>Total Villages </a:t>
                      </a:r>
                      <a:endParaRPr lang="en-IN" sz="18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 B"/>
                        </a:rPr>
                        <a:t>Villages with 100% </a:t>
                      </a:r>
                      <a:endParaRPr lang="en-IN" sz="18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 B"/>
                        </a:rPr>
                        <a:t>Har Ghar Jal Reported Villages </a:t>
                      </a:r>
                      <a:endParaRPr lang="en-IN" sz="18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 B"/>
                        </a:rPr>
                        <a:t>Har Ghar Jal Certified Villages </a:t>
                      </a:r>
                      <a:endParaRPr lang="en-IN" sz="1800" b="1" dirty="0">
                        <a:latin typeface="Times New Rom B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76608"/>
                  </a:ext>
                </a:extLst>
              </a:tr>
              <a:tr h="53399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 B"/>
                        </a:rPr>
                        <a:t>691</a:t>
                      </a:r>
                      <a:endParaRPr lang="en-IN" sz="1800" b="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dk1"/>
                          </a:solidFill>
                          <a:latin typeface="Times New Rom B"/>
                        </a:rPr>
                        <a:t>91</a:t>
                      </a:r>
                      <a:endParaRPr lang="en-IN" sz="1800" b="0" dirty="0">
                        <a:solidFill>
                          <a:schemeClr val="dk1"/>
                        </a:solidFill>
                        <a:latin typeface="Times New Rom B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dk1"/>
                          </a:solidFill>
                          <a:latin typeface="Times New Rom B"/>
                        </a:rPr>
                        <a:t>75</a:t>
                      </a:r>
                      <a:endParaRPr lang="en-IN" sz="1800" b="0" dirty="0">
                        <a:solidFill>
                          <a:schemeClr val="dk1"/>
                        </a:solidFill>
                        <a:latin typeface="Times New Rom B"/>
                        <a:ea typeface="+mn-ea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imes New Rom B"/>
                        </a:rPr>
                        <a:t>67</a:t>
                      </a:r>
                      <a:endParaRPr lang="en-IN" sz="1800" b="0" dirty="0">
                        <a:latin typeface="Times New Rom B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0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6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813F3-C62F-598A-7593-698EF98F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5640F-AFE7-2AA4-1719-A03FCBBD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2BF29-4B0B-2E64-E124-578685D484A6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1490863" cy="774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Jal </a:t>
            </a:r>
            <a:r>
              <a:rPr lang="en-US" dirty="0" err="1"/>
              <a:t>Sahiyas</a:t>
            </a:r>
            <a:r>
              <a:rPr lang="en-US" dirty="0"/>
              <a:t>: Jal </a:t>
            </a:r>
            <a:r>
              <a:rPr lang="en-US" dirty="0" err="1"/>
              <a:t>Doots</a:t>
            </a:r>
            <a:r>
              <a:rPr lang="en-US" dirty="0"/>
              <a:t>  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B1DA338C-4ADC-2387-7DA7-2456EABC50A1}"/>
              </a:ext>
            </a:extLst>
          </p:cNvPr>
          <p:cNvSpPr/>
          <p:nvPr/>
        </p:nvSpPr>
        <p:spPr>
          <a:xfrm>
            <a:off x="-20880" y="6551227"/>
            <a:ext cx="1470600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295318C3-A664-1538-E4E4-5A6916CEC8CD}"/>
              </a:ext>
            </a:extLst>
          </p:cNvPr>
          <p:cNvSpPr/>
          <p:nvPr/>
        </p:nvSpPr>
        <p:spPr>
          <a:xfrm>
            <a:off x="5367240" y="6562855"/>
            <a:ext cx="6824520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8CE0FCDB-6F26-EDEA-9F5F-9A0DD8D1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297" t="15556" r="22297" b="16667"/>
          <a:stretch>
            <a:fillRect/>
          </a:stretch>
        </p:blipFill>
        <p:spPr bwMode="auto">
          <a:xfrm>
            <a:off x="11490863" y="104628"/>
            <a:ext cx="623471" cy="704290"/>
          </a:xfrm>
          <a:prstGeom prst="rect">
            <a:avLst/>
          </a:prstGeom>
          <a:noFill/>
        </p:spPr>
      </p:pic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E068DDB1-B30D-D97A-6338-6313C28ACC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8" t="19566" r="4292" b="19566"/>
          <a:stretch/>
        </p:blipFill>
        <p:spPr>
          <a:xfrm>
            <a:off x="7389628" y="957622"/>
            <a:ext cx="4586071" cy="5456528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B5B14FB-B983-167B-140C-CD4974A471A5}"/>
              </a:ext>
            </a:extLst>
          </p:cNvPr>
          <p:cNvSpPr txBox="1">
            <a:spLocks/>
          </p:cNvSpPr>
          <p:nvPr/>
        </p:nvSpPr>
        <p:spPr>
          <a:xfrm>
            <a:off x="216301" y="1012187"/>
            <a:ext cx="7035103" cy="55506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560"/>
              </a:lnSpc>
              <a:spcBef>
                <a:spcPts val="600"/>
              </a:spcBef>
              <a:spcAft>
                <a:spcPts val="600"/>
              </a:spcAft>
              <a:buClr>
                <a:srgbClr val="46944F"/>
              </a:buClr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grass root cadres, the Department initiated the concept of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Jalsahiyas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2011 and selected the frontline women workers from Gram Sabhas for the delivering services of Water Sanitation &amp; Hygiene (WASH) to every rural family. </a:t>
            </a:r>
          </a:p>
          <a:p>
            <a:pPr marL="342900" indent="-342900" algn="just">
              <a:lnSpc>
                <a:spcPts val="2560"/>
              </a:lnSpc>
              <a:spcBef>
                <a:spcPts val="600"/>
              </a:spcBef>
              <a:spcAft>
                <a:spcPts val="600"/>
              </a:spcAft>
              <a:buClr>
                <a:srgbClr val="46944F"/>
              </a:buClr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treasurer of the village water sanitation committees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VWSC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Jalsahiyas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joint signatory for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O&amp;M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JJM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 funds for selected Village Water and Sanitation Committee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VWSCs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lnSpc>
                <a:spcPts val="2560"/>
              </a:lnSpc>
              <a:spcBef>
                <a:spcPts val="600"/>
              </a:spcBef>
              <a:spcAft>
                <a:spcPts val="600"/>
              </a:spcAft>
              <a:buClr>
                <a:srgbClr val="46944F"/>
              </a:buClr>
            </a:pP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Jalsahiyas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responsible for implementation water, sanitation and hygiene programmes and WASH awareness activities in their respective villages. </a:t>
            </a:r>
          </a:p>
          <a:p>
            <a:pPr marL="342900" indent="-342900" algn="just">
              <a:lnSpc>
                <a:spcPts val="2560"/>
              </a:lnSpc>
              <a:spcBef>
                <a:spcPts val="600"/>
              </a:spcBef>
              <a:spcAft>
                <a:spcPts val="600"/>
              </a:spcAft>
              <a:buClr>
                <a:srgbClr val="46944F"/>
              </a:buClr>
            </a:pP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Jalsahiyas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conducts water quality testing using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FTKs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assured quality drinking water distribution in their respective villages, and collect water user charges for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O&amp;M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water supply schemes. </a:t>
            </a:r>
          </a:p>
        </p:txBody>
      </p:sp>
    </p:spTree>
    <p:extLst>
      <p:ext uri="{BB962C8B-B14F-4D97-AF65-F5344CB8AC3E}">
        <p14:creationId xmlns:p14="http://schemas.microsoft.com/office/powerpoint/2010/main" val="2499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BF81-A55E-15FA-9E9B-E052B924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017EF-D60F-8890-188E-6BABECB5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05A3-779D-1E76-1854-053D976508A7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1490863" cy="774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Jan </a:t>
            </a:r>
            <a:r>
              <a:rPr lang="en-US" dirty="0" err="1"/>
              <a:t>Bhagidari</a:t>
            </a:r>
            <a:r>
              <a:rPr lang="en-US" dirty="0"/>
              <a:t> of </a:t>
            </a:r>
            <a:r>
              <a:rPr lang="en-US" dirty="0" err="1"/>
              <a:t>Jalsahiyas</a:t>
            </a:r>
            <a:r>
              <a:rPr lang="en-US" dirty="0"/>
              <a:t> in Drinking Water Services 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B9835D8F-B3E1-CCDE-D347-5CDDD3B9FF71}"/>
              </a:ext>
            </a:extLst>
          </p:cNvPr>
          <p:cNvSpPr/>
          <p:nvPr/>
        </p:nvSpPr>
        <p:spPr>
          <a:xfrm>
            <a:off x="-20880" y="6551227"/>
            <a:ext cx="1470600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03EEBD5C-9E57-D225-0726-D067EAEA9003}"/>
              </a:ext>
            </a:extLst>
          </p:cNvPr>
          <p:cNvSpPr/>
          <p:nvPr/>
        </p:nvSpPr>
        <p:spPr>
          <a:xfrm>
            <a:off x="5367240" y="6562855"/>
            <a:ext cx="6824520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89BC85CE-676B-BA8E-9551-1AE91D53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297" t="15556" r="22297" b="16667"/>
          <a:stretch>
            <a:fillRect/>
          </a:stretch>
        </p:blipFill>
        <p:spPr bwMode="auto">
          <a:xfrm>
            <a:off x="11490863" y="104628"/>
            <a:ext cx="623471" cy="704290"/>
          </a:xfrm>
          <a:prstGeom prst="rect">
            <a:avLst/>
          </a:prstGeom>
          <a:noFill/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99C008B-AC87-C961-6881-8E1050573469}"/>
              </a:ext>
            </a:extLst>
          </p:cNvPr>
          <p:cNvSpPr txBox="1">
            <a:spLocks/>
          </p:cNvSpPr>
          <p:nvPr/>
        </p:nvSpPr>
        <p:spPr>
          <a:xfrm>
            <a:off x="216301" y="1089299"/>
            <a:ext cx="7330464" cy="56321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</a:pP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Jalsahiyas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ensure coverage of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FHTC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every household in their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villages.They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 out to last household for assured drinking water service.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the tasks of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O&amp;M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water supply schemes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awareness activities and Gram Sabhas for water user charges collection and sensitisation on consumption of quality water for public health.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stereotypes leading to an equitable and equal society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in achieving Sustainable Development Goals of 5 (Gender Equality and Women Empowerment) and Goal 10 (Reduce inequality).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80AC0-27ED-B6A5-7332-1FE0979B8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765" y="1089300"/>
            <a:ext cx="4255833" cy="2569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5F6122-1C1F-1187-BAE8-32303F09C6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6"/>
          <a:stretch/>
        </p:blipFill>
        <p:spPr>
          <a:xfrm>
            <a:off x="7546765" y="3678581"/>
            <a:ext cx="4255832" cy="26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6AA4E-DB4D-2B43-23E7-32A94E7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8D490-4E7E-36EA-294D-D83DB5B9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76A-BD73-4BA2-AB75-C7A90072F000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7AFD5-C4AF-291A-AB1E-676BA38DF77F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1490863" cy="903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fi-FI" dirty="0"/>
              <a:t>Nari Shakti se Jal Shakti </a:t>
            </a:r>
            <a:endParaRPr lang="en-US" dirty="0"/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D564AD7A-8D58-A8AA-20B0-0996CD05918C}"/>
              </a:ext>
            </a:extLst>
          </p:cNvPr>
          <p:cNvSpPr/>
          <p:nvPr/>
        </p:nvSpPr>
        <p:spPr>
          <a:xfrm>
            <a:off x="-20880" y="6551227"/>
            <a:ext cx="1470600" cy="32292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3638DD97-45A9-25B5-337F-71A7A4880D60}"/>
              </a:ext>
            </a:extLst>
          </p:cNvPr>
          <p:cNvSpPr/>
          <p:nvPr/>
        </p:nvSpPr>
        <p:spPr>
          <a:xfrm>
            <a:off x="5367240" y="6562855"/>
            <a:ext cx="6824520" cy="32292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7" name="Picture 3" descr="C:\Users\Spurthi\Downloads\WhatsApp Image 2020-09-29 at 4.35.19 PM.jpeg">
            <a:extLst>
              <a:ext uri="{FF2B5EF4-FFF2-40B4-BE49-F238E27FC236}">
                <a16:creationId xmlns:a16="http://schemas.microsoft.com/office/drawing/2014/main" id="{ED3CD06A-FA41-28DD-69C1-5C41EF67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297" t="15556" r="22297" b="16667"/>
          <a:stretch>
            <a:fillRect/>
          </a:stretch>
        </p:blipFill>
        <p:spPr bwMode="auto">
          <a:xfrm>
            <a:off x="11490863" y="104628"/>
            <a:ext cx="623471" cy="704290"/>
          </a:xfrm>
          <a:prstGeom prst="rect">
            <a:avLst/>
          </a:prstGeom>
          <a:noFill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51112E-8058-F795-556D-1B759D12E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2570"/>
              </p:ext>
            </p:extLst>
          </p:nvPr>
        </p:nvGraphicFramePr>
        <p:xfrm>
          <a:off x="452603" y="1110272"/>
          <a:ext cx="7638774" cy="548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8774">
                  <a:extLst>
                    <a:ext uri="{9D8B030D-6E8A-4147-A177-3AD203B41FA5}">
                      <a16:colId xmlns:a16="http://schemas.microsoft.com/office/drawing/2014/main" val="818945622"/>
                    </a:ext>
                  </a:extLst>
                </a:gridCol>
              </a:tblGrid>
              <a:tr h="4000231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Jalsahiyas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playing pivotal role in implementation of JJM and O&amp;M of water supply schemes along with taking rigorous water quality testing in Bokaro district.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District Bokaro has taken an initiative for digitally collect the water tariffs.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initiative is called E-Jal Kar. An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ePOS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machine has been given to the selected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Jalsahiyas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are collecting water user charges from beneficiaries through e-payment  using QR code.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Hesabatu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Rural Supply Scheme,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Jalsahiyas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have collected 1.72 Cr.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47114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77BEC22-8689-F331-23FB-6F0C13A42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66" y="1263919"/>
            <a:ext cx="3586832" cy="25000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DA65E9-0400-0134-76EC-20F0AF01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64" y="3800259"/>
            <a:ext cx="3586833" cy="23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3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1BBBE79-C427-480A-88F3-4BBC7C8C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902EDFB-0F6C-4732-8228-DA58F6ADEB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644" r="5136"/>
          <a:stretch/>
        </p:blipFill>
        <p:spPr>
          <a:xfrm>
            <a:off x="838200" y="364143"/>
            <a:ext cx="3335789" cy="3426462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00332F-F2C1-4CBC-BA57-7FB5CF4AB65C}"/>
              </a:ext>
            </a:extLst>
          </p:cNvPr>
          <p:cNvSpPr txBox="1">
            <a:spLocks/>
          </p:cNvSpPr>
          <p:nvPr/>
        </p:nvSpPr>
        <p:spPr>
          <a:xfrm>
            <a:off x="5162719" y="4495568"/>
            <a:ext cx="6586915" cy="190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99158-527F-6754-19C6-C51FAA06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4D0855-E517-46AC-9D7A-05E085B7527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C787BD-D291-992C-A086-C8E78A87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4" r="17490"/>
          <a:stretch>
            <a:fillRect/>
          </a:stretch>
        </p:blipFill>
        <p:spPr bwMode="auto">
          <a:xfrm>
            <a:off x="4494300" y="-6007"/>
            <a:ext cx="3723725" cy="413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3">
            <a:extLst>
              <a:ext uri="{FF2B5EF4-FFF2-40B4-BE49-F238E27FC236}">
                <a16:creationId xmlns:a16="http://schemas.microsoft.com/office/drawing/2014/main" id="{11F9FAF9-00B3-62A3-0F2F-2B31E2A0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b="14323"/>
          <a:stretch>
            <a:fillRect/>
          </a:stretch>
        </p:blipFill>
        <p:spPr bwMode="auto">
          <a:xfrm>
            <a:off x="8218024" y="9240"/>
            <a:ext cx="3531609" cy="41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3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022011-5637-47BF-A9C4-83DE55F6A93D}">
  <we:reference id="9c4ae91c-a022-4062-b6f5-38e49ed8ba78" version="1.0.34.1" store="EXCatalog" storeType="EXCatalog"/>
  <we:alternateReferences/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14439</TotalTime>
  <Words>447</Words>
  <Application>Microsoft Office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Times New Rom 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Sarkar, Arpan De</dc:creator>
  <cp:lastModifiedBy>Krishna Kumar Rana</cp:lastModifiedBy>
  <cp:revision>1254</cp:revision>
  <cp:lastPrinted>2023-03-06T07:36:39Z</cp:lastPrinted>
  <dcterms:created xsi:type="dcterms:W3CDTF">2023-02-27T07:00:43Z</dcterms:created>
  <dcterms:modified xsi:type="dcterms:W3CDTF">2025-10-26T04:23:02Z</dcterms:modified>
</cp:coreProperties>
</file>