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Default Extension="jpg" ContentType="image/jp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3.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theme/theme4.xml" ContentType="application/vnd.openxmlformats-officedocument.theme+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theme/theme5.xml" ContentType="application/vnd.openxmlformats-officedocument.theme+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theme/theme6.xml" ContentType="application/vnd.openxmlformats-officedocument.theme+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theme/theme7.xml" ContentType="application/vnd.openxmlformats-officedocument.theme+xml"/>
  <Override PartName="/ppt/theme/theme8.xml" ContentType="application/vnd.openxmlformats-officedocument.theme+xml"/>
  <Override PartName="/ppt/charts/chart1.xml" ContentType="application/vnd.openxmlformats-officedocument.drawingml.chart+xml"/>
  <Override PartName="/ppt/theme/themeOverride1.xml" ContentType="application/vnd.openxmlformats-officedocument.themeOverride+xml"/>
  <Override PartName="/ppt/theme/themeOverride2.xml" ContentType="application/vnd.openxmlformats-officedocument.themeOverride+xml"/>
  <Override PartName="/ppt/charts/chart2.xml" ContentType="application/vnd.openxmlformats-officedocument.drawingml.chart+xml"/>
  <Override PartName="/ppt/theme/themeOverride3.xml" ContentType="application/vnd.openxmlformats-officedocument.themeOverr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72" r:id="rId3"/>
    <p:sldMasterId id="2147483701" r:id="rId4"/>
    <p:sldMasterId id="2147483759" r:id="rId5"/>
    <p:sldMasterId id="2147483778" r:id="rId6"/>
    <p:sldMasterId id="2147483816" r:id="rId7"/>
  </p:sldMasterIdLst>
  <p:notesMasterIdLst>
    <p:notesMasterId r:id="rId40"/>
  </p:notesMasterIdLst>
  <p:sldIdLst>
    <p:sldId id="256" r:id="rId8"/>
    <p:sldId id="472" r:id="rId9"/>
    <p:sldId id="263" r:id="rId10"/>
    <p:sldId id="494" r:id="rId11"/>
    <p:sldId id="458" r:id="rId12"/>
    <p:sldId id="484" r:id="rId13"/>
    <p:sldId id="485" r:id="rId14"/>
    <p:sldId id="487" r:id="rId15"/>
    <p:sldId id="467" r:id="rId16"/>
    <p:sldId id="481" r:id="rId17"/>
    <p:sldId id="476" r:id="rId18"/>
    <p:sldId id="488" r:id="rId19"/>
    <p:sldId id="489" r:id="rId20"/>
    <p:sldId id="482" r:id="rId21"/>
    <p:sldId id="499" r:id="rId22"/>
    <p:sldId id="496" r:id="rId23"/>
    <p:sldId id="498" r:id="rId24"/>
    <p:sldId id="495" r:id="rId25"/>
    <p:sldId id="507" r:id="rId26"/>
    <p:sldId id="493" r:id="rId27"/>
    <p:sldId id="508" r:id="rId28"/>
    <p:sldId id="469" r:id="rId29"/>
    <p:sldId id="480" r:id="rId30"/>
    <p:sldId id="509" r:id="rId31"/>
    <p:sldId id="510" r:id="rId32"/>
    <p:sldId id="500" r:id="rId33"/>
    <p:sldId id="502" r:id="rId34"/>
    <p:sldId id="501" r:id="rId35"/>
    <p:sldId id="479" r:id="rId36"/>
    <p:sldId id="503" r:id="rId37"/>
    <p:sldId id="504" r:id="rId38"/>
    <p:sldId id="506" r:id="rId39"/>
  </p:sldIdLst>
  <p:sldSz cx="12192000" cy="6858000"/>
  <p:notesSz cx="6888163" cy="10018713"/>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80808"/>
    <a:srgbClr val="B83E18"/>
    <a:srgbClr val="FF006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p:scale>
          <a:sx n="118" d="100"/>
          <a:sy n="118" d="100"/>
        </p:scale>
        <p:origin x="-312" y="-7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slide" Target="slides/slide32.xml"/><Relationship Id="rId3" Type="http://schemas.openxmlformats.org/officeDocument/2006/relationships/slideMaster" Target="slideMasters/slideMaster3.xml"/><Relationship Id="rId21" Type="http://schemas.openxmlformats.org/officeDocument/2006/relationships/slide" Target="slides/slide14.xml"/><Relationship Id="rId34" Type="http://schemas.openxmlformats.org/officeDocument/2006/relationships/slide" Target="slides/slide27.xml"/><Relationship Id="rId42" Type="http://schemas.openxmlformats.org/officeDocument/2006/relationships/viewProps" Target="viewProps.xml"/><Relationship Id="rId7" Type="http://schemas.openxmlformats.org/officeDocument/2006/relationships/slideMaster" Target="slideMasters/slideMaster7.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2" Type="http://schemas.openxmlformats.org/officeDocument/2006/relationships/slideMaster" Target="slideMasters/slideMaster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slide" Target="slides/slide22.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0" Type="http://schemas.openxmlformats.org/officeDocument/2006/relationships/notesMaster" Target="notesMasters/notesMaster1.xml"/><Relationship Id="rId5" Type="http://schemas.openxmlformats.org/officeDocument/2006/relationships/slideMaster" Target="slideMasters/slideMaster5.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slide" Target="slides/slide24.xml"/><Relationship Id="rId44"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theme" Target="theme/theme1.xml"/></Relationships>
</file>

<file path=ppt/charts/_rels/chart1.xml.rels><?xml version="1.0" encoding="UTF-8" standalone="yes"?>
<Relationships xmlns="http://schemas.openxmlformats.org/package/2006/relationships"><Relationship Id="rId2" Type="http://schemas.openxmlformats.org/officeDocument/2006/relationships/package" Target="../embeddings/Microsoft_Excel_Worksheet1.xlsx"/><Relationship Id="rId1" Type="http://schemas.openxmlformats.org/officeDocument/2006/relationships/themeOverride" Target="../theme/themeOverride1.xml"/></Relationships>
</file>

<file path=ppt/charts/_rels/chart2.xml.rels><?xml version="1.0" encoding="UTF-8" standalone="yes"?>
<Relationships xmlns="http://schemas.openxmlformats.org/package/2006/relationships"><Relationship Id="rId2" Type="http://schemas.openxmlformats.org/officeDocument/2006/relationships/package" Target="../embeddings/Microsoft_Excel_Worksheet2.xlsx"/><Relationship Id="rId1" Type="http://schemas.openxmlformats.org/officeDocument/2006/relationships/themeOverride" Target="../theme/themeOverride3.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I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600" b="1" i="0" u="none" strike="noStrike" kern="1200" spc="0" baseline="0">
                <a:solidFill>
                  <a:srgbClr val="00B0F0"/>
                </a:solidFill>
                <a:latin typeface="+mn-lt"/>
                <a:ea typeface="+mn-ea"/>
                <a:cs typeface="+mn-cs"/>
              </a:defRPr>
            </a:pPr>
            <a:r>
              <a:rPr lang="en-IN" sz="1600" dirty="0">
                <a:solidFill>
                  <a:srgbClr val="002060"/>
                </a:solidFill>
              </a:rPr>
              <a:t>FHTC ACHEIVEMENT - BEFORE &amp; AFTER JJM AT TIRUVALLUR DISTRICT</a:t>
            </a:r>
          </a:p>
        </c:rich>
      </c:tx>
      <c:layout>
        <c:manualLayout>
          <c:xMode val="edge"/>
          <c:yMode val="edge"/>
          <c:x val="0.18186932582705662"/>
          <c:y val="0"/>
        </c:manualLayout>
      </c:layout>
      <c:overlay val="0"/>
      <c:spPr>
        <a:noFill/>
        <a:ln>
          <a:noFill/>
        </a:ln>
        <a:effectLst/>
      </c:spPr>
    </c:title>
    <c:autoTitleDeleted val="0"/>
    <c:plotArea>
      <c:layout>
        <c:manualLayout>
          <c:layoutTarget val="inner"/>
          <c:xMode val="edge"/>
          <c:yMode val="edge"/>
          <c:x val="7.4949875093631615E-2"/>
          <c:y val="0.10879232419955669"/>
          <c:w val="0.91176509186351706"/>
          <c:h val="0.74098724407282035"/>
        </c:manualLayout>
      </c:layout>
      <c:barChart>
        <c:barDir val="col"/>
        <c:grouping val="clustered"/>
        <c:varyColors val="0"/>
        <c:ser>
          <c:idx val="0"/>
          <c:order val="0"/>
          <c:tx>
            <c:strRef>
              <c:f>Sheet1!$B$1</c:f>
              <c:strCache>
                <c:ptCount val="1"/>
                <c:pt idx="0">
                  <c:v>No. Of House Holds </c:v>
                </c:pt>
              </c:strCache>
            </c:strRef>
          </c:tx>
          <c:spPr>
            <a:solidFill>
              <a:schemeClr val="accent6">
                <a:lumMod val="50000"/>
              </a:schemeClr>
            </a:solidFill>
            <a:ln>
              <a:noFill/>
            </a:ln>
            <a:effectLst/>
          </c:spPr>
          <c:invertIfNegative val="0"/>
          <c:dLbls>
            <c:dLbl>
              <c:idx val="0"/>
              <c:layout>
                <c:manualLayout>
                  <c:x val="2.4154589371980675E-3"/>
                  <c:y val="1.7511854974263087E-2"/>
                </c:manualLayout>
              </c:layout>
              <c:showLegendKey val="0"/>
              <c:showVal val="1"/>
              <c:showCatName val="0"/>
              <c:showSerName val="0"/>
              <c:showPercent val="0"/>
              <c:showBubbleSize val="0"/>
            </c:dLbl>
            <c:dLbl>
              <c:idx val="1"/>
              <c:layout>
                <c:manualLayout>
                  <c:x val="-2.3298977431729867E-3"/>
                  <c:y val="1.0716739647704782E-2"/>
                </c:manualLayout>
              </c:layout>
              <c:showLegendKey val="0"/>
              <c:showVal val="1"/>
              <c:showCatName val="0"/>
              <c:showSerName val="0"/>
              <c:showPercent val="0"/>
              <c:showBubbleSize val="0"/>
            </c:dLbl>
            <c:spPr>
              <a:noFill/>
              <a:ln>
                <a:noFill/>
              </a:ln>
              <a:effectLst/>
            </c:spPr>
            <c:txPr>
              <a:bodyPr rot="0" spcFirstLastPara="1" vertOverflow="ellipsis" vert="horz" wrap="square" anchor="ctr" anchorCtr="1"/>
              <a:lstStyle/>
              <a:p>
                <a:pPr>
                  <a:defRPr sz="1197" b="1" i="0" u="none" strike="noStrike" kern="1200" baseline="0">
                    <a:solidFill>
                      <a:srgbClr val="FF0000"/>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Before JJM</c:v>
                </c:pt>
                <c:pt idx="1">
                  <c:v>After JJM</c:v>
                </c:pt>
              </c:strCache>
            </c:strRef>
          </c:cat>
          <c:val>
            <c:numRef>
              <c:f>Sheet1!$B$2:$B$3</c:f>
              <c:numCache>
                <c:formatCode>General</c:formatCode>
                <c:ptCount val="2"/>
                <c:pt idx="0">
                  <c:v>61059</c:v>
                </c:pt>
                <c:pt idx="1">
                  <c:v>475915</c:v>
                </c:pt>
              </c:numCache>
            </c:numRef>
          </c:val>
          <c:extLst xmlns:c16r2="http://schemas.microsoft.com/office/drawing/2015/06/chart">
            <c:ext xmlns:c16="http://schemas.microsoft.com/office/drawing/2014/chart" uri="{C3380CC4-5D6E-409C-BE32-E72D297353CC}">
              <c16:uniqueId val="{00000000-72E9-4BD2-AF19-1A288EE3EC03}"/>
            </c:ext>
          </c:extLst>
        </c:ser>
        <c:ser>
          <c:idx val="1"/>
          <c:order val="1"/>
          <c:tx>
            <c:strRef>
              <c:f>Sheet1!$C$1</c:f>
              <c:strCache>
                <c:ptCount val="1"/>
                <c:pt idx="0">
                  <c:v>No. Of House Holds2</c:v>
                </c:pt>
              </c:strCache>
            </c:strRef>
          </c:tx>
          <c:spPr>
            <a:solidFill>
              <a:schemeClr val="accent2"/>
            </a:solidFill>
            <a:ln>
              <a:noFill/>
            </a:ln>
            <a:effectLst/>
          </c:spPr>
          <c:invertIfNegative val="0"/>
          <c:cat>
            <c:strRef>
              <c:f>Sheet1!$A$2:$A$3</c:f>
              <c:strCache>
                <c:ptCount val="2"/>
                <c:pt idx="0">
                  <c:v>Before JJM</c:v>
                </c:pt>
                <c:pt idx="1">
                  <c:v>After JJM</c:v>
                </c:pt>
              </c:strCache>
            </c:strRef>
          </c:cat>
          <c:val>
            <c:numRef>
              <c:f>Sheet1!$C$2:$C$3</c:f>
              <c:numCache>
                <c:formatCode>General</c:formatCode>
                <c:ptCount val="2"/>
                <c:pt idx="0">
                  <c:v>2.4</c:v>
                </c:pt>
                <c:pt idx="1">
                  <c:v>4.4000000000000004</c:v>
                </c:pt>
              </c:numCache>
            </c:numRef>
          </c:val>
          <c:extLst xmlns:c16r2="http://schemas.microsoft.com/office/drawing/2015/06/chart">
            <c:ext xmlns:c16="http://schemas.microsoft.com/office/drawing/2014/chart" uri="{C3380CC4-5D6E-409C-BE32-E72D297353CC}">
              <c16:uniqueId val="{00000001-72E9-4BD2-AF19-1A288EE3EC03}"/>
            </c:ext>
          </c:extLst>
        </c:ser>
        <c:dLbls>
          <c:showLegendKey val="0"/>
          <c:showVal val="0"/>
          <c:showCatName val="0"/>
          <c:showSerName val="0"/>
          <c:showPercent val="0"/>
          <c:showBubbleSize val="0"/>
        </c:dLbls>
        <c:gapWidth val="219"/>
        <c:overlap val="-27"/>
        <c:axId val="136899584"/>
        <c:axId val="138507008"/>
      </c:barChart>
      <c:catAx>
        <c:axId val="13689958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1" i="0" u="none" strike="noStrike" kern="1200" baseline="0">
                <a:solidFill>
                  <a:srgbClr val="002060"/>
                </a:solidFill>
                <a:latin typeface="+mn-lt"/>
                <a:ea typeface="+mn-ea"/>
                <a:cs typeface="+mn-cs"/>
              </a:defRPr>
            </a:pPr>
            <a:endParaRPr lang="en-US"/>
          </a:p>
        </c:txPr>
        <c:crossAx val="138507008"/>
        <c:crosses val="autoZero"/>
        <c:auto val="1"/>
        <c:lblAlgn val="ctr"/>
        <c:lblOffset val="100"/>
        <c:noMultiLvlLbl val="0"/>
      </c:catAx>
      <c:valAx>
        <c:axId val="138507008"/>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400" b="1" i="0" u="none" strike="noStrike" kern="1200" baseline="0">
                <a:solidFill>
                  <a:srgbClr val="FF0000"/>
                </a:solidFill>
                <a:latin typeface="+mn-lt"/>
                <a:ea typeface="+mn-ea"/>
                <a:cs typeface="+mn-cs"/>
              </a:defRPr>
            </a:pPr>
            <a:endParaRPr lang="en-US"/>
          </a:p>
        </c:txPr>
        <c:crossAx val="136899584"/>
        <c:crosses val="autoZero"/>
        <c:crossBetween val="between"/>
      </c:valAx>
      <c:spPr>
        <a:noFill/>
        <a:ln>
          <a:noFill/>
        </a:ln>
        <a:effectLst/>
      </c:spPr>
    </c:plotArea>
    <c:legend>
      <c:legendPos val="b"/>
      <c:legendEntry>
        <c:idx val="1"/>
        <c:delete val="1"/>
      </c:legendEntry>
      <c:layout/>
      <c:overlay val="0"/>
      <c:spPr>
        <a:noFill/>
        <a:ln>
          <a:noFill/>
        </a:ln>
        <a:effectLst/>
      </c:spPr>
      <c:txPr>
        <a:bodyPr rot="0" spcFirstLastPara="1" vertOverflow="ellipsis" vert="horz" wrap="square" anchor="ctr" anchorCtr="1"/>
        <a:lstStyle/>
        <a:p>
          <a:pPr>
            <a:defRPr sz="1197" b="1" i="0" u="none" strike="noStrike" kern="1200" baseline="0">
              <a:solidFill>
                <a:srgbClr val="002060"/>
              </a:solidFill>
              <a:latin typeface="+mn-lt"/>
              <a:ea typeface="+mn-ea"/>
              <a:cs typeface="+mn-cs"/>
            </a:defRPr>
          </a:pPr>
          <a:endParaRPr lang="en-US"/>
        </a:p>
      </c:txPr>
    </c:legend>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b="1"/>
      </a:pPr>
      <a:endParaRPr lang="en-US"/>
    </a:p>
  </c:txPr>
  <c:externalData r:id="rId2">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I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2000" b="1" i="0" u="none" strike="noStrike" kern="1200" cap="all" spc="120" normalizeH="0" baseline="0">
                <a:solidFill>
                  <a:srgbClr val="00B050"/>
                </a:solidFill>
                <a:latin typeface="Times New Roman" panose="02020603050405020304" pitchFamily="18" charset="0"/>
                <a:ea typeface="+mn-ea"/>
                <a:cs typeface="Times New Roman" panose="02020603050405020304" pitchFamily="18" charset="0"/>
              </a:defRPr>
            </a:pPr>
            <a:r>
              <a:rPr lang="en-US" sz="2000">
                <a:solidFill>
                  <a:srgbClr val="00B050"/>
                </a:solidFill>
              </a:rPr>
              <a:t>MONTHLY AVERAGE GROUND WATER LEVEL - THIRUVALLUR DISTRICT (from 2021 to 2025)</a:t>
            </a:r>
          </a:p>
        </c:rich>
      </c:tx>
      <c:layout>
        <c:manualLayout>
          <c:xMode val="edge"/>
          <c:yMode val="edge"/>
          <c:x val="0.19392464988818076"/>
          <c:y val="9.2592592592592587E-3"/>
        </c:manualLayout>
      </c:layout>
      <c:overlay val="0"/>
      <c:spPr>
        <a:noFill/>
        <a:ln>
          <a:noFill/>
        </a:ln>
        <a:effectLst/>
      </c:spPr>
    </c:title>
    <c:autoTitleDeleted val="0"/>
    <c:plotArea>
      <c:layout>
        <c:manualLayout>
          <c:layoutTarget val="inner"/>
          <c:xMode val="edge"/>
          <c:yMode val="edge"/>
          <c:x val="0.1063275386540808"/>
          <c:y val="0.25577901720618257"/>
          <c:w val="0.83840373967852544"/>
          <c:h val="0.58523148148148152"/>
        </c:manualLayout>
      </c:layout>
      <c:lineChart>
        <c:grouping val="standard"/>
        <c:varyColors val="0"/>
        <c:ser>
          <c:idx val="0"/>
          <c:order val="0"/>
          <c:tx>
            <c:v>2021</c:v>
          </c:tx>
          <c:spPr>
            <a:ln w="22225" cap="rnd">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round/>
            </a:ln>
            <a:effectLst/>
          </c:spPr>
          <c:marker>
            <c:symbol val="diamond"/>
            <c:size val="6"/>
            <c:spPr>
              <a:solidFill>
                <a:schemeClr val="accent1"/>
              </a:solidFill>
              <a:ln w="9525">
                <a:solidFill>
                  <a:schemeClr val="accent1"/>
                </a:solidFill>
                <a:round/>
              </a:ln>
              <a:effectLst/>
            </c:spPr>
          </c:marker>
          <c:cat>
            <c:strRef>
              <c:f>'03.11.2025'!$B$6:$B$17</c:f>
              <c:strCache>
                <c:ptCount val="12"/>
                <c:pt idx="0">
                  <c:v>Jan</c:v>
                </c:pt>
                <c:pt idx="1">
                  <c:v>Feb</c:v>
                </c:pt>
                <c:pt idx="2">
                  <c:v>Mar</c:v>
                </c:pt>
                <c:pt idx="3">
                  <c:v>April</c:v>
                </c:pt>
                <c:pt idx="4">
                  <c:v>May</c:v>
                </c:pt>
                <c:pt idx="5">
                  <c:v>June</c:v>
                </c:pt>
                <c:pt idx="6">
                  <c:v>July</c:v>
                </c:pt>
                <c:pt idx="7">
                  <c:v>Aug</c:v>
                </c:pt>
                <c:pt idx="8">
                  <c:v>Sept</c:v>
                </c:pt>
                <c:pt idx="9">
                  <c:v>Oct</c:v>
                </c:pt>
                <c:pt idx="10">
                  <c:v>Nov</c:v>
                </c:pt>
                <c:pt idx="11">
                  <c:v>Dec</c:v>
                </c:pt>
              </c:strCache>
            </c:strRef>
          </c:cat>
          <c:val>
            <c:numRef>
              <c:f>'03.11.2025'!$C$6:$C$17</c:f>
              <c:numCache>
                <c:formatCode>0.00</c:formatCode>
                <c:ptCount val="12"/>
                <c:pt idx="0">
                  <c:v>-2.08</c:v>
                </c:pt>
                <c:pt idx="1">
                  <c:v>-2.52</c:v>
                </c:pt>
                <c:pt idx="2">
                  <c:v>-3.09</c:v>
                </c:pt>
                <c:pt idx="3">
                  <c:v>-3.88</c:v>
                </c:pt>
                <c:pt idx="4">
                  <c:v>-4.4000000000000004</c:v>
                </c:pt>
                <c:pt idx="5">
                  <c:v>-4.7</c:v>
                </c:pt>
                <c:pt idx="6">
                  <c:v>-4.78</c:v>
                </c:pt>
                <c:pt idx="7">
                  <c:v>-4.22</c:v>
                </c:pt>
                <c:pt idx="8">
                  <c:v>-3.47</c:v>
                </c:pt>
                <c:pt idx="9">
                  <c:v>-4.0199999999999996</c:v>
                </c:pt>
                <c:pt idx="10">
                  <c:v>-2.57</c:v>
                </c:pt>
                <c:pt idx="11">
                  <c:v>-0.73</c:v>
                </c:pt>
              </c:numCache>
            </c:numRef>
          </c:val>
          <c:smooth val="0"/>
        </c:ser>
        <c:ser>
          <c:idx val="1"/>
          <c:order val="1"/>
          <c:tx>
            <c:v>2022</c:v>
          </c:tx>
          <c:spPr>
            <a:ln w="22225" cap="rnd">
              <a:solidFill>
                <a:schemeClr val="accent2"/>
              </a:solidFill>
              <a:round/>
            </a:ln>
            <a:effectLst/>
          </c:spPr>
          <c:marker>
            <c:symbol val="square"/>
            <c:size val="6"/>
            <c:spPr>
              <a:solidFill>
                <a:schemeClr val="accent2"/>
              </a:solidFill>
              <a:ln w="9525">
                <a:solidFill>
                  <a:schemeClr val="accent2"/>
                </a:solidFill>
                <a:round/>
              </a:ln>
              <a:effectLst/>
            </c:spPr>
          </c:marker>
          <c:cat>
            <c:strRef>
              <c:f>'03.11.2025'!$B$6:$B$17</c:f>
              <c:strCache>
                <c:ptCount val="12"/>
                <c:pt idx="0">
                  <c:v>Jan</c:v>
                </c:pt>
                <c:pt idx="1">
                  <c:v>Feb</c:v>
                </c:pt>
                <c:pt idx="2">
                  <c:v>Mar</c:v>
                </c:pt>
                <c:pt idx="3">
                  <c:v>April</c:v>
                </c:pt>
                <c:pt idx="4">
                  <c:v>May</c:v>
                </c:pt>
                <c:pt idx="5">
                  <c:v>June</c:v>
                </c:pt>
                <c:pt idx="6">
                  <c:v>July</c:v>
                </c:pt>
                <c:pt idx="7">
                  <c:v>Aug</c:v>
                </c:pt>
                <c:pt idx="8">
                  <c:v>Sept</c:v>
                </c:pt>
                <c:pt idx="9">
                  <c:v>Oct</c:v>
                </c:pt>
                <c:pt idx="10">
                  <c:v>Nov</c:v>
                </c:pt>
                <c:pt idx="11">
                  <c:v>Dec</c:v>
                </c:pt>
              </c:strCache>
            </c:strRef>
          </c:cat>
          <c:val>
            <c:numRef>
              <c:f>'03.11.2025'!$D$6:$D$17</c:f>
              <c:numCache>
                <c:formatCode>0.00</c:formatCode>
                <c:ptCount val="12"/>
                <c:pt idx="0">
                  <c:v>-1.2</c:v>
                </c:pt>
                <c:pt idx="1">
                  <c:v>-1.8</c:v>
                </c:pt>
                <c:pt idx="2">
                  <c:v>-2.5099999999999998</c:v>
                </c:pt>
                <c:pt idx="3">
                  <c:v>-3.23</c:v>
                </c:pt>
                <c:pt idx="4">
                  <c:v>-3.5</c:v>
                </c:pt>
                <c:pt idx="5">
                  <c:v>-3.8</c:v>
                </c:pt>
                <c:pt idx="6">
                  <c:v>-3.33</c:v>
                </c:pt>
                <c:pt idx="7">
                  <c:v>-3.38</c:v>
                </c:pt>
                <c:pt idx="8">
                  <c:v>-3.27</c:v>
                </c:pt>
                <c:pt idx="9">
                  <c:v>-3.21</c:v>
                </c:pt>
                <c:pt idx="10">
                  <c:v>-2.2200000000000002</c:v>
                </c:pt>
                <c:pt idx="11">
                  <c:v>-1.7</c:v>
                </c:pt>
              </c:numCache>
            </c:numRef>
          </c:val>
          <c:smooth val="0"/>
        </c:ser>
        <c:ser>
          <c:idx val="2"/>
          <c:order val="2"/>
          <c:tx>
            <c:v>2023</c:v>
          </c:tx>
          <c:spPr>
            <a:ln w="22225" cap="rnd">
              <a:solidFill>
                <a:schemeClr val="accent3"/>
              </a:solidFill>
              <a:round/>
            </a:ln>
            <a:effectLst/>
          </c:spPr>
          <c:marker>
            <c:symbol val="triangle"/>
            <c:size val="6"/>
            <c:spPr>
              <a:solidFill>
                <a:schemeClr val="accent3"/>
              </a:solidFill>
              <a:ln w="9525">
                <a:solidFill>
                  <a:schemeClr val="accent3"/>
                </a:solidFill>
                <a:round/>
              </a:ln>
              <a:effectLst/>
            </c:spPr>
          </c:marker>
          <c:cat>
            <c:strRef>
              <c:f>'03.11.2025'!$B$6:$B$17</c:f>
              <c:strCache>
                <c:ptCount val="12"/>
                <c:pt idx="0">
                  <c:v>Jan</c:v>
                </c:pt>
                <c:pt idx="1">
                  <c:v>Feb</c:v>
                </c:pt>
                <c:pt idx="2">
                  <c:v>Mar</c:v>
                </c:pt>
                <c:pt idx="3">
                  <c:v>April</c:v>
                </c:pt>
                <c:pt idx="4">
                  <c:v>May</c:v>
                </c:pt>
                <c:pt idx="5">
                  <c:v>June</c:v>
                </c:pt>
                <c:pt idx="6">
                  <c:v>July</c:v>
                </c:pt>
                <c:pt idx="7">
                  <c:v>Aug</c:v>
                </c:pt>
                <c:pt idx="8">
                  <c:v>Sept</c:v>
                </c:pt>
                <c:pt idx="9">
                  <c:v>Oct</c:v>
                </c:pt>
                <c:pt idx="10">
                  <c:v>Nov</c:v>
                </c:pt>
                <c:pt idx="11">
                  <c:v>Dec</c:v>
                </c:pt>
              </c:strCache>
            </c:strRef>
          </c:cat>
          <c:val>
            <c:numRef>
              <c:f>'03.11.2025'!$E$6:$E$17</c:f>
              <c:numCache>
                <c:formatCode>0.00</c:formatCode>
                <c:ptCount val="12"/>
                <c:pt idx="0">
                  <c:v>-1.83</c:v>
                </c:pt>
                <c:pt idx="1">
                  <c:v>-2.41</c:v>
                </c:pt>
                <c:pt idx="2">
                  <c:v>-3.74</c:v>
                </c:pt>
                <c:pt idx="3">
                  <c:v>-4.0199999999999996</c:v>
                </c:pt>
                <c:pt idx="4">
                  <c:v>-4.12</c:v>
                </c:pt>
                <c:pt idx="5">
                  <c:v>-4.78</c:v>
                </c:pt>
                <c:pt idx="6">
                  <c:v>-4.68</c:v>
                </c:pt>
                <c:pt idx="7">
                  <c:v>-4.47</c:v>
                </c:pt>
                <c:pt idx="8">
                  <c:v>-3.27</c:v>
                </c:pt>
                <c:pt idx="9">
                  <c:v>-2.2799999999999998</c:v>
                </c:pt>
                <c:pt idx="10">
                  <c:v>-2.69</c:v>
                </c:pt>
                <c:pt idx="11">
                  <c:v>-1.1200000000000001</c:v>
                </c:pt>
              </c:numCache>
            </c:numRef>
          </c:val>
          <c:smooth val="0"/>
        </c:ser>
        <c:ser>
          <c:idx val="3"/>
          <c:order val="3"/>
          <c:tx>
            <c:v>2024</c:v>
          </c:tx>
          <c:spPr>
            <a:ln w="22225" cap="rnd">
              <a:solidFill>
                <a:schemeClr val="accent4"/>
              </a:solidFill>
              <a:round/>
            </a:ln>
            <a:effectLst/>
          </c:spPr>
          <c:marker>
            <c:symbol val="x"/>
            <c:size val="6"/>
            <c:spPr>
              <a:noFill/>
              <a:ln w="9525">
                <a:solidFill>
                  <a:schemeClr val="accent4"/>
                </a:solidFill>
                <a:round/>
              </a:ln>
              <a:effectLst/>
            </c:spPr>
          </c:marker>
          <c:cat>
            <c:strRef>
              <c:f>'03.11.2025'!$B$6:$B$17</c:f>
              <c:strCache>
                <c:ptCount val="12"/>
                <c:pt idx="0">
                  <c:v>Jan</c:v>
                </c:pt>
                <c:pt idx="1">
                  <c:v>Feb</c:v>
                </c:pt>
                <c:pt idx="2">
                  <c:v>Mar</c:v>
                </c:pt>
                <c:pt idx="3">
                  <c:v>April</c:v>
                </c:pt>
                <c:pt idx="4">
                  <c:v>May</c:v>
                </c:pt>
                <c:pt idx="5">
                  <c:v>June</c:v>
                </c:pt>
                <c:pt idx="6">
                  <c:v>July</c:v>
                </c:pt>
                <c:pt idx="7">
                  <c:v>Aug</c:v>
                </c:pt>
                <c:pt idx="8">
                  <c:v>Sept</c:v>
                </c:pt>
                <c:pt idx="9">
                  <c:v>Oct</c:v>
                </c:pt>
                <c:pt idx="10">
                  <c:v>Nov</c:v>
                </c:pt>
                <c:pt idx="11">
                  <c:v>Dec</c:v>
                </c:pt>
              </c:strCache>
            </c:strRef>
          </c:cat>
          <c:val>
            <c:numRef>
              <c:f>'03.11.2025'!$F$6:$F$17</c:f>
              <c:numCache>
                <c:formatCode>0.00</c:formatCode>
                <c:ptCount val="12"/>
                <c:pt idx="0">
                  <c:v>-1.89</c:v>
                </c:pt>
                <c:pt idx="1">
                  <c:v>-2.5499999999999998</c:v>
                </c:pt>
                <c:pt idx="2">
                  <c:v>-3.17</c:v>
                </c:pt>
                <c:pt idx="3">
                  <c:v>-3.77</c:v>
                </c:pt>
                <c:pt idx="4">
                  <c:v>-4.63</c:v>
                </c:pt>
                <c:pt idx="5">
                  <c:v>-4.8499999999999996</c:v>
                </c:pt>
                <c:pt idx="6">
                  <c:v>-4.24</c:v>
                </c:pt>
                <c:pt idx="7">
                  <c:v>-3.67</c:v>
                </c:pt>
                <c:pt idx="8">
                  <c:v>-3.76</c:v>
                </c:pt>
                <c:pt idx="9">
                  <c:v>-3.78</c:v>
                </c:pt>
                <c:pt idx="10">
                  <c:v>-2.98</c:v>
                </c:pt>
                <c:pt idx="11">
                  <c:v>-1.31</c:v>
                </c:pt>
              </c:numCache>
            </c:numRef>
          </c:val>
          <c:smooth val="0"/>
        </c:ser>
        <c:ser>
          <c:idx val="4"/>
          <c:order val="4"/>
          <c:tx>
            <c:v>2025</c:v>
          </c:tx>
          <c:spPr>
            <a:ln w="22225" cap="rnd">
              <a:solidFill>
                <a:schemeClr val="accent5"/>
              </a:solidFill>
              <a:round/>
            </a:ln>
            <a:effectLst/>
          </c:spPr>
          <c:marker>
            <c:symbol val="star"/>
            <c:size val="6"/>
            <c:spPr>
              <a:noFill/>
              <a:ln w="9525">
                <a:solidFill>
                  <a:schemeClr val="accent5"/>
                </a:solidFill>
                <a:round/>
              </a:ln>
              <a:effectLst/>
            </c:spPr>
          </c:marker>
          <c:cat>
            <c:strRef>
              <c:f>'03.11.2025'!$B$6:$B$17</c:f>
              <c:strCache>
                <c:ptCount val="12"/>
                <c:pt idx="0">
                  <c:v>Jan</c:v>
                </c:pt>
                <c:pt idx="1">
                  <c:v>Feb</c:v>
                </c:pt>
                <c:pt idx="2">
                  <c:v>Mar</c:v>
                </c:pt>
                <c:pt idx="3">
                  <c:v>April</c:v>
                </c:pt>
                <c:pt idx="4">
                  <c:v>May</c:v>
                </c:pt>
                <c:pt idx="5">
                  <c:v>June</c:v>
                </c:pt>
                <c:pt idx="6">
                  <c:v>July</c:v>
                </c:pt>
                <c:pt idx="7">
                  <c:v>Aug</c:v>
                </c:pt>
                <c:pt idx="8">
                  <c:v>Sept</c:v>
                </c:pt>
                <c:pt idx="9">
                  <c:v>Oct</c:v>
                </c:pt>
                <c:pt idx="10">
                  <c:v>Nov</c:v>
                </c:pt>
                <c:pt idx="11">
                  <c:v>Dec</c:v>
                </c:pt>
              </c:strCache>
            </c:strRef>
          </c:cat>
          <c:val>
            <c:numRef>
              <c:f>'03.11.2025'!$G$6:$G$17</c:f>
              <c:numCache>
                <c:formatCode>0.00</c:formatCode>
                <c:ptCount val="12"/>
                <c:pt idx="0">
                  <c:v>-1.1499999999999999</c:v>
                </c:pt>
                <c:pt idx="1">
                  <c:v>-1.72</c:v>
                </c:pt>
                <c:pt idx="2">
                  <c:v>-2.2799999999999998</c:v>
                </c:pt>
                <c:pt idx="3">
                  <c:v>-3.07</c:v>
                </c:pt>
                <c:pt idx="4">
                  <c:v>-3.64</c:v>
                </c:pt>
                <c:pt idx="5">
                  <c:v>-3.67</c:v>
                </c:pt>
                <c:pt idx="6">
                  <c:v>-4.0199999999999996</c:v>
                </c:pt>
                <c:pt idx="7">
                  <c:v>-4.07</c:v>
                </c:pt>
                <c:pt idx="8">
                  <c:v>-3.29</c:v>
                </c:pt>
                <c:pt idx="9">
                  <c:v>-2.86</c:v>
                </c:pt>
              </c:numCache>
            </c:numRef>
          </c:val>
          <c:smooth val="0"/>
        </c:ser>
        <c:dLbls>
          <c:showLegendKey val="0"/>
          <c:showVal val="0"/>
          <c:showCatName val="0"/>
          <c:showSerName val="0"/>
          <c:showPercent val="0"/>
          <c:showBubbleSize val="0"/>
        </c:dLbls>
        <c:marker val="1"/>
        <c:smooth val="0"/>
        <c:axId val="272559104"/>
        <c:axId val="272561280"/>
      </c:lineChart>
      <c:catAx>
        <c:axId val="272559104"/>
        <c:scaling>
          <c:orientation val="minMax"/>
        </c:scaling>
        <c:delete val="0"/>
        <c:axPos val="b"/>
        <c:numFmt formatCode="General" sourceLinked="1"/>
        <c:majorTickMark val="none"/>
        <c:minorTickMark val="none"/>
        <c:tickLblPos val="low"/>
        <c:spPr>
          <a:noFill/>
          <a:ln w="9525" cap="flat" cmpd="sng" algn="ctr">
            <a:noFill/>
            <a:round/>
          </a:ln>
          <a:effectLst/>
        </c:spPr>
        <c:txPr>
          <a:bodyPr rot="-60000000" spcFirstLastPara="1" vertOverflow="ellipsis" vert="horz" wrap="square" anchor="ctr" anchorCtr="1"/>
          <a:lstStyle/>
          <a:p>
            <a:pPr>
              <a:defRPr sz="800" b="1" i="0" u="none" strike="noStrike" kern="1200" cap="all" spc="120" normalizeH="0" baseline="0">
                <a:solidFill>
                  <a:schemeClr val="tx1">
                    <a:lumMod val="65000"/>
                    <a:lumOff val="35000"/>
                  </a:schemeClr>
                </a:solidFill>
                <a:latin typeface="Times New Roman" panose="02020603050405020304" pitchFamily="18" charset="0"/>
                <a:ea typeface="+mn-ea"/>
                <a:cs typeface="Times New Roman" panose="02020603050405020304" pitchFamily="18" charset="0"/>
              </a:defRPr>
            </a:pPr>
            <a:endParaRPr lang="en-US"/>
          </a:p>
        </c:txPr>
        <c:crossAx val="272561280"/>
        <c:crosses val="autoZero"/>
        <c:auto val="1"/>
        <c:lblAlgn val="ctr"/>
        <c:lblOffset val="100"/>
        <c:noMultiLvlLbl val="0"/>
      </c:catAx>
      <c:valAx>
        <c:axId val="272561280"/>
        <c:scaling>
          <c:orientation val="minMax"/>
        </c:scaling>
        <c:delete val="0"/>
        <c:axPos val="l"/>
        <c:title>
          <c:tx>
            <c:rich>
              <a:bodyPr rot="-5400000" spcFirstLastPara="1" vertOverflow="ellipsis" vert="horz" wrap="square" anchor="ctr" anchorCtr="1"/>
              <a:lstStyle/>
              <a:p>
                <a:pPr>
                  <a:defRPr sz="900" b="1" i="0" u="none" strike="noStrike" kern="1200" cap="all" baseline="0">
                    <a:solidFill>
                      <a:schemeClr val="tx1">
                        <a:lumMod val="65000"/>
                        <a:lumOff val="35000"/>
                      </a:schemeClr>
                    </a:solidFill>
                    <a:latin typeface="Times New Roman" panose="02020603050405020304" pitchFamily="18" charset="0"/>
                    <a:ea typeface="+mn-ea"/>
                    <a:cs typeface="Times New Roman" panose="02020603050405020304" pitchFamily="18" charset="0"/>
                  </a:defRPr>
                </a:pPr>
                <a:r>
                  <a:rPr lang="en-IN"/>
                  <a:t>AVG GROUND WATER LEVEL IN M</a:t>
                </a:r>
              </a:p>
            </c:rich>
          </c:tx>
          <c:layout>
            <c:manualLayout>
              <c:xMode val="edge"/>
              <c:yMode val="edge"/>
              <c:x val="2.8099147634995127E-2"/>
              <c:y val="0.21411235053951586"/>
            </c:manualLayout>
          </c:layout>
          <c:overlay val="0"/>
          <c:spPr>
            <a:noFill/>
            <a:ln>
              <a:noFill/>
            </a:ln>
            <a:effectLst/>
          </c:spPr>
        </c:title>
        <c:numFmt formatCode="0.00" sourceLinked="1"/>
        <c:majorTickMark val="none"/>
        <c:minorTickMark val="none"/>
        <c:tickLblPos val="nextTo"/>
        <c:spPr>
          <a:noFill/>
          <a:ln w="9525" cap="flat" cmpd="sng" algn="ctr">
            <a:solidFill>
              <a:schemeClr val="dk1">
                <a:lumMod val="15000"/>
                <a:lumOff val="85000"/>
              </a:schemeClr>
            </a:solidFill>
            <a:round/>
          </a:ln>
          <a:effectLst/>
        </c:spPr>
        <c:txPr>
          <a:bodyPr rot="-60000000" spcFirstLastPara="1" vertOverflow="ellipsis" vert="horz" wrap="square" anchor="ctr" anchorCtr="1"/>
          <a:lstStyle/>
          <a:p>
            <a:pPr>
              <a:defRPr sz="900" b="1" i="0" u="none" strike="noStrike" kern="1200" baseline="0">
                <a:solidFill>
                  <a:schemeClr val="tx1">
                    <a:lumMod val="65000"/>
                    <a:lumOff val="35000"/>
                  </a:schemeClr>
                </a:solidFill>
                <a:latin typeface="Times New Roman" panose="02020603050405020304" pitchFamily="18" charset="0"/>
                <a:ea typeface="+mn-ea"/>
                <a:cs typeface="Times New Roman" panose="02020603050405020304" pitchFamily="18" charset="0"/>
              </a:defRPr>
            </a:pPr>
            <a:endParaRPr lang="en-US"/>
          </a:p>
        </c:txPr>
        <c:crossAx val="272559104"/>
        <c:crosses val="autoZero"/>
        <c:crossBetween val="between"/>
      </c:valAx>
      <c:spPr>
        <a:noFill/>
        <a:ln>
          <a:noFill/>
        </a:ln>
        <a:effectLst/>
      </c:spPr>
    </c:plotArea>
    <c:legend>
      <c:legendPos val="r"/>
      <c:layout>
        <c:manualLayout>
          <c:xMode val="edge"/>
          <c:yMode val="edge"/>
          <c:x val="0.89712660028449498"/>
          <c:y val="0.46741761446485858"/>
          <c:w val="9.1038406827880516E-2"/>
          <c:h val="0.36725357247010793"/>
        </c:manualLayout>
      </c:layout>
      <c:overlay val="0"/>
      <c:spPr>
        <a:noFill/>
        <a:ln>
          <a:noFill/>
        </a:ln>
        <a:effectLst/>
      </c:spPr>
      <c:txPr>
        <a:bodyPr rot="0" spcFirstLastPara="1" vertOverflow="ellipsis" vert="horz" wrap="square" anchor="ctr" anchorCtr="1"/>
        <a:lstStyle/>
        <a:p>
          <a:pPr>
            <a:defRPr sz="900" b="1" i="0" u="none" strike="noStrike" kern="1200" baseline="0">
              <a:solidFill>
                <a:schemeClr val="tx1">
                  <a:lumMod val="65000"/>
                  <a:lumOff val="35000"/>
                </a:schemeClr>
              </a:solidFill>
              <a:latin typeface="Times New Roman" panose="02020603050405020304" pitchFamily="18" charset="0"/>
              <a:ea typeface="+mn-ea"/>
              <a:cs typeface="Times New Roman" panose="02020603050405020304" pitchFamily="18" charset="0"/>
            </a:defRPr>
          </a:pPr>
          <a:endParaRPr lang="en-US"/>
        </a:p>
      </c:txPr>
    </c:legend>
    <c:plotVisOnly val="1"/>
    <c:dispBlanksAs val="gap"/>
    <c:showDLblsOverMax val="0"/>
  </c:chart>
  <c:spPr>
    <a:solidFill>
      <a:schemeClr val="lt1"/>
    </a:solidFill>
    <a:ln w="9525" cap="flat" cmpd="sng" algn="ct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round/>
    </a:ln>
    <a:effectLst/>
  </c:spPr>
  <c:txPr>
    <a:bodyPr/>
    <a:lstStyle/>
    <a:p>
      <a:pPr>
        <a:defRPr b="1">
          <a:latin typeface="Times New Roman" panose="02020603050405020304" pitchFamily="18" charset="0"/>
          <a:cs typeface="Times New Roman" panose="02020603050405020304" pitchFamily="18" charset="0"/>
        </a:defRPr>
      </a:pPr>
      <a:endParaRPr lang="en-US"/>
    </a:p>
  </c:txPr>
  <c:externalData r:id="rId2">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84871" cy="502676"/>
          </a:xfrm>
          <a:prstGeom prst="rect">
            <a:avLst/>
          </a:prstGeom>
        </p:spPr>
        <p:txBody>
          <a:bodyPr vert="horz" lIns="96606" tIns="48303" rIns="96606" bIns="48303" rtlCol="0"/>
          <a:lstStyle>
            <a:lvl1pPr algn="l">
              <a:defRPr sz="1300"/>
            </a:lvl1pPr>
          </a:lstStyle>
          <a:p>
            <a:endParaRPr lang="en-IN"/>
          </a:p>
        </p:txBody>
      </p:sp>
      <p:sp>
        <p:nvSpPr>
          <p:cNvPr id="3" name="Date Placeholder 2"/>
          <p:cNvSpPr>
            <a:spLocks noGrp="1"/>
          </p:cNvSpPr>
          <p:nvPr>
            <p:ph type="dt" idx="1"/>
          </p:nvPr>
        </p:nvSpPr>
        <p:spPr>
          <a:xfrm>
            <a:off x="3901698" y="0"/>
            <a:ext cx="2984871" cy="502676"/>
          </a:xfrm>
          <a:prstGeom prst="rect">
            <a:avLst/>
          </a:prstGeom>
        </p:spPr>
        <p:txBody>
          <a:bodyPr vert="horz" lIns="96606" tIns="48303" rIns="96606" bIns="48303" rtlCol="0"/>
          <a:lstStyle>
            <a:lvl1pPr algn="r">
              <a:defRPr sz="1300"/>
            </a:lvl1pPr>
          </a:lstStyle>
          <a:p>
            <a:fld id="{D3C30F13-8AD9-41E2-9896-86C9E635AC2F}" type="datetimeFigureOut">
              <a:rPr lang="en-IN" smtClean="0"/>
              <a:t>26-11-2025</a:t>
            </a:fld>
            <a:endParaRPr lang="en-IN"/>
          </a:p>
        </p:txBody>
      </p:sp>
      <p:sp>
        <p:nvSpPr>
          <p:cNvPr id="4" name="Slide Image Placeholder 3"/>
          <p:cNvSpPr>
            <a:spLocks noGrp="1" noRot="1" noChangeAspect="1"/>
          </p:cNvSpPr>
          <p:nvPr>
            <p:ph type="sldImg" idx="2"/>
          </p:nvPr>
        </p:nvSpPr>
        <p:spPr>
          <a:xfrm>
            <a:off x="439738" y="1252538"/>
            <a:ext cx="6008687" cy="3381375"/>
          </a:xfrm>
          <a:prstGeom prst="rect">
            <a:avLst/>
          </a:prstGeom>
          <a:noFill/>
          <a:ln w="12700">
            <a:solidFill>
              <a:prstClr val="black"/>
            </a:solidFill>
          </a:ln>
        </p:spPr>
        <p:txBody>
          <a:bodyPr vert="horz" lIns="96606" tIns="48303" rIns="96606" bIns="48303" rtlCol="0" anchor="ctr"/>
          <a:lstStyle/>
          <a:p>
            <a:endParaRPr lang="en-IN"/>
          </a:p>
        </p:txBody>
      </p:sp>
      <p:sp>
        <p:nvSpPr>
          <p:cNvPr id="5" name="Notes Placeholder 4"/>
          <p:cNvSpPr>
            <a:spLocks noGrp="1"/>
          </p:cNvSpPr>
          <p:nvPr>
            <p:ph type="body" sz="quarter" idx="3"/>
          </p:nvPr>
        </p:nvSpPr>
        <p:spPr>
          <a:xfrm>
            <a:off x="688817" y="4821506"/>
            <a:ext cx="5510530" cy="3944868"/>
          </a:xfrm>
          <a:prstGeom prst="rect">
            <a:avLst/>
          </a:prstGeom>
        </p:spPr>
        <p:txBody>
          <a:bodyPr vert="horz" lIns="96606" tIns="48303" rIns="96606" bIns="48303"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6" name="Footer Placeholder 5"/>
          <p:cNvSpPr>
            <a:spLocks noGrp="1"/>
          </p:cNvSpPr>
          <p:nvPr>
            <p:ph type="ftr" sz="quarter" idx="4"/>
          </p:nvPr>
        </p:nvSpPr>
        <p:spPr>
          <a:xfrm>
            <a:off x="0" y="9516039"/>
            <a:ext cx="2984871" cy="502674"/>
          </a:xfrm>
          <a:prstGeom prst="rect">
            <a:avLst/>
          </a:prstGeom>
        </p:spPr>
        <p:txBody>
          <a:bodyPr vert="horz" lIns="96606" tIns="48303" rIns="96606" bIns="48303" rtlCol="0" anchor="b"/>
          <a:lstStyle>
            <a:lvl1pPr algn="l">
              <a:defRPr sz="1300"/>
            </a:lvl1pPr>
          </a:lstStyle>
          <a:p>
            <a:endParaRPr lang="en-IN"/>
          </a:p>
        </p:txBody>
      </p:sp>
      <p:sp>
        <p:nvSpPr>
          <p:cNvPr id="7" name="Slide Number Placeholder 6"/>
          <p:cNvSpPr>
            <a:spLocks noGrp="1"/>
          </p:cNvSpPr>
          <p:nvPr>
            <p:ph type="sldNum" sz="quarter" idx="5"/>
          </p:nvPr>
        </p:nvSpPr>
        <p:spPr>
          <a:xfrm>
            <a:off x="3901698" y="9516039"/>
            <a:ext cx="2984871" cy="502674"/>
          </a:xfrm>
          <a:prstGeom prst="rect">
            <a:avLst/>
          </a:prstGeom>
        </p:spPr>
        <p:txBody>
          <a:bodyPr vert="horz" lIns="96606" tIns="48303" rIns="96606" bIns="48303" rtlCol="0" anchor="b"/>
          <a:lstStyle>
            <a:lvl1pPr algn="r">
              <a:defRPr sz="1300"/>
            </a:lvl1pPr>
          </a:lstStyle>
          <a:p>
            <a:fld id="{F4001822-8CD2-49E6-A19C-35026A2F6C3B}" type="slidenum">
              <a:rPr lang="en-IN" smtClean="0"/>
              <a:t>‹#›</a:t>
            </a:fld>
            <a:endParaRPr lang="en-IN"/>
          </a:p>
        </p:txBody>
      </p:sp>
    </p:spTree>
    <p:extLst>
      <p:ext uri="{BB962C8B-B14F-4D97-AF65-F5344CB8AC3E}">
        <p14:creationId xmlns:p14="http://schemas.microsoft.com/office/powerpoint/2010/main" val="416562696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6.xml"/></Relationships>
</file>

<file path=ppt/slideLayouts/_rels/slideLayout10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6.xml"/></Relationships>
</file>

<file path=ppt/slideLayouts/_rels/slideLayout10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6.xml"/></Relationships>
</file>

<file path=ppt/slideLayouts/_rels/slideLayout10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6.xml"/></Relationships>
</file>

<file path=ppt/slideLayouts/_rels/slideLayout10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6.xml"/></Relationships>
</file>

<file path=ppt/slideLayouts/_rels/slideLayout10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6.xml"/></Relationships>
</file>

<file path=ppt/slideLayouts/_rels/slideLayout10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6.xml"/></Relationships>
</file>

<file path=ppt/slideLayouts/_rels/slideLayout10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6.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7.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7.xml"/></Relationships>
</file>

<file path=ppt/slideLayouts/_rels/slideLayout1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7.xml"/></Relationships>
</file>

<file path=ppt/slideLayouts/_rels/slideLayout11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7.xml"/></Relationships>
</file>

<file path=ppt/slideLayouts/_rels/slideLayout11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7.xml"/></Relationships>
</file>

<file path=ppt/slideLayouts/_rels/slideLayout11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7.xml"/></Relationships>
</file>

<file path=ppt/slideLayouts/_rels/slideLayout11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7.xml"/></Relationships>
</file>

<file path=ppt/slideLayouts/_rels/slideLayout11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7.xml"/></Relationships>
</file>

<file path=ppt/slideLayouts/_rels/slideLayout11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7.xml"/></Relationships>
</file>

<file path=ppt/slideLayouts/_rels/slideLayout11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7.xml"/></Relationships>
</file>

<file path=ppt/slideLayouts/_rels/slideLayout11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7.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12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7.xml"/></Relationships>
</file>

<file path=ppt/slideLayouts/_rels/slideLayout12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7.xml"/></Relationships>
</file>

<file path=ppt/slideLayouts/_rels/slideLayout12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7.xml"/></Relationships>
</file>

<file path=ppt/slideLayouts/_rels/slideLayout12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7.xml"/></Relationships>
</file>

<file path=ppt/slideLayouts/_rels/slideLayout12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7.xml"/></Relationships>
</file>

<file path=ppt/slideLayouts/_rels/slideLayout12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7.xml"/></Relationships>
</file>

<file path=ppt/slideLayouts/_rels/slideLayout12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7.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5.xml"/></Relationships>
</file>

<file path=ppt/slideLayouts/_rels/slideLayout7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5.xml"/></Relationships>
</file>

<file path=ppt/slideLayouts/_rels/slideLayout7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5.xml"/></Relationships>
</file>

<file path=ppt/slideLayouts/_rels/slideLayout7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5.xml"/></Relationships>
</file>

<file path=ppt/slideLayouts/_rels/slideLayout7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5.xml"/></Relationships>
</file>

<file path=ppt/slideLayouts/_rels/slideLayout7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5.xml"/></Relationships>
</file>

<file path=ppt/slideLayouts/_rels/slideLayout7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5.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5.xml"/></Relationships>
</file>

<file path=ppt/slideLayouts/_rels/slideLayout8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5.xml"/></Relationships>
</file>

<file path=ppt/slideLayouts/_rels/slideLayout8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5.xml"/></Relationships>
</file>

<file path=ppt/slideLayouts/_rels/slideLayout8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5.xml"/></Relationships>
</file>

<file path=ppt/slideLayouts/_rels/slideLayout8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5.xml"/></Relationships>
</file>

<file path=ppt/slideLayouts/_rels/slideLayout8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5.xml"/></Relationships>
</file>

<file path=ppt/slideLayouts/_rels/slideLayout8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5.xml"/></Relationships>
</file>

<file path=ppt/slideLayouts/_rels/slideLayout8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5.xml"/></Relationships>
</file>

<file path=ppt/slideLayouts/_rels/slideLayout8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5.xml"/></Relationships>
</file>

<file path=ppt/slideLayouts/_rels/slideLayout8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5.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5.xml"/></Relationships>
</file>

<file path=ppt/slideLayouts/_rels/slideLayout9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6.xml"/></Relationships>
</file>

<file path=ppt/slideLayouts/_rels/slideLayout9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6.xml"/></Relationships>
</file>

<file path=ppt/slideLayouts/_rels/slideLayout9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6.xml"/></Relationships>
</file>

<file path=ppt/slideLayouts/_rels/slideLayout9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6.xml"/></Relationships>
</file>

<file path=ppt/slideLayouts/_rels/slideLayout9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6.xml"/></Relationships>
</file>

<file path=ppt/slideLayouts/_rels/slideLayout9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6.xml"/></Relationships>
</file>

<file path=ppt/slideLayouts/_rels/slideLayout9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6.xml"/></Relationships>
</file>

<file path=ppt/slideLayouts/_rels/slideLayout9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6.xml"/></Relationships>
</file>

<file path=ppt/slideLayouts/_rels/slideLayout9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6.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1AC90B8C-1804-BD78-8DCF-4A69DC2CC5F3}"/>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IN"/>
          </a:p>
        </p:txBody>
      </p:sp>
      <p:sp>
        <p:nvSpPr>
          <p:cNvPr id="3" name="Subtitle 2">
            <a:extLst>
              <a:ext uri="{FF2B5EF4-FFF2-40B4-BE49-F238E27FC236}">
                <a16:creationId xmlns="" xmlns:a16="http://schemas.microsoft.com/office/drawing/2014/main" id="{EF4DD591-62F5-64D4-BAEB-128990B471E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IN"/>
          </a:p>
        </p:txBody>
      </p:sp>
      <p:sp>
        <p:nvSpPr>
          <p:cNvPr id="4" name="Date Placeholder 3">
            <a:extLst>
              <a:ext uri="{FF2B5EF4-FFF2-40B4-BE49-F238E27FC236}">
                <a16:creationId xmlns="" xmlns:a16="http://schemas.microsoft.com/office/drawing/2014/main" id="{AFA43457-CAEF-97AA-5A45-F54CE15B6332}"/>
              </a:ext>
            </a:extLst>
          </p:cNvPr>
          <p:cNvSpPr>
            <a:spLocks noGrp="1"/>
          </p:cNvSpPr>
          <p:nvPr>
            <p:ph type="dt" sz="half" idx="10"/>
          </p:nvPr>
        </p:nvSpPr>
        <p:spPr/>
        <p:txBody>
          <a:bodyPr/>
          <a:lstStyle/>
          <a:p>
            <a:fld id="{DEB33D8E-B938-48E0-BD87-0E81C3490E37}" type="datetimeFigureOut">
              <a:rPr lang="en-IN" smtClean="0"/>
              <a:t>26-11-2025</a:t>
            </a:fld>
            <a:endParaRPr lang="en-IN"/>
          </a:p>
        </p:txBody>
      </p:sp>
      <p:sp>
        <p:nvSpPr>
          <p:cNvPr id="5" name="Footer Placeholder 4">
            <a:extLst>
              <a:ext uri="{FF2B5EF4-FFF2-40B4-BE49-F238E27FC236}">
                <a16:creationId xmlns="" xmlns:a16="http://schemas.microsoft.com/office/drawing/2014/main" id="{E202ED13-03C4-7895-1494-5EE2549B8C5B}"/>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 xmlns:a16="http://schemas.microsoft.com/office/drawing/2014/main" id="{9BE166F7-B69F-AF81-5DF8-6FE1498B9B71}"/>
              </a:ext>
            </a:extLst>
          </p:cNvPr>
          <p:cNvSpPr>
            <a:spLocks noGrp="1"/>
          </p:cNvSpPr>
          <p:nvPr>
            <p:ph type="sldNum" sz="quarter" idx="12"/>
          </p:nvPr>
        </p:nvSpPr>
        <p:spPr/>
        <p:txBody>
          <a:bodyPr/>
          <a:lstStyle/>
          <a:p>
            <a:fld id="{57E6D778-8780-4758-95A7-8A5C4E299948}" type="slidenum">
              <a:rPr lang="en-IN" smtClean="0"/>
              <a:t>‹#›</a:t>
            </a:fld>
            <a:endParaRPr lang="en-IN"/>
          </a:p>
        </p:txBody>
      </p:sp>
    </p:spTree>
    <p:extLst>
      <p:ext uri="{BB962C8B-B14F-4D97-AF65-F5344CB8AC3E}">
        <p14:creationId xmlns:p14="http://schemas.microsoft.com/office/powerpoint/2010/main" val="427308211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9C6F1EA3-0EB8-7AAB-58FF-9F5C18835C70}"/>
              </a:ext>
            </a:extLst>
          </p:cNvPr>
          <p:cNvSpPr>
            <a:spLocks noGrp="1"/>
          </p:cNvSpPr>
          <p:nvPr>
            <p:ph type="title"/>
          </p:nvPr>
        </p:nvSpPr>
        <p:spPr/>
        <p:txBody>
          <a:bodyPr/>
          <a:lstStyle/>
          <a:p>
            <a:r>
              <a:rPr lang="en-US"/>
              <a:t>Click to edit Master title style</a:t>
            </a:r>
            <a:endParaRPr lang="en-IN"/>
          </a:p>
        </p:txBody>
      </p:sp>
      <p:sp>
        <p:nvSpPr>
          <p:cNvPr id="3" name="Vertical Text Placeholder 2">
            <a:extLst>
              <a:ext uri="{FF2B5EF4-FFF2-40B4-BE49-F238E27FC236}">
                <a16:creationId xmlns="" xmlns:a16="http://schemas.microsoft.com/office/drawing/2014/main" id="{63B5610C-F5B5-99C3-EF8D-0183C6E17C13}"/>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 xmlns:a16="http://schemas.microsoft.com/office/drawing/2014/main" id="{CB0FE6C6-18AB-C517-6ABD-458026F06AF4}"/>
              </a:ext>
            </a:extLst>
          </p:cNvPr>
          <p:cNvSpPr>
            <a:spLocks noGrp="1"/>
          </p:cNvSpPr>
          <p:nvPr>
            <p:ph type="dt" sz="half" idx="10"/>
          </p:nvPr>
        </p:nvSpPr>
        <p:spPr/>
        <p:txBody>
          <a:bodyPr/>
          <a:lstStyle/>
          <a:p>
            <a:fld id="{DEB33D8E-B938-48E0-BD87-0E81C3490E37}" type="datetimeFigureOut">
              <a:rPr lang="en-IN" smtClean="0"/>
              <a:t>26-11-2025</a:t>
            </a:fld>
            <a:endParaRPr lang="en-IN"/>
          </a:p>
        </p:txBody>
      </p:sp>
      <p:sp>
        <p:nvSpPr>
          <p:cNvPr id="5" name="Footer Placeholder 4">
            <a:extLst>
              <a:ext uri="{FF2B5EF4-FFF2-40B4-BE49-F238E27FC236}">
                <a16:creationId xmlns="" xmlns:a16="http://schemas.microsoft.com/office/drawing/2014/main" id="{694B2731-410C-78AE-69EC-40CE55F2B244}"/>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 xmlns:a16="http://schemas.microsoft.com/office/drawing/2014/main" id="{6255CFD5-7295-B421-3E91-F261E7D40353}"/>
              </a:ext>
            </a:extLst>
          </p:cNvPr>
          <p:cNvSpPr>
            <a:spLocks noGrp="1"/>
          </p:cNvSpPr>
          <p:nvPr>
            <p:ph type="sldNum" sz="quarter" idx="12"/>
          </p:nvPr>
        </p:nvSpPr>
        <p:spPr/>
        <p:txBody>
          <a:bodyPr/>
          <a:lstStyle/>
          <a:p>
            <a:fld id="{57E6D778-8780-4758-95A7-8A5C4E299948}" type="slidenum">
              <a:rPr lang="en-IN" smtClean="0"/>
              <a:t>‹#›</a:t>
            </a:fld>
            <a:endParaRPr lang="en-IN"/>
          </a:p>
        </p:txBody>
      </p:sp>
    </p:spTree>
    <p:extLst>
      <p:ext uri="{BB962C8B-B14F-4D97-AF65-F5344CB8AC3E}">
        <p14:creationId xmlns:p14="http://schemas.microsoft.com/office/powerpoint/2010/main" val="752846837"/>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pic>
        <p:nvPicPr>
          <p:cNvPr id="10" name="Picture 9"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94" y="4289374"/>
            <a:ext cx="10364432" cy="81161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1184744" y="698261"/>
            <a:ext cx="9822532" cy="3214136"/>
          </a:xfrm>
          <a:prstGeom prst="roundRect">
            <a:avLst>
              <a:gd name="adj" fmla="val 4944"/>
            </a:avLst>
          </a:prstGeom>
          <a:noFill/>
          <a:ln w="82550" cap="sq">
            <a:solidFill>
              <a:schemeClr val="bg2">
                <a:lumMod val="60000"/>
                <a:lumOff val="40000"/>
              </a:schemeClr>
            </a:solidFill>
            <a:miter lim="800000"/>
          </a:ln>
          <a:effectLst/>
          <a:scene3d>
            <a:camera prst="orthographicFront"/>
            <a:lightRig rig="threePt" dir="t">
              <a:rot lat="0" lon="0" rev="2700000"/>
            </a:lightRig>
          </a:scene3d>
          <a:sp3d contourW="6350">
            <a:bevelT h="38100"/>
            <a:contourClr>
              <a:srgbClr val="C0C0C0"/>
            </a:contourClr>
          </a:sp3d>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913774" y="5108728"/>
            <a:ext cx="10364452" cy="682472"/>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846CE7D5-CF57-46EF-B807-FDD0502418D4}" type="datetimeFigureOut">
              <a:rPr lang="en-US" smtClean="0">
                <a:solidFill>
                  <a:prstClr val="black"/>
                </a:solidFill>
              </a:rPr>
              <a:pPr/>
              <a:t>11/26/2025</a:t>
            </a:fld>
            <a:endParaRPr lang="en-US">
              <a:solidFill>
                <a:prstClr val="black"/>
              </a:solidFill>
            </a:endParaRPr>
          </a:p>
        </p:txBody>
      </p:sp>
      <p:sp>
        <p:nvSpPr>
          <p:cNvPr id="6" name="Footer Placeholder 5"/>
          <p:cNvSpPr>
            <a:spLocks noGrp="1"/>
          </p:cNvSpPr>
          <p:nvPr>
            <p:ph type="ftr" sz="quarter" idx="11"/>
          </p:nvPr>
        </p:nvSpPr>
        <p:spPr/>
        <p:txBody>
          <a:bodyPr/>
          <a:lstStyle/>
          <a:p>
            <a:endParaRPr lang="en-US">
              <a:solidFill>
                <a:prstClr val="black"/>
              </a:solidFill>
            </a:endParaRPr>
          </a:p>
        </p:txBody>
      </p:sp>
      <p:sp>
        <p:nvSpPr>
          <p:cNvPr id="7" name="Slide Number Placeholder 6"/>
          <p:cNvSpPr>
            <a:spLocks noGrp="1"/>
          </p:cNvSpPr>
          <p:nvPr>
            <p:ph type="sldNum" sz="quarter" idx="12"/>
          </p:nvPr>
        </p:nvSpPr>
        <p:spPr/>
        <p:txBody>
          <a:bodyPr/>
          <a:lstStyle/>
          <a:p>
            <a:fld id="{330EA680-D336-4FF7-8B7A-9848BB0A1C32}" type="slidenum">
              <a:rPr lang="en-US" smtClean="0">
                <a:solidFill>
                  <a:prstClr val="black"/>
                </a:solidFill>
              </a:rPr>
              <a:pPr/>
              <a:t>‹#›</a:t>
            </a:fld>
            <a:endParaRPr lang="en-US">
              <a:solidFill>
                <a:prstClr val="black"/>
              </a:solidFill>
            </a:endParaRPr>
          </a:p>
        </p:txBody>
      </p:sp>
    </p:spTree>
    <p:extLst>
      <p:ext uri="{BB962C8B-B14F-4D97-AF65-F5344CB8AC3E}">
        <p14:creationId xmlns:p14="http://schemas.microsoft.com/office/powerpoint/2010/main" val="678122921"/>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4" y="609599"/>
            <a:ext cx="10364452" cy="3427245"/>
          </a:xfrm>
        </p:spPr>
        <p:txBody>
          <a:bodyPr anchor="ctr"/>
          <a:lstStyle>
            <a:lvl1pPr algn="ctr">
              <a:defRPr sz="3200"/>
            </a:lvl1pPr>
          </a:lstStyle>
          <a:p>
            <a:r>
              <a:rPr lang="en-US"/>
              <a:t>Click to edit Master title style</a:t>
            </a:r>
            <a:endParaRPr lang="en-US" dirty="0"/>
          </a:p>
        </p:txBody>
      </p:sp>
      <p:sp>
        <p:nvSpPr>
          <p:cNvPr id="4" name="Text Placeholder 3"/>
          <p:cNvSpPr>
            <a:spLocks noGrp="1"/>
          </p:cNvSpPr>
          <p:nvPr>
            <p:ph type="body" sz="half" idx="2"/>
          </p:nvPr>
        </p:nvSpPr>
        <p:spPr>
          <a:xfrm>
            <a:off x="913775" y="4204821"/>
            <a:ext cx="10364452" cy="1586380"/>
          </a:xfrm>
        </p:spPr>
        <p:txBody>
          <a:bodyPr anchor="ct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846CE7D5-CF57-46EF-B807-FDD0502418D4}" type="datetimeFigureOut">
              <a:rPr lang="en-US" smtClean="0">
                <a:solidFill>
                  <a:prstClr val="black"/>
                </a:solidFill>
              </a:rPr>
              <a:pPr/>
              <a:t>11/26/2025</a:t>
            </a:fld>
            <a:endParaRPr lang="en-US">
              <a:solidFill>
                <a:prstClr val="black"/>
              </a:solidFill>
            </a:endParaRPr>
          </a:p>
        </p:txBody>
      </p:sp>
      <p:sp>
        <p:nvSpPr>
          <p:cNvPr id="6" name="Footer Placeholder 5"/>
          <p:cNvSpPr>
            <a:spLocks noGrp="1"/>
          </p:cNvSpPr>
          <p:nvPr>
            <p:ph type="ftr" sz="quarter" idx="11"/>
          </p:nvPr>
        </p:nvSpPr>
        <p:spPr/>
        <p:txBody>
          <a:bodyPr/>
          <a:lstStyle/>
          <a:p>
            <a:endParaRPr lang="en-US">
              <a:solidFill>
                <a:prstClr val="black"/>
              </a:solidFill>
            </a:endParaRPr>
          </a:p>
        </p:txBody>
      </p:sp>
      <p:sp>
        <p:nvSpPr>
          <p:cNvPr id="7" name="Slide Number Placeholder 6"/>
          <p:cNvSpPr>
            <a:spLocks noGrp="1"/>
          </p:cNvSpPr>
          <p:nvPr>
            <p:ph type="sldNum" sz="quarter" idx="12"/>
          </p:nvPr>
        </p:nvSpPr>
        <p:spPr/>
        <p:txBody>
          <a:bodyPr/>
          <a:lstStyle/>
          <a:p>
            <a:fld id="{330EA680-D336-4FF7-8B7A-9848BB0A1C32}" type="slidenum">
              <a:rPr lang="en-US" smtClean="0">
                <a:solidFill>
                  <a:prstClr val="black"/>
                </a:solidFill>
              </a:rPr>
              <a:pPr/>
              <a:t>‹#›</a:t>
            </a:fld>
            <a:endParaRPr lang="en-US">
              <a:solidFill>
                <a:prstClr val="black"/>
              </a:solidFill>
            </a:endParaRPr>
          </a:p>
        </p:txBody>
      </p:sp>
    </p:spTree>
    <p:extLst>
      <p:ext uri="{BB962C8B-B14F-4D97-AF65-F5344CB8AC3E}">
        <p14:creationId xmlns:p14="http://schemas.microsoft.com/office/powerpoint/2010/main" val="1137286290"/>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pic>
        <p:nvPicPr>
          <p:cNvPr id="11" name="Picture 10"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1446212" y="609600"/>
            <a:ext cx="9302752" cy="2992904"/>
          </a:xfrm>
        </p:spPr>
        <p:txBody>
          <a:bodyPr anchor="ctr"/>
          <a:lstStyle>
            <a:lvl1pPr>
              <a:defRPr sz="3200"/>
            </a:lvl1pPr>
          </a:lstStyle>
          <a:p>
            <a:r>
              <a:rPr lang="en-US"/>
              <a:t>Click to edit Master title style</a:t>
            </a:r>
            <a:endParaRPr lang="en-US" dirty="0"/>
          </a:p>
        </p:txBody>
      </p:sp>
      <p:sp>
        <p:nvSpPr>
          <p:cNvPr id="12" name="Text Placeholder 3"/>
          <p:cNvSpPr>
            <a:spLocks noGrp="1"/>
          </p:cNvSpPr>
          <p:nvPr>
            <p:ph type="body" sz="half" idx="13"/>
          </p:nvPr>
        </p:nvSpPr>
        <p:spPr>
          <a:xfrm>
            <a:off x="1720644" y="3610032"/>
            <a:ext cx="8752299" cy="594788"/>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4" name="Text Placeholder 3"/>
          <p:cNvSpPr>
            <a:spLocks noGrp="1"/>
          </p:cNvSpPr>
          <p:nvPr>
            <p:ph type="body" sz="half" idx="2"/>
          </p:nvPr>
        </p:nvSpPr>
        <p:spPr>
          <a:xfrm>
            <a:off x="913774" y="4372796"/>
            <a:ext cx="10364452" cy="1421053"/>
          </a:xfrm>
        </p:spPr>
        <p:txBody>
          <a:bodyPr anchor="ctr">
            <a:normAutofit/>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846CE7D5-CF57-46EF-B807-FDD0502418D4}" type="datetimeFigureOut">
              <a:rPr lang="en-US" smtClean="0">
                <a:solidFill>
                  <a:prstClr val="black"/>
                </a:solidFill>
              </a:rPr>
              <a:pPr/>
              <a:t>11/26/2025</a:t>
            </a:fld>
            <a:endParaRPr lang="en-US">
              <a:solidFill>
                <a:prstClr val="black"/>
              </a:solidFill>
            </a:endParaRPr>
          </a:p>
        </p:txBody>
      </p:sp>
      <p:sp>
        <p:nvSpPr>
          <p:cNvPr id="6" name="Footer Placeholder 5"/>
          <p:cNvSpPr>
            <a:spLocks noGrp="1"/>
          </p:cNvSpPr>
          <p:nvPr>
            <p:ph type="ftr" sz="quarter" idx="11"/>
          </p:nvPr>
        </p:nvSpPr>
        <p:spPr/>
        <p:txBody>
          <a:bodyPr/>
          <a:lstStyle/>
          <a:p>
            <a:endParaRPr lang="en-US">
              <a:solidFill>
                <a:prstClr val="black"/>
              </a:solidFill>
            </a:endParaRPr>
          </a:p>
        </p:txBody>
      </p:sp>
      <p:sp>
        <p:nvSpPr>
          <p:cNvPr id="7" name="Slide Number Placeholder 6"/>
          <p:cNvSpPr>
            <a:spLocks noGrp="1"/>
          </p:cNvSpPr>
          <p:nvPr>
            <p:ph type="sldNum" sz="quarter" idx="12"/>
          </p:nvPr>
        </p:nvSpPr>
        <p:spPr/>
        <p:txBody>
          <a:bodyPr/>
          <a:lstStyle/>
          <a:p>
            <a:fld id="{330EA680-D336-4FF7-8B7A-9848BB0A1C32}" type="slidenum">
              <a:rPr lang="en-US" smtClean="0">
                <a:solidFill>
                  <a:prstClr val="black"/>
                </a:solidFill>
              </a:rPr>
              <a:pPr/>
              <a:t>‹#›</a:t>
            </a:fld>
            <a:endParaRPr lang="en-US">
              <a:solidFill>
                <a:prstClr val="black"/>
              </a:solidFill>
            </a:endParaRPr>
          </a:p>
        </p:txBody>
      </p:sp>
      <p:sp>
        <p:nvSpPr>
          <p:cNvPr id="13" name="TextBox 12"/>
          <p:cNvSpPr txBox="1"/>
          <p:nvPr/>
        </p:nvSpPr>
        <p:spPr>
          <a:xfrm>
            <a:off x="1001488" y="754166"/>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defTabSz="457200"/>
            <a:r>
              <a:rPr lang="en-US" sz="8000" dirty="0">
                <a:solidFill>
                  <a:prstClr val="black"/>
                </a:solidFill>
                <a:effectLst/>
              </a:rPr>
              <a:t>“</a:t>
            </a:r>
          </a:p>
        </p:txBody>
      </p:sp>
      <p:sp>
        <p:nvSpPr>
          <p:cNvPr id="14" name="TextBox 13"/>
          <p:cNvSpPr txBox="1"/>
          <p:nvPr/>
        </p:nvSpPr>
        <p:spPr>
          <a:xfrm>
            <a:off x="10557558" y="2993578"/>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algn="r" defTabSz="457200"/>
            <a:r>
              <a:rPr lang="en-US" sz="8000" dirty="0">
                <a:solidFill>
                  <a:prstClr val="black"/>
                </a:solidFill>
                <a:effectLst/>
              </a:rPr>
              <a:t>”</a:t>
            </a:r>
          </a:p>
        </p:txBody>
      </p:sp>
    </p:spTree>
    <p:extLst>
      <p:ext uri="{BB962C8B-B14F-4D97-AF65-F5344CB8AC3E}">
        <p14:creationId xmlns:p14="http://schemas.microsoft.com/office/powerpoint/2010/main" val="3551848241"/>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5" y="2138721"/>
            <a:ext cx="10364452" cy="2511835"/>
          </a:xfrm>
        </p:spPr>
        <p:txBody>
          <a:bodyPr anchor="b"/>
          <a:lstStyle>
            <a:lvl1pPr algn="ctr">
              <a:defRPr sz="3200"/>
            </a:lvl1pPr>
          </a:lstStyle>
          <a:p>
            <a:r>
              <a:rPr lang="en-US"/>
              <a:t>Click to edit Master title style</a:t>
            </a:r>
            <a:endParaRPr lang="en-US" dirty="0"/>
          </a:p>
        </p:txBody>
      </p:sp>
      <p:sp>
        <p:nvSpPr>
          <p:cNvPr id="4" name="Text Placeholder 3"/>
          <p:cNvSpPr>
            <a:spLocks noGrp="1"/>
          </p:cNvSpPr>
          <p:nvPr>
            <p:ph type="body" sz="half" idx="2"/>
          </p:nvPr>
        </p:nvSpPr>
        <p:spPr>
          <a:xfrm>
            <a:off x="913775" y="4662335"/>
            <a:ext cx="10364452" cy="1140644"/>
          </a:xfrm>
        </p:spPr>
        <p:txBody>
          <a:bodyPr anchor="t"/>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846CE7D5-CF57-46EF-B807-FDD0502418D4}" type="datetimeFigureOut">
              <a:rPr lang="en-US" smtClean="0">
                <a:solidFill>
                  <a:prstClr val="black"/>
                </a:solidFill>
              </a:rPr>
              <a:pPr/>
              <a:t>11/26/2025</a:t>
            </a:fld>
            <a:endParaRPr lang="en-US">
              <a:solidFill>
                <a:prstClr val="black"/>
              </a:solidFill>
            </a:endParaRPr>
          </a:p>
        </p:txBody>
      </p:sp>
      <p:sp>
        <p:nvSpPr>
          <p:cNvPr id="6" name="Footer Placeholder 5"/>
          <p:cNvSpPr>
            <a:spLocks noGrp="1"/>
          </p:cNvSpPr>
          <p:nvPr>
            <p:ph type="ftr" sz="quarter" idx="11"/>
          </p:nvPr>
        </p:nvSpPr>
        <p:spPr/>
        <p:txBody>
          <a:bodyPr/>
          <a:lstStyle/>
          <a:p>
            <a:endParaRPr lang="en-US">
              <a:solidFill>
                <a:prstClr val="black"/>
              </a:solidFill>
            </a:endParaRPr>
          </a:p>
        </p:txBody>
      </p:sp>
      <p:sp>
        <p:nvSpPr>
          <p:cNvPr id="7" name="Slide Number Placeholder 6"/>
          <p:cNvSpPr>
            <a:spLocks noGrp="1"/>
          </p:cNvSpPr>
          <p:nvPr>
            <p:ph type="sldNum" sz="quarter" idx="12"/>
          </p:nvPr>
        </p:nvSpPr>
        <p:spPr/>
        <p:txBody>
          <a:bodyPr/>
          <a:lstStyle/>
          <a:p>
            <a:fld id="{330EA680-D336-4FF7-8B7A-9848BB0A1C32}" type="slidenum">
              <a:rPr lang="en-US" smtClean="0">
                <a:solidFill>
                  <a:prstClr val="black"/>
                </a:solidFill>
              </a:rPr>
              <a:pPr/>
              <a:t>‹#›</a:t>
            </a:fld>
            <a:endParaRPr lang="en-US">
              <a:solidFill>
                <a:prstClr val="black"/>
              </a:solidFill>
            </a:endParaRPr>
          </a:p>
        </p:txBody>
      </p:sp>
    </p:spTree>
    <p:extLst>
      <p:ext uri="{BB962C8B-B14F-4D97-AF65-F5344CB8AC3E}">
        <p14:creationId xmlns:p14="http://schemas.microsoft.com/office/powerpoint/2010/main" val="3830245910"/>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pic>
        <p:nvPicPr>
          <p:cNvPr id="13" name="Picture 12"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5" name="Title 1"/>
          <p:cNvSpPr>
            <a:spLocks noGrp="1"/>
          </p:cNvSpPr>
          <p:nvPr>
            <p:ph type="title"/>
          </p:nvPr>
        </p:nvSpPr>
        <p:spPr>
          <a:xfrm>
            <a:off x="913774" y="609600"/>
            <a:ext cx="10364452" cy="1605094"/>
          </a:xfrm>
        </p:spPr>
        <p:txBody>
          <a:bodyPr/>
          <a:lstStyle/>
          <a:p>
            <a:r>
              <a:rPr lang="en-US"/>
              <a:t>Click to edit Master title style</a:t>
            </a:r>
            <a:endParaRPr lang="en-US" dirty="0"/>
          </a:p>
        </p:txBody>
      </p:sp>
      <p:sp>
        <p:nvSpPr>
          <p:cNvPr id="7" name="Text Placeholder 2"/>
          <p:cNvSpPr>
            <a:spLocks noGrp="1"/>
          </p:cNvSpPr>
          <p:nvPr>
            <p:ph type="body" idx="1"/>
          </p:nvPr>
        </p:nvSpPr>
        <p:spPr>
          <a:xfrm>
            <a:off x="913774" y="2367093"/>
            <a:ext cx="3298976" cy="576262"/>
          </a:xfrm>
        </p:spPr>
        <p:txBody>
          <a:bodyPr anchor="b">
            <a:noAutofit/>
          </a:bodyPr>
          <a:lstStyle>
            <a:lvl1pPr marL="0" indent="0" algn="ctr">
              <a:lnSpc>
                <a:spcPct val="85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Text Placeholder 3"/>
          <p:cNvSpPr>
            <a:spLocks noGrp="1"/>
          </p:cNvSpPr>
          <p:nvPr>
            <p:ph type="body" sz="half" idx="15"/>
          </p:nvPr>
        </p:nvSpPr>
        <p:spPr>
          <a:xfrm>
            <a:off x="913774" y="2943355"/>
            <a:ext cx="3298976" cy="2847845"/>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9" name="Text Placeholder 4"/>
          <p:cNvSpPr>
            <a:spLocks noGrp="1"/>
          </p:cNvSpPr>
          <p:nvPr>
            <p:ph type="body" sz="quarter" idx="3"/>
          </p:nvPr>
        </p:nvSpPr>
        <p:spPr>
          <a:xfrm>
            <a:off x="4452389" y="2367093"/>
            <a:ext cx="3291521" cy="576262"/>
          </a:xfrm>
        </p:spPr>
        <p:txBody>
          <a:bodyPr anchor="b">
            <a:noAutofit/>
          </a:bodyPr>
          <a:lstStyle>
            <a:lvl1pPr marL="0" indent="0" algn="ctr">
              <a:lnSpc>
                <a:spcPct val="85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0" name="Text Placeholder 3"/>
          <p:cNvSpPr>
            <a:spLocks noGrp="1"/>
          </p:cNvSpPr>
          <p:nvPr>
            <p:ph type="body" sz="half" idx="16"/>
          </p:nvPr>
        </p:nvSpPr>
        <p:spPr>
          <a:xfrm>
            <a:off x="4441348" y="2943355"/>
            <a:ext cx="3303351" cy="2847845"/>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1" name="Text Placeholder 4"/>
          <p:cNvSpPr>
            <a:spLocks noGrp="1"/>
          </p:cNvSpPr>
          <p:nvPr>
            <p:ph type="body" sz="quarter" idx="13"/>
          </p:nvPr>
        </p:nvSpPr>
        <p:spPr>
          <a:xfrm>
            <a:off x="7973298" y="2367093"/>
            <a:ext cx="3304928" cy="576262"/>
          </a:xfrm>
        </p:spPr>
        <p:txBody>
          <a:bodyPr anchor="b">
            <a:noAutofit/>
          </a:bodyPr>
          <a:lstStyle>
            <a:lvl1pPr marL="0" indent="0" algn="ctr">
              <a:lnSpc>
                <a:spcPct val="85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2" name="Text Placeholder 3"/>
          <p:cNvSpPr>
            <a:spLocks noGrp="1"/>
          </p:cNvSpPr>
          <p:nvPr>
            <p:ph type="body" sz="half" idx="17"/>
          </p:nvPr>
        </p:nvSpPr>
        <p:spPr>
          <a:xfrm>
            <a:off x="7973298" y="2943355"/>
            <a:ext cx="3304928" cy="2847845"/>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Date Placeholder 2"/>
          <p:cNvSpPr>
            <a:spLocks noGrp="1"/>
          </p:cNvSpPr>
          <p:nvPr>
            <p:ph type="dt" sz="half" idx="10"/>
          </p:nvPr>
        </p:nvSpPr>
        <p:spPr/>
        <p:txBody>
          <a:bodyPr/>
          <a:lstStyle/>
          <a:p>
            <a:fld id="{846CE7D5-CF57-46EF-B807-FDD0502418D4}" type="datetimeFigureOut">
              <a:rPr lang="en-US" smtClean="0">
                <a:solidFill>
                  <a:prstClr val="black"/>
                </a:solidFill>
              </a:rPr>
              <a:pPr/>
              <a:t>11/26/2025</a:t>
            </a:fld>
            <a:endParaRPr lang="en-US">
              <a:solidFill>
                <a:prstClr val="black"/>
              </a:solidFill>
            </a:endParaRPr>
          </a:p>
        </p:txBody>
      </p:sp>
      <p:sp>
        <p:nvSpPr>
          <p:cNvPr id="4" name="Footer Placeholder 3"/>
          <p:cNvSpPr>
            <a:spLocks noGrp="1"/>
          </p:cNvSpPr>
          <p:nvPr>
            <p:ph type="ftr" sz="quarter" idx="11"/>
          </p:nvPr>
        </p:nvSpPr>
        <p:spPr/>
        <p:txBody>
          <a:bodyPr/>
          <a:lstStyle/>
          <a:p>
            <a:endParaRPr lang="en-US">
              <a:solidFill>
                <a:prstClr val="black"/>
              </a:solidFill>
            </a:endParaRPr>
          </a:p>
        </p:txBody>
      </p:sp>
      <p:sp>
        <p:nvSpPr>
          <p:cNvPr id="5" name="Slide Number Placeholder 4"/>
          <p:cNvSpPr>
            <a:spLocks noGrp="1"/>
          </p:cNvSpPr>
          <p:nvPr>
            <p:ph type="sldNum" sz="quarter" idx="12"/>
          </p:nvPr>
        </p:nvSpPr>
        <p:spPr/>
        <p:txBody>
          <a:bodyPr/>
          <a:lstStyle/>
          <a:p>
            <a:fld id="{330EA680-D336-4FF7-8B7A-9848BB0A1C32}" type="slidenum">
              <a:rPr lang="en-US" smtClean="0">
                <a:solidFill>
                  <a:prstClr val="black"/>
                </a:solidFill>
              </a:rPr>
              <a:pPr/>
              <a:t>‹#›</a:t>
            </a:fld>
            <a:endParaRPr lang="en-US">
              <a:solidFill>
                <a:prstClr val="black"/>
              </a:solidFill>
            </a:endParaRPr>
          </a:p>
        </p:txBody>
      </p:sp>
    </p:spTree>
    <p:extLst>
      <p:ext uri="{BB962C8B-B14F-4D97-AF65-F5344CB8AC3E}">
        <p14:creationId xmlns:p14="http://schemas.microsoft.com/office/powerpoint/2010/main" val="1601475917"/>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pic>
        <p:nvPicPr>
          <p:cNvPr id="16" name="Picture 15"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0" name="Title 1"/>
          <p:cNvSpPr>
            <a:spLocks noGrp="1"/>
          </p:cNvSpPr>
          <p:nvPr>
            <p:ph type="title"/>
          </p:nvPr>
        </p:nvSpPr>
        <p:spPr>
          <a:xfrm>
            <a:off x="913774" y="610772"/>
            <a:ext cx="10364452" cy="1603922"/>
          </a:xfrm>
        </p:spPr>
        <p:txBody>
          <a:bodyPr/>
          <a:lstStyle/>
          <a:p>
            <a:r>
              <a:rPr lang="en-US"/>
              <a:t>Click to edit Master title style</a:t>
            </a:r>
            <a:endParaRPr lang="en-US" dirty="0"/>
          </a:p>
        </p:txBody>
      </p:sp>
      <p:sp>
        <p:nvSpPr>
          <p:cNvPr id="19" name="Text Placeholder 2"/>
          <p:cNvSpPr>
            <a:spLocks noGrp="1"/>
          </p:cNvSpPr>
          <p:nvPr>
            <p:ph type="body" idx="1"/>
          </p:nvPr>
        </p:nvSpPr>
        <p:spPr>
          <a:xfrm>
            <a:off x="913774" y="4204820"/>
            <a:ext cx="3296409" cy="576262"/>
          </a:xfrm>
        </p:spPr>
        <p:txBody>
          <a:bodyPr anchor="b">
            <a:noAutofit/>
          </a:bodyPr>
          <a:lstStyle>
            <a:lvl1pPr marL="0" indent="0" algn="ctr">
              <a:lnSpc>
                <a:spcPct val="85000"/>
              </a:lnSpc>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0" name="Picture Placeholder 2"/>
          <p:cNvSpPr>
            <a:spLocks noGrp="1" noChangeAspect="1"/>
          </p:cNvSpPr>
          <p:nvPr>
            <p:ph type="pic" idx="15"/>
          </p:nvPr>
        </p:nvSpPr>
        <p:spPr>
          <a:xfrm>
            <a:off x="913774" y="2367093"/>
            <a:ext cx="3296409" cy="1524000"/>
          </a:xfrm>
          <a:prstGeom prst="roundRect">
            <a:avLst>
              <a:gd name="adj" fmla="val 9363"/>
            </a:avLst>
          </a:prstGeom>
          <a:noFill/>
          <a:ln w="82550" cap="sq">
            <a:solidFill>
              <a:schemeClr val="bg2">
                <a:lumMod val="60000"/>
                <a:lumOff val="40000"/>
              </a:schemeClr>
            </a:solidFill>
            <a:miter lim="800000"/>
          </a:ln>
          <a:effectLst/>
          <a:scene3d>
            <a:camera prst="orthographicFront"/>
            <a:lightRig rig="threePt" dir="t">
              <a:rot lat="0" lon="0" rev="2700000"/>
            </a:lightRig>
          </a:scene3d>
          <a:sp3d contourW="6350">
            <a:bevelT h="38100"/>
            <a:contourClr>
              <a:srgbClr val="C0C0C0"/>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1" name="Text Placeholder 3"/>
          <p:cNvSpPr>
            <a:spLocks noGrp="1"/>
          </p:cNvSpPr>
          <p:nvPr>
            <p:ph type="body" sz="half" idx="18"/>
          </p:nvPr>
        </p:nvSpPr>
        <p:spPr>
          <a:xfrm>
            <a:off x="913774" y="4781082"/>
            <a:ext cx="3296409" cy="101011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2" name="Text Placeholder 4"/>
          <p:cNvSpPr>
            <a:spLocks noGrp="1"/>
          </p:cNvSpPr>
          <p:nvPr>
            <p:ph type="body" sz="quarter" idx="3"/>
          </p:nvPr>
        </p:nvSpPr>
        <p:spPr>
          <a:xfrm>
            <a:off x="4442759" y="4204820"/>
            <a:ext cx="3301828" cy="576262"/>
          </a:xfrm>
        </p:spPr>
        <p:txBody>
          <a:bodyPr anchor="b">
            <a:noAutofit/>
          </a:bodyPr>
          <a:lstStyle>
            <a:lvl1pPr marL="0" indent="0" algn="ctr">
              <a:lnSpc>
                <a:spcPct val="85000"/>
              </a:lnSpc>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3" name="Picture Placeholder 2"/>
          <p:cNvSpPr>
            <a:spLocks noGrp="1" noChangeAspect="1"/>
          </p:cNvSpPr>
          <p:nvPr>
            <p:ph type="pic" idx="21"/>
          </p:nvPr>
        </p:nvSpPr>
        <p:spPr>
          <a:xfrm>
            <a:off x="4441348" y="2367093"/>
            <a:ext cx="3303352" cy="1524000"/>
          </a:xfrm>
          <a:prstGeom prst="roundRect">
            <a:avLst>
              <a:gd name="adj" fmla="val 8841"/>
            </a:avLst>
          </a:prstGeom>
          <a:noFill/>
          <a:ln w="82550" cap="sq">
            <a:solidFill>
              <a:schemeClr val="bg2">
                <a:lumMod val="60000"/>
                <a:lumOff val="40000"/>
              </a:schemeClr>
            </a:solidFill>
            <a:miter lim="800000"/>
          </a:ln>
          <a:effectLst/>
          <a:scene3d>
            <a:camera prst="orthographicFront"/>
            <a:lightRig rig="threePt" dir="t">
              <a:rot lat="0" lon="0" rev="2700000"/>
            </a:lightRig>
          </a:scene3d>
          <a:sp3d contourW="6350">
            <a:bevelT h="38100"/>
            <a:contourClr>
              <a:srgbClr val="C0C0C0"/>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4" name="Text Placeholder 3"/>
          <p:cNvSpPr>
            <a:spLocks noGrp="1"/>
          </p:cNvSpPr>
          <p:nvPr>
            <p:ph type="body" sz="half" idx="19"/>
          </p:nvPr>
        </p:nvSpPr>
        <p:spPr>
          <a:xfrm>
            <a:off x="4441348" y="4781080"/>
            <a:ext cx="3303352" cy="1010119"/>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5" name="Text Placeholder 4"/>
          <p:cNvSpPr>
            <a:spLocks noGrp="1"/>
          </p:cNvSpPr>
          <p:nvPr>
            <p:ph type="body" sz="quarter" idx="13"/>
          </p:nvPr>
        </p:nvSpPr>
        <p:spPr>
          <a:xfrm>
            <a:off x="7973298" y="4204820"/>
            <a:ext cx="3300681" cy="576262"/>
          </a:xfrm>
        </p:spPr>
        <p:txBody>
          <a:bodyPr anchor="b">
            <a:noAutofit/>
          </a:bodyPr>
          <a:lstStyle>
            <a:lvl1pPr marL="0" indent="0" algn="ctr">
              <a:lnSpc>
                <a:spcPct val="85000"/>
              </a:lnSpc>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6" name="Picture Placeholder 2"/>
          <p:cNvSpPr>
            <a:spLocks noGrp="1" noChangeAspect="1"/>
          </p:cNvSpPr>
          <p:nvPr>
            <p:ph type="pic" idx="22"/>
          </p:nvPr>
        </p:nvSpPr>
        <p:spPr>
          <a:xfrm>
            <a:off x="7973298" y="2367093"/>
            <a:ext cx="3304928" cy="1524000"/>
          </a:xfrm>
          <a:prstGeom prst="roundRect">
            <a:avLst>
              <a:gd name="adj" fmla="val 8841"/>
            </a:avLst>
          </a:prstGeom>
          <a:noFill/>
          <a:ln w="82550" cap="sq">
            <a:solidFill>
              <a:schemeClr val="bg2">
                <a:lumMod val="60000"/>
                <a:lumOff val="40000"/>
              </a:schemeClr>
            </a:solidFill>
            <a:miter lim="800000"/>
          </a:ln>
          <a:effectLst/>
          <a:scene3d>
            <a:camera prst="orthographicFront"/>
            <a:lightRig rig="threePt" dir="t">
              <a:rot lat="0" lon="0" rev="2700000"/>
            </a:lightRig>
          </a:scene3d>
          <a:sp3d contourW="6350">
            <a:bevelT h="38100"/>
            <a:contourClr>
              <a:srgbClr val="C0C0C0"/>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7" name="Text Placeholder 3"/>
          <p:cNvSpPr>
            <a:spLocks noGrp="1"/>
          </p:cNvSpPr>
          <p:nvPr>
            <p:ph type="body" sz="half" idx="20"/>
          </p:nvPr>
        </p:nvSpPr>
        <p:spPr>
          <a:xfrm>
            <a:off x="7973173" y="4781078"/>
            <a:ext cx="3305053" cy="1010121"/>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Date Placeholder 2"/>
          <p:cNvSpPr>
            <a:spLocks noGrp="1"/>
          </p:cNvSpPr>
          <p:nvPr>
            <p:ph type="dt" sz="half" idx="10"/>
          </p:nvPr>
        </p:nvSpPr>
        <p:spPr/>
        <p:txBody>
          <a:bodyPr/>
          <a:lstStyle/>
          <a:p>
            <a:fld id="{846CE7D5-CF57-46EF-B807-FDD0502418D4}" type="datetimeFigureOut">
              <a:rPr lang="en-US" smtClean="0">
                <a:solidFill>
                  <a:prstClr val="black"/>
                </a:solidFill>
              </a:rPr>
              <a:pPr/>
              <a:t>11/26/2025</a:t>
            </a:fld>
            <a:endParaRPr lang="en-US">
              <a:solidFill>
                <a:prstClr val="black"/>
              </a:solidFill>
            </a:endParaRPr>
          </a:p>
        </p:txBody>
      </p:sp>
      <p:sp>
        <p:nvSpPr>
          <p:cNvPr id="4" name="Footer Placeholder 3"/>
          <p:cNvSpPr>
            <a:spLocks noGrp="1"/>
          </p:cNvSpPr>
          <p:nvPr>
            <p:ph type="ftr" sz="quarter" idx="11"/>
          </p:nvPr>
        </p:nvSpPr>
        <p:spPr/>
        <p:txBody>
          <a:bodyPr/>
          <a:lstStyle/>
          <a:p>
            <a:endParaRPr lang="en-US">
              <a:solidFill>
                <a:prstClr val="black"/>
              </a:solidFill>
            </a:endParaRPr>
          </a:p>
        </p:txBody>
      </p:sp>
      <p:sp>
        <p:nvSpPr>
          <p:cNvPr id="5" name="Slide Number Placeholder 4"/>
          <p:cNvSpPr>
            <a:spLocks noGrp="1"/>
          </p:cNvSpPr>
          <p:nvPr>
            <p:ph type="sldNum" sz="quarter" idx="12"/>
          </p:nvPr>
        </p:nvSpPr>
        <p:spPr/>
        <p:txBody>
          <a:bodyPr/>
          <a:lstStyle/>
          <a:p>
            <a:fld id="{330EA680-D336-4FF7-8B7A-9848BB0A1C32}" type="slidenum">
              <a:rPr lang="en-US" smtClean="0">
                <a:solidFill>
                  <a:prstClr val="black"/>
                </a:solidFill>
              </a:rPr>
              <a:pPr/>
              <a:t>‹#›</a:t>
            </a:fld>
            <a:endParaRPr lang="en-US">
              <a:solidFill>
                <a:prstClr val="black"/>
              </a:solidFill>
            </a:endParaRPr>
          </a:p>
        </p:txBody>
      </p:sp>
    </p:spTree>
    <p:extLst>
      <p:ext uri="{BB962C8B-B14F-4D97-AF65-F5344CB8AC3E}">
        <p14:creationId xmlns:p14="http://schemas.microsoft.com/office/powerpoint/2010/main" val="1288589137"/>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r>
              <a:rPr lang="en-US"/>
              <a:t>Click to edit Master title style</a:t>
            </a:r>
            <a:endParaRPr lang="en-US" dirty="0"/>
          </a:p>
        </p:txBody>
      </p:sp>
      <p:sp>
        <p:nvSpPr>
          <p:cNvPr id="11" name="Vertical Text Placeholder 2"/>
          <p:cNvSpPr>
            <a:spLocks noGrp="1"/>
          </p:cNvSpPr>
          <p:nvPr>
            <p:ph type="body" orient="vert" sz="quarter" idx="13"/>
          </p:nvPr>
        </p:nvSpPr>
        <p:spPr>
          <a:xfrm>
            <a:off x="913775" y="2367093"/>
            <a:ext cx="10364452" cy="342410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46CE7D5-CF57-46EF-B807-FDD0502418D4}" type="datetimeFigureOut">
              <a:rPr lang="en-US" smtClean="0">
                <a:solidFill>
                  <a:prstClr val="black"/>
                </a:solidFill>
              </a:rPr>
              <a:pPr/>
              <a:t>11/26/2025</a:t>
            </a:fld>
            <a:endParaRPr lang="en-US">
              <a:solidFill>
                <a:prstClr val="black"/>
              </a:solidFill>
            </a:endParaRPr>
          </a:p>
        </p:txBody>
      </p:sp>
      <p:sp>
        <p:nvSpPr>
          <p:cNvPr id="5" name="Footer Placeholder 4"/>
          <p:cNvSpPr>
            <a:spLocks noGrp="1"/>
          </p:cNvSpPr>
          <p:nvPr>
            <p:ph type="ftr" sz="quarter" idx="11"/>
          </p:nvPr>
        </p:nvSpPr>
        <p:spPr/>
        <p:txBody>
          <a:bodyPr/>
          <a:lstStyle/>
          <a:p>
            <a:endParaRPr lang="en-US">
              <a:solidFill>
                <a:prstClr val="black"/>
              </a:solidFill>
            </a:endParaRPr>
          </a:p>
        </p:txBody>
      </p:sp>
      <p:sp>
        <p:nvSpPr>
          <p:cNvPr id="6" name="Slide Number Placeholder 5"/>
          <p:cNvSpPr>
            <a:spLocks noGrp="1"/>
          </p:cNvSpPr>
          <p:nvPr>
            <p:ph type="sldNum" sz="quarter" idx="12"/>
          </p:nvPr>
        </p:nvSpPr>
        <p:spPr/>
        <p:txBody>
          <a:bodyPr/>
          <a:lstStyle/>
          <a:p>
            <a:fld id="{330EA680-D336-4FF7-8B7A-9848BB0A1C32}" type="slidenum">
              <a:rPr lang="en-US" smtClean="0">
                <a:solidFill>
                  <a:prstClr val="black"/>
                </a:solidFill>
              </a:rPr>
              <a:pPr/>
              <a:t>‹#›</a:t>
            </a:fld>
            <a:endParaRPr lang="en-US">
              <a:solidFill>
                <a:prstClr val="black"/>
              </a:solidFill>
            </a:endParaRPr>
          </a:p>
        </p:txBody>
      </p:sp>
    </p:spTree>
    <p:extLst>
      <p:ext uri="{BB962C8B-B14F-4D97-AF65-F5344CB8AC3E}">
        <p14:creationId xmlns:p14="http://schemas.microsoft.com/office/powerpoint/2010/main" val="211508711"/>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pic>
        <p:nvPicPr>
          <p:cNvPr id="9" name="Picture 8"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Vertical Title 1"/>
          <p:cNvSpPr>
            <a:spLocks noGrp="1"/>
          </p:cNvSpPr>
          <p:nvPr>
            <p:ph type="title" orient="vert"/>
          </p:nvPr>
        </p:nvSpPr>
        <p:spPr>
          <a:xfrm>
            <a:off x="8724900" y="609601"/>
            <a:ext cx="2553326" cy="5181599"/>
          </a:xfrm>
        </p:spPr>
        <p:txBody>
          <a:bodyPr vert="eaVert"/>
          <a:lstStyle>
            <a:lvl1pPr algn="l">
              <a:defRPr/>
            </a:lvl1pPr>
          </a:lstStyle>
          <a:p>
            <a:r>
              <a:rPr lang="en-US"/>
              <a:t>Click to edit Master title style</a:t>
            </a:r>
            <a:endParaRPr lang="en-US" dirty="0"/>
          </a:p>
        </p:txBody>
      </p:sp>
      <p:sp>
        <p:nvSpPr>
          <p:cNvPr id="8" name="Vertical Text Placeholder 2"/>
          <p:cNvSpPr>
            <a:spLocks noGrp="1"/>
          </p:cNvSpPr>
          <p:nvPr>
            <p:ph type="body" orient="vert" sz="quarter" idx="13"/>
          </p:nvPr>
        </p:nvSpPr>
        <p:spPr>
          <a:xfrm>
            <a:off x="913775" y="609601"/>
            <a:ext cx="7658724" cy="518159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46CE7D5-CF57-46EF-B807-FDD0502418D4}" type="datetimeFigureOut">
              <a:rPr lang="en-US" smtClean="0">
                <a:solidFill>
                  <a:prstClr val="black"/>
                </a:solidFill>
              </a:rPr>
              <a:pPr/>
              <a:t>11/26/2025</a:t>
            </a:fld>
            <a:endParaRPr lang="en-US">
              <a:solidFill>
                <a:prstClr val="black"/>
              </a:solidFill>
            </a:endParaRPr>
          </a:p>
        </p:txBody>
      </p:sp>
      <p:sp>
        <p:nvSpPr>
          <p:cNvPr id="5" name="Footer Placeholder 4"/>
          <p:cNvSpPr>
            <a:spLocks noGrp="1"/>
          </p:cNvSpPr>
          <p:nvPr>
            <p:ph type="ftr" sz="quarter" idx="11"/>
          </p:nvPr>
        </p:nvSpPr>
        <p:spPr/>
        <p:txBody>
          <a:bodyPr/>
          <a:lstStyle/>
          <a:p>
            <a:endParaRPr lang="en-US">
              <a:solidFill>
                <a:prstClr val="black"/>
              </a:solidFill>
            </a:endParaRPr>
          </a:p>
        </p:txBody>
      </p:sp>
      <p:sp>
        <p:nvSpPr>
          <p:cNvPr id="6" name="Slide Number Placeholder 5"/>
          <p:cNvSpPr>
            <a:spLocks noGrp="1"/>
          </p:cNvSpPr>
          <p:nvPr>
            <p:ph type="sldNum" sz="quarter" idx="12"/>
          </p:nvPr>
        </p:nvSpPr>
        <p:spPr/>
        <p:txBody>
          <a:bodyPr/>
          <a:lstStyle/>
          <a:p>
            <a:fld id="{330EA680-D336-4FF7-8B7A-9848BB0A1C32}" type="slidenum">
              <a:rPr lang="en-US" smtClean="0">
                <a:solidFill>
                  <a:prstClr val="black"/>
                </a:solidFill>
              </a:rPr>
              <a:pPr/>
              <a:t>‹#›</a:t>
            </a:fld>
            <a:endParaRPr lang="en-US">
              <a:solidFill>
                <a:prstClr val="black"/>
              </a:solidFill>
            </a:endParaRPr>
          </a:p>
        </p:txBody>
      </p:sp>
    </p:spTree>
    <p:extLst>
      <p:ext uri="{BB962C8B-B14F-4D97-AF65-F5344CB8AC3E}">
        <p14:creationId xmlns:p14="http://schemas.microsoft.com/office/powerpoint/2010/main" val="4115423195"/>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twoTxTwoObj">
  <p:cSld name="1_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097280" y="2582334"/>
            <a:ext cx="4937760"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17920" y="2582334"/>
            <a:ext cx="4937760"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846CE7D5-CF57-46EF-B807-FDD0502418D4}" type="datetimeFigureOut">
              <a:rPr lang="en-US" smtClean="0">
                <a:solidFill>
                  <a:prstClr val="black"/>
                </a:solidFill>
              </a:rPr>
              <a:pPr/>
              <a:t>11/26/2025</a:t>
            </a:fld>
            <a:endParaRPr lang="en-US">
              <a:solidFill>
                <a:prstClr val="black"/>
              </a:solidFill>
            </a:endParaRPr>
          </a:p>
        </p:txBody>
      </p:sp>
      <p:sp>
        <p:nvSpPr>
          <p:cNvPr id="8" name="Footer Placeholder 7"/>
          <p:cNvSpPr>
            <a:spLocks noGrp="1"/>
          </p:cNvSpPr>
          <p:nvPr>
            <p:ph type="ftr" sz="quarter" idx="11"/>
          </p:nvPr>
        </p:nvSpPr>
        <p:spPr/>
        <p:txBody>
          <a:bodyPr/>
          <a:lstStyle/>
          <a:p>
            <a:endParaRPr lang="en-US">
              <a:solidFill>
                <a:prstClr val="black"/>
              </a:solidFill>
            </a:endParaRPr>
          </a:p>
        </p:txBody>
      </p:sp>
      <p:sp>
        <p:nvSpPr>
          <p:cNvPr id="9" name="Slide Number Placeholder 8"/>
          <p:cNvSpPr>
            <a:spLocks noGrp="1"/>
          </p:cNvSpPr>
          <p:nvPr>
            <p:ph type="sldNum" sz="quarter" idx="12"/>
          </p:nvPr>
        </p:nvSpPr>
        <p:spPr/>
        <p:txBody>
          <a:bodyPr/>
          <a:lstStyle/>
          <a:p>
            <a:fld id="{330EA680-D336-4FF7-8B7A-9848BB0A1C32}" type="slidenum">
              <a:rPr lang="en-US" smtClean="0">
                <a:solidFill>
                  <a:prstClr val="black"/>
                </a:solidFill>
              </a:rPr>
              <a:pPr/>
              <a:t>‹#›</a:t>
            </a:fld>
            <a:endParaRPr lang="en-US">
              <a:solidFill>
                <a:prstClr val="black"/>
              </a:solidFill>
            </a:endParaRPr>
          </a:p>
        </p:txBody>
      </p:sp>
    </p:spTree>
    <p:extLst>
      <p:ext uri="{BB962C8B-B14F-4D97-AF65-F5344CB8AC3E}">
        <p14:creationId xmlns:p14="http://schemas.microsoft.com/office/powerpoint/2010/main" val="60992604"/>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7" name="Picture 6" descr="Droplets-HD-Title-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ctrTitle"/>
          </p:nvPr>
        </p:nvSpPr>
        <p:spPr>
          <a:xfrm>
            <a:off x="1751012" y="1300785"/>
            <a:ext cx="8689976" cy="2509213"/>
          </a:xfrm>
        </p:spPr>
        <p:txBody>
          <a:bodyPr anchor="b">
            <a:normAutofit/>
          </a:bodyPr>
          <a:lstStyle>
            <a:lvl1pPr algn="ctr">
              <a:defRPr sz="4800"/>
            </a:lvl1pPr>
          </a:lstStyle>
          <a:p>
            <a:r>
              <a:rPr lang="en-US"/>
              <a:t>Click to edit Master title style</a:t>
            </a:r>
            <a:endParaRPr lang="en-US" dirty="0"/>
          </a:p>
        </p:txBody>
      </p:sp>
      <p:sp>
        <p:nvSpPr>
          <p:cNvPr id="3" name="Subtitle 2"/>
          <p:cNvSpPr>
            <a:spLocks noGrp="1"/>
          </p:cNvSpPr>
          <p:nvPr>
            <p:ph type="subTitle" idx="1"/>
          </p:nvPr>
        </p:nvSpPr>
        <p:spPr>
          <a:xfrm>
            <a:off x="1751012" y="3886200"/>
            <a:ext cx="8689976" cy="1371599"/>
          </a:xfrm>
        </p:spPr>
        <p:txBody>
          <a:bodyPr>
            <a:normAutofit/>
          </a:bodyPr>
          <a:lstStyle>
            <a:lvl1pPr marL="0" indent="0" algn="ctr">
              <a:buNone/>
              <a:defRPr sz="2200">
                <a:solidFill>
                  <a:schemeClr val="bg1">
                    <a:lumMod val="5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846CE7D5-CF57-46EF-B807-FDD0502418D4}" type="datetimeFigureOut">
              <a:rPr lang="en-US" smtClean="0">
                <a:solidFill>
                  <a:prstClr val="black"/>
                </a:solidFill>
              </a:rPr>
              <a:pPr/>
              <a:t>11/26/2025</a:t>
            </a:fld>
            <a:endParaRPr lang="en-US">
              <a:solidFill>
                <a:prstClr val="black"/>
              </a:solidFill>
            </a:endParaRPr>
          </a:p>
        </p:txBody>
      </p:sp>
      <p:sp>
        <p:nvSpPr>
          <p:cNvPr id="5" name="Footer Placeholder 4"/>
          <p:cNvSpPr>
            <a:spLocks noGrp="1"/>
          </p:cNvSpPr>
          <p:nvPr>
            <p:ph type="ftr" sz="quarter" idx="11"/>
          </p:nvPr>
        </p:nvSpPr>
        <p:spPr/>
        <p:txBody>
          <a:bodyPr/>
          <a:lstStyle/>
          <a:p>
            <a:endParaRPr lang="en-US">
              <a:solidFill>
                <a:prstClr val="black"/>
              </a:solidFill>
            </a:endParaRPr>
          </a:p>
        </p:txBody>
      </p:sp>
      <p:sp>
        <p:nvSpPr>
          <p:cNvPr id="6" name="Slide Number Placeholder 5"/>
          <p:cNvSpPr>
            <a:spLocks noGrp="1"/>
          </p:cNvSpPr>
          <p:nvPr>
            <p:ph type="sldNum" sz="quarter" idx="12"/>
          </p:nvPr>
        </p:nvSpPr>
        <p:spPr/>
        <p:txBody>
          <a:bodyPr/>
          <a:lstStyle/>
          <a:p>
            <a:fld id="{330EA680-D336-4FF7-8B7A-9848BB0A1C32}" type="slidenum">
              <a:rPr lang="en-US" smtClean="0">
                <a:solidFill>
                  <a:prstClr val="black"/>
                </a:solidFill>
              </a:rPr>
              <a:pPr/>
              <a:t>‹#›</a:t>
            </a:fld>
            <a:endParaRPr lang="en-US">
              <a:solidFill>
                <a:prstClr val="black"/>
              </a:solidFill>
            </a:endParaRPr>
          </a:p>
        </p:txBody>
      </p:sp>
    </p:spTree>
    <p:extLst>
      <p:ext uri="{BB962C8B-B14F-4D97-AF65-F5344CB8AC3E}">
        <p14:creationId xmlns:p14="http://schemas.microsoft.com/office/powerpoint/2010/main" val="18648935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 xmlns:a16="http://schemas.microsoft.com/office/drawing/2014/main" id="{E9932766-34C4-2144-7D40-0F43D10081DC}"/>
              </a:ext>
            </a:extLst>
          </p:cNvPr>
          <p:cNvSpPr>
            <a:spLocks noGrp="1"/>
          </p:cNvSpPr>
          <p:nvPr>
            <p:ph type="title" orient="vert"/>
          </p:nvPr>
        </p:nvSpPr>
        <p:spPr>
          <a:xfrm>
            <a:off x="8724904" y="365125"/>
            <a:ext cx="2628901" cy="5811838"/>
          </a:xfrm>
        </p:spPr>
        <p:txBody>
          <a:bodyPr vert="eaVert"/>
          <a:lstStyle/>
          <a:p>
            <a:r>
              <a:rPr lang="en-US"/>
              <a:t>Click to edit Master title style</a:t>
            </a:r>
            <a:endParaRPr lang="en-IN"/>
          </a:p>
        </p:txBody>
      </p:sp>
      <p:sp>
        <p:nvSpPr>
          <p:cNvPr id="3" name="Vertical Text Placeholder 2">
            <a:extLst>
              <a:ext uri="{FF2B5EF4-FFF2-40B4-BE49-F238E27FC236}">
                <a16:creationId xmlns="" xmlns:a16="http://schemas.microsoft.com/office/drawing/2014/main" id="{004EBA7F-9F40-0761-4E65-B176DE96D72C}"/>
              </a:ext>
            </a:extLst>
          </p:cNvPr>
          <p:cNvSpPr>
            <a:spLocks noGrp="1"/>
          </p:cNvSpPr>
          <p:nvPr>
            <p:ph type="body" orient="vert" idx="1"/>
          </p:nvPr>
        </p:nvSpPr>
        <p:spPr>
          <a:xfrm>
            <a:off x="838204" y="365125"/>
            <a:ext cx="7734301"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 xmlns:a16="http://schemas.microsoft.com/office/drawing/2014/main" id="{F75FD55C-78DE-C725-071D-81A989B7853F}"/>
              </a:ext>
            </a:extLst>
          </p:cNvPr>
          <p:cNvSpPr>
            <a:spLocks noGrp="1"/>
          </p:cNvSpPr>
          <p:nvPr>
            <p:ph type="dt" sz="half" idx="10"/>
          </p:nvPr>
        </p:nvSpPr>
        <p:spPr/>
        <p:txBody>
          <a:bodyPr/>
          <a:lstStyle/>
          <a:p>
            <a:fld id="{DEB33D8E-B938-48E0-BD87-0E81C3490E37}" type="datetimeFigureOut">
              <a:rPr lang="en-IN" smtClean="0"/>
              <a:t>26-11-2025</a:t>
            </a:fld>
            <a:endParaRPr lang="en-IN"/>
          </a:p>
        </p:txBody>
      </p:sp>
      <p:sp>
        <p:nvSpPr>
          <p:cNvPr id="5" name="Footer Placeholder 4">
            <a:extLst>
              <a:ext uri="{FF2B5EF4-FFF2-40B4-BE49-F238E27FC236}">
                <a16:creationId xmlns="" xmlns:a16="http://schemas.microsoft.com/office/drawing/2014/main" id="{9A7003F8-E3D3-CEDD-9AD6-F35413DC6D64}"/>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 xmlns:a16="http://schemas.microsoft.com/office/drawing/2014/main" id="{35048B2C-B850-B9E0-C44B-4CC458DBD220}"/>
              </a:ext>
            </a:extLst>
          </p:cNvPr>
          <p:cNvSpPr>
            <a:spLocks noGrp="1"/>
          </p:cNvSpPr>
          <p:nvPr>
            <p:ph type="sldNum" sz="quarter" idx="12"/>
          </p:nvPr>
        </p:nvSpPr>
        <p:spPr/>
        <p:txBody>
          <a:bodyPr/>
          <a:lstStyle/>
          <a:p>
            <a:fld id="{57E6D778-8780-4758-95A7-8A5C4E299948}" type="slidenum">
              <a:rPr lang="en-IN" smtClean="0"/>
              <a:t>‹#›</a:t>
            </a:fld>
            <a:endParaRPr lang="en-IN"/>
          </a:p>
        </p:txBody>
      </p:sp>
    </p:spTree>
    <p:extLst>
      <p:ext uri="{BB962C8B-B14F-4D97-AF65-F5344CB8AC3E}">
        <p14:creationId xmlns:p14="http://schemas.microsoft.com/office/powerpoint/2010/main" val="1045331980"/>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3" name="Picture 2"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r>
              <a:rPr lang="en-US"/>
              <a:t>Click to edit Master title style</a:t>
            </a:r>
            <a:endParaRPr lang="en-US" dirty="0"/>
          </a:p>
        </p:txBody>
      </p:sp>
      <p:sp>
        <p:nvSpPr>
          <p:cNvPr id="12" name="Content Placeholder 2"/>
          <p:cNvSpPr>
            <a:spLocks noGrp="1"/>
          </p:cNvSpPr>
          <p:nvPr>
            <p:ph sz="quarter" idx="13"/>
          </p:nvPr>
        </p:nvSpPr>
        <p:spPr>
          <a:xfrm>
            <a:off x="913774" y="2367092"/>
            <a:ext cx="10363826" cy="342410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46CE7D5-CF57-46EF-B807-FDD0502418D4}" type="datetimeFigureOut">
              <a:rPr lang="en-US" smtClean="0">
                <a:solidFill>
                  <a:prstClr val="black"/>
                </a:solidFill>
              </a:rPr>
              <a:pPr/>
              <a:t>11/26/2025</a:t>
            </a:fld>
            <a:endParaRPr lang="en-US">
              <a:solidFill>
                <a:prstClr val="black"/>
              </a:solidFill>
            </a:endParaRPr>
          </a:p>
        </p:txBody>
      </p:sp>
      <p:sp>
        <p:nvSpPr>
          <p:cNvPr id="5" name="Footer Placeholder 4"/>
          <p:cNvSpPr>
            <a:spLocks noGrp="1"/>
          </p:cNvSpPr>
          <p:nvPr>
            <p:ph type="ftr" sz="quarter" idx="11"/>
          </p:nvPr>
        </p:nvSpPr>
        <p:spPr/>
        <p:txBody>
          <a:bodyPr/>
          <a:lstStyle/>
          <a:p>
            <a:endParaRPr lang="en-US">
              <a:solidFill>
                <a:prstClr val="black"/>
              </a:solidFill>
            </a:endParaRPr>
          </a:p>
        </p:txBody>
      </p:sp>
      <p:sp>
        <p:nvSpPr>
          <p:cNvPr id="6" name="Slide Number Placeholder 5"/>
          <p:cNvSpPr>
            <a:spLocks noGrp="1"/>
          </p:cNvSpPr>
          <p:nvPr>
            <p:ph type="sldNum" sz="quarter" idx="12"/>
          </p:nvPr>
        </p:nvSpPr>
        <p:spPr/>
        <p:txBody>
          <a:bodyPr/>
          <a:lstStyle/>
          <a:p>
            <a:fld id="{330EA680-D336-4FF7-8B7A-9848BB0A1C32}" type="slidenum">
              <a:rPr lang="en-US" smtClean="0">
                <a:solidFill>
                  <a:prstClr val="black"/>
                </a:solidFill>
              </a:rPr>
              <a:pPr/>
              <a:t>‹#›</a:t>
            </a:fld>
            <a:endParaRPr lang="en-US">
              <a:solidFill>
                <a:prstClr val="black"/>
              </a:solidFill>
            </a:endParaRPr>
          </a:p>
        </p:txBody>
      </p:sp>
    </p:spTree>
    <p:extLst>
      <p:ext uri="{BB962C8B-B14F-4D97-AF65-F5344CB8AC3E}">
        <p14:creationId xmlns:p14="http://schemas.microsoft.com/office/powerpoint/2010/main" val="1626359173"/>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9" name="Picture 8"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4" y="828563"/>
            <a:ext cx="10351752" cy="2736819"/>
          </a:xfrm>
        </p:spPr>
        <p:txBody>
          <a:bodyPr anchor="b">
            <a:normAutofit/>
          </a:bodyPr>
          <a:lstStyle>
            <a:lvl1pPr>
              <a:defRPr sz="4000"/>
            </a:lvl1pPr>
          </a:lstStyle>
          <a:p>
            <a:r>
              <a:rPr lang="en-US"/>
              <a:t>Click to edit Master title style</a:t>
            </a:r>
            <a:endParaRPr lang="en-US" dirty="0"/>
          </a:p>
        </p:txBody>
      </p:sp>
      <p:sp>
        <p:nvSpPr>
          <p:cNvPr id="3" name="Text Placeholder 2"/>
          <p:cNvSpPr>
            <a:spLocks noGrp="1"/>
          </p:cNvSpPr>
          <p:nvPr>
            <p:ph type="body" idx="1"/>
          </p:nvPr>
        </p:nvSpPr>
        <p:spPr>
          <a:xfrm>
            <a:off x="913774" y="3657457"/>
            <a:ext cx="10351752" cy="1368183"/>
          </a:xfrm>
        </p:spPr>
        <p:txBody>
          <a:bodyPr>
            <a:normAutofit/>
          </a:bodyPr>
          <a:lstStyle>
            <a:lvl1pPr marL="0" indent="0" algn="ctr">
              <a:buNone/>
              <a:defRPr sz="2000">
                <a:solidFill>
                  <a:schemeClr val="bg1">
                    <a:lumMod val="50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46CE7D5-CF57-46EF-B807-FDD0502418D4}" type="datetimeFigureOut">
              <a:rPr lang="en-US" smtClean="0">
                <a:solidFill>
                  <a:prstClr val="black"/>
                </a:solidFill>
              </a:rPr>
              <a:pPr/>
              <a:t>11/26/2025</a:t>
            </a:fld>
            <a:endParaRPr lang="en-US">
              <a:solidFill>
                <a:prstClr val="black"/>
              </a:solidFill>
            </a:endParaRPr>
          </a:p>
        </p:txBody>
      </p:sp>
      <p:sp>
        <p:nvSpPr>
          <p:cNvPr id="5" name="Footer Placeholder 4"/>
          <p:cNvSpPr>
            <a:spLocks noGrp="1"/>
          </p:cNvSpPr>
          <p:nvPr>
            <p:ph type="ftr" sz="quarter" idx="11"/>
          </p:nvPr>
        </p:nvSpPr>
        <p:spPr/>
        <p:txBody>
          <a:bodyPr/>
          <a:lstStyle/>
          <a:p>
            <a:endParaRPr lang="en-US">
              <a:solidFill>
                <a:prstClr val="black"/>
              </a:solidFill>
            </a:endParaRPr>
          </a:p>
        </p:txBody>
      </p:sp>
      <p:sp>
        <p:nvSpPr>
          <p:cNvPr id="6" name="Slide Number Placeholder 5"/>
          <p:cNvSpPr>
            <a:spLocks noGrp="1"/>
          </p:cNvSpPr>
          <p:nvPr>
            <p:ph type="sldNum" sz="quarter" idx="12"/>
          </p:nvPr>
        </p:nvSpPr>
        <p:spPr/>
        <p:txBody>
          <a:bodyPr/>
          <a:lstStyle/>
          <a:p>
            <a:fld id="{330EA680-D336-4FF7-8B7A-9848BB0A1C32}" type="slidenum">
              <a:rPr lang="en-US" smtClean="0">
                <a:solidFill>
                  <a:prstClr val="black"/>
                </a:solidFill>
              </a:rPr>
              <a:pPr/>
              <a:t>‹#›</a:t>
            </a:fld>
            <a:endParaRPr lang="en-US">
              <a:solidFill>
                <a:prstClr val="black"/>
              </a:solidFill>
            </a:endParaRPr>
          </a:p>
        </p:txBody>
      </p:sp>
    </p:spTree>
    <p:extLst>
      <p:ext uri="{BB962C8B-B14F-4D97-AF65-F5344CB8AC3E}">
        <p14:creationId xmlns:p14="http://schemas.microsoft.com/office/powerpoint/2010/main" val="43618878"/>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pic>
        <p:nvPicPr>
          <p:cNvPr id="10" name="Picture 9"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4" name="Title 1"/>
          <p:cNvSpPr>
            <a:spLocks noGrp="1"/>
          </p:cNvSpPr>
          <p:nvPr>
            <p:ph type="title"/>
          </p:nvPr>
        </p:nvSpPr>
        <p:spPr>
          <a:xfrm>
            <a:off x="913775" y="618517"/>
            <a:ext cx="10364451" cy="1596177"/>
          </a:xfrm>
        </p:spPr>
        <p:txBody>
          <a:bodyPr/>
          <a:lstStyle/>
          <a:p>
            <a:r>
              <a:rPr lang="en-US"/>
              <a:t>Click to edit Master title style</a:t>
            </a:r>
            <a:endParaRPr lang="en-US" dirty="0"/>
          </a:p>
        </p:txBody>
      </p:sp>
      <p:sp>
        <p:nvSpPr>
          <p:cNvPr id="12" name="Content Placeholder 2"/>
          <p:cNvSpPr>
            <a:spLocks noGrp="1"/>
          </p:cNvSpPr>
          <p:nvPr>
            <p:ph sz="quarter" idx="13"/>
          </p:nvPr>
        </p:nvSpPr>
        <p:spPr>
          <a:xfrm>
            <a:off x="913774" y="2367092"/>
            <a:ext cx="5106026" cy="342410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Content Placeholder 3"/>
          <p:cNvSpPr>
            <a:spLocks noGrp="1"/>
          </p:cNvSpPr>
          <p:nvPr>
            <p:ph sz="quarter" idx="14"/>
          </p:nvPr>
        </p:nvSpPr>
        <p:spPr>
          <a:xfrm>
            <a:off x="6172200" y="2367092"/>
            <a:ext cx="5105400" cy="342410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846CE7D5-CF57-46EF-B807-FDD0502418D4}" type="datetimeFigureOut">
              <a:rPr lang="en-US" smtClean="0">
                <a:solidFill>
                  <a:prstClr val="black"/>
                </a:solidFill>
              </a:rPr>
              <a:pPr/>
              <a:t>11/26/2025</a:t>
            </a:fld>
            <a:endParaRPr lang="en-US">
              <a:solidFill>
                <a:prstClr val="black"/>
              </a:solidFill>
            </a:endParaRPr>
          </a:p>
        </p:txBody>
      </p:sp>
      <p:sp>
        <p:nvSpPr>
          <p:cNvPr id="6" name="Footer Placeholder 5"/>
          <p:cNvSpPr>
            <a:spLocks noGrp="1"/>
          </p:cNvSpPr>
          <p:nvPr>
            <p:ph type="ftr" sz="quarter" idx="11"/>
          </p:nvPr>
        </p:nvSpPr>
        <p:spPr/>
        <p:txBody>
          <a:bodyPr/>
          <a:lstStyle/>
          <a:p>
            <a:endParaRPr lang="en-US">
              <a:solidFill>
                <a:prstClr val="black"/>
              </a:solidFill>
            </a:endParaRPr>
          </a:p>
        </p:txBody>
      </p:sp>
      <p:sp>
        <p:nvSpPr>
          <p:cNvPr id="7" name="Slide Number Placeholder 6"/>
          <p:cNvSpPr>
            <a:spLocks noGrp="1"/>
          </p:cNvSpPr>
          <p:nvPr>
            <p:ph type="sldNum" sz="quarter" idx="12"/>
          </p:nvPr>
        </p:nvSpPr>
        <p:spPr/>
        <p:txBody>
          <a:bodyPr/>
          <a:lstStyle/>
          <a:p>
            <a:fld id="{330EA680-D336-4FF7-8B7A-9848BB0A1C32}" type="slidenum">
              <a:rPr lang="en-US" smtClean="0">
                <a:solidFill>
                  <a:prstClr val="black"/>
                </a:solidFill>
              </a:rPr>
              <a:pPr/>
              <a:t>‹#›</a:t>
            </a:fld>
            <a:endParaRPr lang="en-US">
              <a:solidFill>
                <a:prstClr val="black"/>
              </a:solidFill>
            </a:endParaRPr>
          </a:p>
        </p:txBody>
      </p:sp>
    </p:spTree>
    <p:extLst>
      <p:ext uri="{BB962C8B-B14F-4D97-AF65-F5344CB8AC3E}">
        <p14:creationId xmlns:p14="http://schemas.microsoft.com/office/powerpoint/2010/main" val="1963207168"/>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pic>
        <p:nvPicPr>
          <p:cNvPr id="15" name="Picture 14"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4" name="Title 1"/>
          <p:cNvSpPr>
            <a:spLocks noGrp="1"/>
          </p:cNvSpPr>
          <p:nvPr>
            <p:ph type="title"/>
          </p:nvPr>
        </p:nvSpPr>
        <p:spPr>
          <a:xfrm>
            <a:off x="913775" y="618517"/>
            <a:ext cx="10364451" cy="1596177"/>
          </a:xfrm>
        </p:spPr>
        <p:txBody>
          <a:bodyPr/>
          <a:lstStyle/>
          <a:p>
            <a:r>
              <a:rPr lang="en-US"/>
              <a:t>Click to edit Master title style</a:t>
            </a:r>
            <a:endParaRPr lang="en-US" dirty="0"/>
          </a:p>
        </p:txBody>
      </p:sp>
      <p:sp>
        <p:nvSpPr>
          <p:cNvPr id="3" name="Text Placeholder 2"/>
          <p:cNvSpPr>
            <a:spLocks noGrp="1"/>
          </p:cNvSpPr>
          <p:nvPr>
            <p:ph type="body" idx="1"/>
          </p:nvPr>
        </p:nvSpPr>
        <p:spPr>
          <a:xfrm>
            <a:off x="1146328" y="2371018"/>
            <a:ext cx="4873474" cy="679994"/>
          </a:xfrm>
        </p:spPr>
        <p:txBody>
          <a:bodyPr anchor="b">
            <a:noAutofit/>
          </a:bodyPr>
          <a:lstStyle>
            <a:lvl1pPr marL="0" indent="0">
              <a:lnSpc>
                <a:spcPct val="85000"/>
              </a:lnSpc>
              <a:buNone/>
              <a:defRPr sz="26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2" name="Content Placeholder 3"/>
          <p:cNvSpPr>
            <a:spLocks noGrp="1"/>
          </p:cNvSpPr>
          <p:nvPr>
            <p:ph sz="quarter" idx="13"/>
          </p:nvPr>
        </p:nvSpPr>
        <p:spPr>
          <a:xfrm>
            <a:off x="913774" y="3051012"/>
            <a:ext cx="5106027" cy="274018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396423" y="2371018"/>
            <a:ext cx="4881804" cy="679994"/>
          </a:xfrm>
        </p:spPr>
        <p:txBody>
          <a:bodyPr anchor="b">
            <a:noAutofit/>
          </a:bodyPr>
          <a:lstStyle>
            <a:lvl1pPr marL="0" indent="0">
              <a:lnSpc>
                <a:spcPct val="85000"/>
              </a:lnSpc>
              <a:buNone/>
              <a:defRPr sz="26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3" name="Content Placeholder 5"/>
          <p:cNvSpPr>
            <a:spLocks noGrp="1"/>
          </p:cNvSpPr>
          <p:nvPr>
            <p:ph sz="quarter" idx="14"/>
          </p:nvPr>
        </p:nvSpPr>
        <p:spPr>
          <a:xfrm>
            <a:off x="6172200" y="3051012"/>
            <a:ext cx="5105401" cy="274018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846CE7D5-CF57-46EF-B807-FDD0502418D4}" type="datetimeFigureOut">
              <a:rPr lang="en-US" smtClean="0">
                <a:solidFill>
                  <a:prstClr val="black"/>
                </a:solidFill>
              </a:rPr>
              <a:pPr/>
              <a:t>11/26/2025</a:t>
            </a:fld>
            <a:endParaRPr lang="en-US">
              <a:solidFill>
                <a:prstClr val="black"/>
              </a:solidFill>
            </a:endParaRPr>
          </a:p>
        </p:txBody>
      </p:sp>
      <p:sp>
        <p:nvSpPr>
          <p:cNvPr id="8" name="Footer Placeholder 7"/>
          <p:cNvSpPr>
            <a:spLocks noGrp="1"/>
          </p:cNvSpPr>
          <p:nvPr>
            <p:ph type="ftr" sz="quarter" idx="11"/>
          </p:nvPr>
        </p:nvSpPr>
        <p:spPr/>
        <p:txBody>
          <a:bodyPr/>
          <a:lstStyle/>
          <a:p>
            <a:endParaRPr lang="en-US">
              <a:solidFill>
                <a:prstClr val="black"/>
              </a:solidFill>
            </a:endParaRPr>
          </a:p>
        </p:txBody>
      </p:sp>
      <p:sp>
        <p:nvSpPr>
          <p:cNvPr id="9" name="Slide Number Placeholder 8"/>
          <p:cNvSpPr>
            <a:spLocks noGrp="1"/>
          </p:cNvSpPr>
          <p:nvPr>
            <p:ph type="sldNum" sz="quarter" idx="12"/>
          </p:nvPr>
        </p:nvSpPr>
        <p:spPr/>
        <p:txBody>
          <a:bodyPr/>
          <a:lstStyle/>
          <a:p>
            <a:fld id="{330EA680-D336-4FF7-8B7A-9848BB0A1C32}" type="slidenum">
              <a:rPr lang="en-US" smtClean="0">
                <a:solidFill>
                  <a:prstClr val="black"/>
                </a:solidFill>
              </a:rPr>
              <a:pPr/>
              <a:t>‹#›</a:t>
            </a:fld>
            <a:endParaRPr lang="en-US">
              <a:solidFill>
                <a:prstClr val="black"/>
              </a:solidFill>
            </a:endParaRPr>
          </a:p>
        </p:txBody>
      </p:sp>
    </p:spTree>
    <p:extLst>
      <p:ext uri="{BB962C8B-B14F-4D97-AF65-F5344CB8AC3E}">
        <p14:creationId xmlns:p14="http://schemas.microsoft.com/office/powerpoint/2010/main" val="1299565186"/>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846CE7D5-CF57-46EF-B807-FDD0502418D4}" type="datetimeFigureOut">
              <a:rPr lang="en-US" smtClean="0">
                <a:solidFill>
                  <a:prstClr val="black"/>
                </a:solidFill>
              </a:rPr>
              <a:pPr/>
              <a:t>11/26/2025</a:t>
            </a:fld>
            <a:endParaRPr lang="en-US">
              <a:solidFill>
                <a:prstClr val="black"/>
              </a:solidFill>
            </a:endParaRPr>
          </a:p>
        </p:txBody>
      </p:sp>
      <p:sp>
        <p:nvSpPr>
          <p:cNvPr id="4" name="Footer Placeholder 3"/>
          <p:cNvSpPr>
            <a:spLocks noGrp="1"/>
          </p:cNvSpPr>
          <p:nvPr>
            <p:ph type="ftr" sz="quarter" idx="11"/>
          </p:nvPr>
        </p:nvSpPr>
        <p:spPr/>
        <p:txBody>
          <a:bodyPr/>
          <a:lstStyle/>
          <a:p>
            <a:endParaRPr lang="en-US">
              <a:solidFill>
                <a:prstClr val="black"/>
              </a:solidFill>
            </a:endParaRPr>
          </a:p>
        </p:txBody>
      </p:sp>
      <p:sp>
        <p:nvSpPr>
          <p:cNvPr id="5" name="Slide Number Placeholder 4"/>
          <p:cNvSpPr>
            <a:spLocks noGrp="1"/>
          </p:cNvSpPr>
          <p:nvPr>
            <p:ph type="sldNum" sz="quarter" idx="12"/>
          </p:nvPr>
        </p:nvSpPr>
        <p:spPr/>
        <p:txBody>
          <a:bodyPr/>
          <a:lstStyle/>
          <a:p>
            <a:fld id="{330EA680-D336-4FF7-8B7A-9848BB0A1C32}" type="slidenum">
              <a:rPr lang="en-US" smtClean="0">
                <a:solidFill>
                  <a:prstClr val="black"/>
                </a:solidFill>
              </a:rPr>
              <a:pPr/>
              <a:t>‹#›</a:t>
            </a:fld>
            <a:endParaRPr lang="en-US">
              <a:solidFill>
                <a:prstClr val="black"/>
              </a:solidFill>
            </a:endParaRPr>
          </a:p>
        </p:txBody>
      </p:sp>
    </p:spTree>
    <p:extLst>
      <p:ext uri="{BB962C8B-B14F-4D97-AF65-F5344CB8AC3E}">
        <p14:creationId xmlns:p14="http://schemas.microsoft.com/office/powerpoint/2010/main" val="3598302777"/>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7" name="Picture 6"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Date Placeholder 1"/>
          <p:cNvSpPr>
            <a:spLocks noGrp="1"/>
          </p:cNvSpPr>
          <p:nvPr>
            <p:ph type="dt" sz="half" idx="10"/>
          </p:nvPr>
        </p:nvSpPr>
        <p:spPr/>
        <p:txBody>
          <a:bodyPr/>
          <a:lstStyle/>
          <a:p>
            <a:fld id="{846CE7D5-CF57-46EF-B807-FDD0502418D4}" type="datetimeFigureOut">
              <a:rPr lang="en-US" smtClean="0">
                <a:solidFill>
                  <a:prstClr val="black"/>
                </a:solidFill>
              </a:rPr>
              <a:pPr/>
              <a:t>11/26/2025</a:t>
            </a:fld>
            <a:endParaRPr lang="en-US">
              <a:solidFill>
                <a:prstClr val="black"/>
              </a:solidFill>
            </a:endParaRPr>
          </a:p>
        </p:txBody>
      </p:sp>
      <p:sp>
        <p:nvSpPr>
          <p:cNvPr id="3" name="Footer Placeholder 2"/>
          <p:cNvSpPr>
            <a:spLocks noGrp="1"/>
          </p:cNvSpPr>
          <p:nvPr>
            <p:ph type="ftr" sz="quarter" idx="11"/>
          </p:nvPr>
        </p:nvSpPr>
        <p:spPr/>
        <p:txBody>
          <a:bodyPr/>
          <a:lstStyle/>
          <a:p>
            <a:endParaRPr lang="en-US">
              <a:solidFill>
                <a:prstClr val="black"/>
              </a:solidFill>
            </a:endParaRPr>
          </a:p>
        </p:txBody>
      </p:sp>
      <p:sp>
        <p:nvSpPr>
          <p:cNvPr id="4" name="Slide Number Placeholder 3"/>
          <p:cNvSpPr>
            <a:spLocks noGrp="1"/>
          </p:cNvSpPr>
          <p:nvPr>
            <p:ph type="sldNum" sz="quarter" idx="12"/>
          </p:nvPr>
        </p:nvSpPr>
        <p:spPr/>
        <p:txBody>
          <a:bodyPr/>
          <a:lstStyle/>
          <a:p>
            <a:fld id="{330EA680-D336-4FF7-8B7A-9848BB0A1C32}" type="slidenum">
              <a:rPr lang="en-US" smtClean="0">
                <a:solidFill>
                  <a:prstClr val="black"/>
                </a:solidFill>
              </a:rPr>
              <a:pPr/>
              <a:t>‹#›</a:t>
            </a:fld>
            <a:endParaRPr lang="en-US">
              <a:solidFill>
                <a:prstClr val="black"/>
              </a:solidFill>
            </a:endParaRPr>
          </a:p>
        </p:txBody>
      </p:sp>
    </p:spTree>
    <p:extLst>
      <p:ext uri="{BB962C8B-B14F-4D97-AF65-F5344CB8AC3E}">
        <p14:creationId xmlns:p14="http://schemas.microsoft.com/office/powerpoint/2010/main" val="3064272212"/>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pic>
        <p:nvPicPr>
          <p:cNvPr id="11" name="Picture 10"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5" y="609600"/>
            <a:ext cx="3935688" cy="2023252"/>
          </a:xfrm>
        </p:spPr>
        <p:txBody>
          <a:bodyPr anchor="b"/>
          <a:lstStyle>
            <a:lvl1pPr algn="ctr">
              <a:defRPr sz="3200"/>
            </a:lvl1pPr>
          </a:lstStyle>
          <a:p>
            <a:r>
              <a:rPr lang="en-US"/>
              <a:t>Click to edit Master title style</a:t>
            </a:r>
            <a:endParaRPr lang="en-US" dirty="0"/>
          </a:p>
        </p:txBody>
      </p:sp>
      <p:sp>
        <p:nvSpPr>
          <p:cNvPr id="10" name="Content Placeholder 2"/>
          <p:cNvSpPr>
            <a:spLocks noGrp="1"/>
          </p:cNvSpPr>
          <p:nvPr>
            <p:ph sz="quarter" idx="13"/>
          </p:nvPr>
        </p:nvSpPr>
        <p:spPr>
          <a:xfrm>
            <a:off x="5078062" y="609600"/>
            <a:ext cx="6200163" cy="518159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913774" y="2632852"/>
            <a:ext cx="3935689" cy="3158348"/>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846CE7D5-CF57-46EF-B807-FDD0502418D4}" type="datetimeFigureOut">
              <a:rPr lang="en-US" smtClean="0">
                <a:solidFill>
                  <a:prstClr val="black"/>
                </a:solidFill>
              </a:rPr>
              <a:pPr/>
              <a:t>11/26/2025</a:t>
            </a:fld>
            <a:endParaRPr lang="en-US">
              <a:solidFill>
                <a:prstClr val="black"/>
              </a:solidFill>
            </a:endParaRPr>
          </a:p>
        </p:txBody>
      </p:sp>
      <p:sp>
        <p:nvSpPr>
          <p:cNvPr id="6" name="Footer Placeholder 5"/>
          <p:cNvSpPr>
            <a:spLocks noGrp="1"/>
          </p:cNvSpPr>
          <p:nvPr>
            <p:ph type="ftr" sz="quarter" idx="11"/>
          </p:nvPr>
        </p:nvSpPr>
        <p:spPr/>
        <p:txBody>
          <a:bodyPr/>
          <a:lstStyle/>
          <a:p>
            <a:endParaRPr lang="en-US">
              <a:solidFill>
                <a:prstClr val="black"/>
              </a:solidFill>
            </a:endParaRPr>
          </a:p>
        </p:txBody>
      </p:sp>
      <p:sp>
        <p:nvSpPr>
          <p:cNvPr id="7" name="Slide Number Placeholder 6"/>
          <p:cNvSpPr>
            <a:spLocks noGrp="1"/>
          </p:cNvSpPr>
          <p:nvPr>
            <p:ph type="sldNum" sz="quarter" idx="12"/>
          </p:nvPr>
        </p:nvSpPr>
        <p:spPr/>
        <p:txBody>
          <a:bodyPr/>
          <a:lstStyle/>
          <a:p>
            <a:fld id="{330EA680-D336-4FF7-8B7A-9848BB0A1C32}" type="slidenum">
              <a:rPr lang="en-US" smtClean="0">
                <a:solidFill>
                  <a:prstClr val="black"/>
                </a:solidFill>
              </a:rPr>
              <a:pPr/>
              <a:t>‹#›</a:t>
            </a:fld>
            <a:endParaRPr lang="en-US">
              <a:solidFill>
                <a:prstClr val="black"/>
              </a:solidFill>
            </a:endParaRPr>
          </a:p>
        </p:txBody>
      </p:sp>
    </p:spTree>
    <p:extLst>
      <p:ext uri="{BB962C8B-B14F-4D97-AF65-F5344CB8AC3E}">
        <p14:creationId xmlns:p14="http://schemas.microsoft.com/office/powerpoint/2010/main" val="3448367625"/>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10" name="Picture 9"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4" y="609600"/>
            <a:ext cx="5934969" cy="2023254"/>
          </a:xfrm>
        </p:spPr>
        <p:txBody>
          <a:bodyPr anchor="b"/>
          <a:lstStyle>
            <a:lvl1pPr algn="ct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7424803" y="609601"/>
            <a:ext cx="3255358" cy="5181600"/>
          </a:xfrm>
          <a:prstGeom prst="roundRect">
            <a:avLst>
              <a:gd name="adj" fmla="val 4943"/>
            </a:avLst>
          </a:prstGeom>
          <a:noFill/>
          <a:ln w="82550" cap="sq">
            <a:solidFill>
              <a:schemeClr val="bg2">
                <a:lumMod val="60000"/>
                <a:lumOff val="40000"/>
              </a:schemeClr>
            </a:solidFill>
            <a:miter lim="800000"/>
          </a:ln>
          <a:effectLst/>
          <a:scene3d>
            <a:camera prst="orthographicFront"/>
            <a:lightRig rig="threePt" dir="t">
              <a:rot lat="0" lon="0" rev="2700000"/>
            </a:lightRig>
          </a:scene3d>
          <a:sp3d contourW="6350">
            <a:bevelT h="38100"/>
            <a:contourClr>
              <a:srgbClr val="C0C0C0"/>
            </a:contourClr>
          </a:sp3d>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913794" y="2632852"/>
            <a:ext cx="5934949" cy="3158347"/>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846CE7D5-CF57-46EF-B807-FDD0502418D4}" type="datetimeFigureOut">
              <a:rPr lang="en-US" smtClean="0">
                <a:solidFill>
                  <a:prstClr val="black"/>
                </a:solidFill>
              </a:rPr>
              <a:pPr/>
              <a:t>11/26/2025</a:t>
            </a:fld>
            <a:endParaRPr lang="en-US">
              <a:solidFill>
                <a:prstClr val="black"/>
              </a:solidFill>
            </a:endParaRPr>
          </a:p>
        </p:txBody>
      </p:sp>
      <p:sp>
        <p:nvSpPr>
          <p:cNvPr id="6" name="Footer Placeholder 5"/>
          <p:cNvSpPr>
            <a:spLocks noGrp="1"/>
          </p:cNvSpPr>
          <p:nvPr>
            <p:ph type="ftr" sz="quarter" idx="11"/>
          </p:nvPr>
        </p:nvSpPr>
        <p:spPr/>
        <p:txBody>
          <a:bodyPr/>
          <a:lstStyle/>
          <a:p>
            <a:endParaRPr lang="en-US" dirty="0">
              <a:solidFill>
                <a:prstClr val="black"/>
              </a:solidFill>
            </a:endParaRPr>
          </a:p>
        </p:txBody>
      </p:sp>
      <p:sp>
        <p:nvSpPr>
          <p:cNvPr id="7" name="Slide Number Placeholder 6"/>
          <p:cNvSpPr>
            <a:spLocks noGrp="1"/>
          </p:cNvSpPr>
          <p:nvPr>
            <p:ph type="sldNum" sz="quarter" idx="12"/>
          </p:nvPr>
        </p:nvSpPr>
        <p:spPr/>
        <p:txBody>
          <a:bodyPr/>
          <a:lstStyle/>
          <a:p>
            <a:fld id="{330EA680-D336-4FF7-8B7A-9848BB0A1C32}" type="slidenum">
              <a:rPr lang="en-US" smtClean="0">
                <a:solidFill>
                  <a:prstClr val="black"/>
                </a:solidFill>
              </a:rPr>
              <a:pPr/>
              <a:t>‹#›</a:t>
            </a:fld>
            <a:endParaRPr lang="en-US">
              <a:solidFill>
                <a:prstClr val="black"/>
              </a:solidFill>
            </a:endParaRPr>
          </a:p>
        </p:txBody>
      </p:sp>
    </p:spTree>
    <p:extLst>
      <p:ext uri="{BB962C8B-B14F-4D97-AF65-F5344CB8AC3E}">
        <p14:creationId xmlns:p14="http://schemas.microsoft.com/office/powerpoint/2010/main" val="1978081691"/>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pic>
        <p:nvPicPr>
          <p:cNvPr id="10" name="Picture 9"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94" y="4289374"/>
            <a:ext cx="10364432" cy="81161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1184744" y="698261"/>
            <a:ext cx="9822532" cy="3214136"/>
          </a:xfrm>
          <a:prstGeom prst="roundRect">
            <a:avLst>
              <a:gd name="adj" fmla="val 4944"/>
            </a:avLst>
          </a:prstGeom>
          <a:noFill/>
          <a:ln w="82550" cap="sq">
            <a:solidFill>
              <a:schemeClr val="bg2">
                <a:lumMod val="60000"/>
                <a:lumOff val="40000"/>
              </a:schemeClr>
            </a:solidFill>
            <a:miter lim="800000"/>
          </a:ln>
          <a:effectLst/>
          <a:scene3d>
            <a:camera prst="orthographicFront"/>
            <a:lightRig rig="threePt" dir="t">
              <a:rot lat="0" lon="0" rev="2700000"/>
            </a:lightRig>
          </a:scene3d>
          <a:sp3d contourW="6350">
            <a:bevelT h="38100"/>
            <a:contourClr>
              <a:srgbClr val="C0C0C0"/>
            </a:contourClr>
          </a:sp3d>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913774" y="5108728"/>
            <a:ext cx="10364452" cy="682472"/>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846CE7D5-CF57-46EF-B807-FDD0502418D4}" type="datetimeFigureOut">
              <a:rPr lang="en-US" smtClean="0">
                <a:solidFill>
                  <a:prstClr val="black"/>
                </a:solidFill>
              </a:rPr>
              <a:pPr/>
              <a:t>11/26/2025</a:t>
            </a:fld>
            <a:endParaRPr lang="en-US">
              <a:solidFill>
                <a:prstClr val="black"/>
              </a:solidFill>
            </a:endParaRPr>
          </a:p>
        </p:txBody>
      </p:sp>
      <p:sp>
        <p:nvSpPr>
          <p:cNvPr id="6" name="Footer Placeholder 5"/>
          <p:cNvSpPr>
            <a:spLocks noGrp="1"/>
          </p:cNvSpPr>
          <p:nvPr>
            <p:ph type="ftr" sz="quarter" idx="11"/>
          </p:nvPr>
        </p:nvSpPr>
        <p:spPr/>
        <p:txBody>
          <a:bodyPr/>
          <a:lstStyle/>
          <a:p>
            <a:endParaRPr lang="en-US">
              <a:solidFill>
                <a:prstClr val="black"/>
              </a:solidFill>
            </a:endParaRPr>
          </a:p>
        </p:txBody>
      </p:sp>
      <p:sp>
        <p:nvSpPr>
          <p:cNvPr id="7" name="Slide Number Placeholder 6"/>
          <p:cNvSpPr>
            <a:spLocks noGrp="1"/>
          </p:cNvSpPr>
          <p:nvPr>
            <p:ph type="sldNum" sz="quarter" idx="12"/>
          </p:nvPr>
        </p:nvSpPr>
        <p:spPr/>
        <p:txBody>
          <a:bodyPr/>
          <a:lstStyle/>
          <a:p>
            <a:fld id="{330EA680-D336-4FF7-8B7A-9848BB0A1C32}" type="slidenum">
              <a:rPr lang="en-US" smtClean="0">
                <a:solidFill>
                  <a:prstClr val="black"/>
                </a:solidFill>
              </a:rPr>
              <a:pPr/>
              <a:t>‹#›</a:t>
            </a:fld>
            <a:endParaRPr lang="en-US">
              <a:solidFill>
                <a:prstClr val="black"/>
              </a:solidFill>
            </a:endParaRPr>
          </a:p>
        </p:txBody>
      </p:sp>
    </p:spTree>
    <p:extLst>
      <p:ext uri="{BB962C8B-B14F-4D97-AF65-F5344CB8AC3E}">
        <p14:creationId xmlns:p14="http://schemas.microsoft.com/office/powerpoint/2010/main" val="2208060351"/>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4" y="609599"/>
            <a:ext cx="10364452" cy="3427245"/>
          </a:xfrm>
        </p:spPr>
        <p:txBody>
          <a:bodyPr anchor="ctr"/>
          <a:lstStyle>
            <a:lvl1pPr algn="ctr">
              <a:defRPr sz="3200"/>
            </a:lvl1pPr>
          </a:lstStyle>
          <a:p>
            <a:r>
              <a:rPr lang="en-US"/>
              <a:t>Click to edit Master title style</a:t>
            </a:r>
            <a:endParaRPr lang="en-US" dirty="0"/>
          </a:p>
        </p:txBody>
      </p:sp>
      <p:sp>
        <p:nvSpPr>
          <p:cNvPr id="4" name="Text Placeholder 3"/>
          <p:cNvSpPr>
            <a:spLocks noGrp="1"/>
          </p:cNvSpPr>
          <p:nvPr>
            <p:ph type="body" sz="half" idx="2"/>
          </p:nvPr>
        </p:nvSpPr>
        <p:spPr>
          <a:xfrm>
            <a:off x="913775" y="4204821"/>
            <a:ext cx="10364452" cy="1586380"/>
          </a:xfrm>
        </p:spPr>
        <p:txBody>
          <a:bodyPr anchor="ct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846CE7D5-CF57-46EF-B807-FDD0502418D4}" type="datetimeFigureOut">
              <a:rPr lang="en-US" smtClean="0">
                <a:solidFill>
                  <a:prstClr val="black"/>
                </a:solidFill>
              </a:rPr>
              <a:pPr/>
              <a:t>11/26/2025</a:t>
            </a:fld>
            <a:endParaRPr lang="en-US">
              <a:solidFill>
                <a:prstClr val="black"/>
              </a:solidFill>
            </a:endParaRPr>
          </a:p>
        </p:txBody>
      </p:sp>
      <p:sp>
        <p:nvSpPr>
          <p:cNvPr id="6" name="Footer Placeholder 5"/>
          <p:cNvSpPr>
            <a:spLocks noGrp="1"/>
          </p:cNvSpPr>
          <p:nvPr>
            <p:ph type="ftr" sz="quarter" idx="11"/>
          </p:nvPr>
        </p:nvSpPr>
        <p:spPr/>
        <p:txBody>
          <a:bodyPr/>
          <a:lstStyle/>
          <a:p>
            <a:endParaRPr lang="en-US">
              <a:solidFill>
                <a:prstClr val="black"/>
              </a:solidFill>
            </a:endParaRPr>
          </a:p>
        </p:txBody>
      </p:sp>
      <p:sp>
        <p:nvSpPr>
          <p:cNvPr id="7" name="Slide Number Placeholder 6"/>
          <p:cNvSpPr>
            <a:spLocks noGrp="1"/>
          </p:cNvSpPr>
          <p:nvPr>
            <p:ph type="sldNum" sz="quarter" idx="12"/>
          </p:nvPr>
        </p:nvSpPr>
        <p:spPr/>
        <p:txBody>
          <a:bodyPr/>
          <a:lstStyle/>
          <a:p>
            <a:fld id="{330EA680-D336-4FF7-8B7A-9848BB0A1C32}" type="slidenum">
              <a:rPr lang="en-US" smtClean="0">
                <a:solidFill>
                  <a:prstClr val="black"/>
                </a:solidFill>
              </a:rPr>
              <a:pPr/>
              <a:t>‹#›</a:t>
            </a:fld>
            <a:endParaRPr lang="en-US">
              <a:solidFill>
                <a:prstClr val="black"/>
              </a:solidFill>
            </a:endParaRPr>
          </a:p>
        </p:txBody>
      </p:sp>
    </p:spTree>
    <p:extLst>
      <p:ext uri="{BB962C8B-B14F-4D97-AF65-F5344CB8AC3E}">
        <p14:creationId xmlns:p14="http://schemas.microsoft.com/office/powerpoint/2010/main" val="215550227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pic>
        <p:nvPicPr>
          <p:cNvPr id="16" name="bg object 16"/>
          <p:cNvPicPr/>
          <p:nvPr/>
        </p:nvPicPr>
        <p:blipFill>
          <a:blip r:embed="rId2" cstate="print"/>
          <a:stretch>
            <a:fillRect/>
          </a:stretch>
        </p:blipFill>
        <p:spPr>
          <a:xfrm>
            <a:off x="0" y="933226"/>
            <a:ext cx="12192000" cy="4992892"/>
          </a:xfrm>
          <a:prstGeom prst="rect">
            <a:avLst/>
          </a:prstGeom>
        </p:spPr>
      </p:pic>
      <p:sp>
        <p:nvSpPr>
          <p:cNvPr id="17" name="bg object 17"/>
          <p:cNvSpPr/>
          <p:nvPr/>
        </p:nvSpPr>
        <p:spPr>
          <a:xfrm>
            <a:off x="1509223" y="3970922"/>
            <a:ext cx="0" cy="554131"/>
          </a:xfrm>
          <a:custGeom>
            <a:avLst/>
            <a:gdLst/>
            <a:ahLst/>
            <a:cxnLst/>
            <a:rect l="l" t="t" r="r" b="b"/>
            <a:pathLst>
              <a:path h="628014">
                <a:moveTo>
                  <a:pt x="0" y="0"/>
                </a:moveTo>
                <a:lnTo>
                  <a:pt x="0" y="627888"/>
                </a:lnTo>
              </a:path>
            </a:pathLst>
          </a:custGeom>
          <a:ln w="15240">
            <a:solidFill>
              <a:srgbClr val="D84400"/>
            </a:solidFill>
          </a:ln>
        </p:spPr>
        <p:txBody>
          <a:bodyPr wrap="square" lIns="0" tIns="0" rIns="0" bIns="0" rtlCol="0"/>
          <a:lstStyle/>
          <a:p>
            <a:endParaRPr kern="0" smtClean="0">
              <a:solidFill>
                <a:sysClr val="windowText" lastClr="000000"/>
              </a:solidFill>
            </a:endParaRPr>
          </a:p>
        </p:txBody>
      </p:sp>
      <p:sp>
        <p:nvSpPr>
          <p:cNvPr id="18" name="bg object 18"/>
          <p:cNvSpPr/>
          <p:nvPr/>
        </p:nvSpPr>
        <p:spPr>
          <a:xfrm>
            <a:off x="7442664" y="4987521"/>
            <a:ext cx="829733" cy="691403"/>
          </a:xfrm>
          <a:custGeom>
            <a:avLst/>
            <a:gdLst/>
            <a:ahLst/>
            <a:cxnLst/>
            <a:rect l="l" t="t" r="r" b="b"/>
            <a:pathLst>
              <a:path w="684529" h="783589">
                <a:moveTo>
                  <a:pt x="341375" y="783335"/>
                </a:moveTo>
                <a:lnTo>
                  <a:pt x="0" y="588263"/>
                </a:lnTo>
                <a:lnTo>
                  <a:pt x="0" y="196595"/>
                </a:lnTo>
                <a:lnTo>
                  <a:pt x="339851" y="0"/>
                </a:lnTo>
                <a:lnTo>
                  <a:pt x="682751" y="196595"/>
                </a:lnTo>
                <a:lnTo>
                  <a:pt x="684210" y="540638"/>
                </a:lnTo>
                <a:lnTo>
                  <a:pt x="684275" y="589787"/>
                </a:lnTo>
                <a:lnTo>
                  <a:pt x="341375" y="783335"/>
                </a:lnTo>
                <a:close/>
              </a:path>
            </a:pathLst>
          </a:custGeom>
          <a:solidFill>
            <a:srgbClr val="DBD3CC"/>
          </a:solidFill>
        </p:spPr>
        <p:txBody>
          <a:bodyPr wrap="square" lIns="0" tIns="0" rIns="0" bIns="0" rtlCol="0"/>
          <a:lstStyle/>
          <a:p>
            <a:endParaRPr kern="0" smtClean="0">
              <a:solidFill>
                <a:sysClr val="windowText" lastClr="000000"/>
              </a:solidFill>
            </a:endParaRPr>
          </a:p>
        </p:txBody>
      </p:sp>
      <p:sp>
        <p:nvSpPr>
          <p:cNvPr id="2" name="Holder 2"/>
          <p:cNvSpPr>
            <a:spLocks noGrp="1"/>
          </p:cNvSpPr>
          <p:nvPr>
            <p:ph type="ctrTitle"/>
          </p:nvPr>
        </p:nvSpPr>
        <p:spPr>
          <a:xfrm>
            <a:off x="1002384" y="2394471"/>
            <a:ext cx="5626485" cy="553998"/>
          </a:xfrm>
          <a:prstGeom prst="rect">
            <a:avLst/>
          </a:prstGeom>
        </p:spPr>
        <p:txBody>
          <a:bodyPr wrap="square" lIns="0" tIns="0" rIns="0" bIns="0">
            <a:spAutoFit/>
          </a:bodyPr>
          <a:lstStyle>
            <a:lvl1pPr>
              <a:defRPr sz="3600" b="1" i="0">
                <a:solidFill>
                  <a:srgbClr val="0F243D"/>
                </a:solidFill>
                <a:latin typeface="Calibri"/>
                <a:cs typeface="Calibri"/>
              </a:defRPr>
            </a:lvl1pPr>
          </a:lstStyle>
          <a:p>
            <a:endParaRPr/>
          </a:p>
        </p:txBody>
      </p:sp>
      <p:sp>
        <p:nvSpPr>
          <p:cNvPr id="3" name="Holder 3"/>
          <p:cNvSpPr>
            <a:spLocks noGrp="1"/>
          </p:cNvSpPr>
          <p:nvPr>
            <p:ph type="subTitle" idx="4"/>
          </p:nvPr>
        </p:nvSpPr>
        <p:spPr>
          <a:xfrm>
            <a:off x="1828800" y="3840488"/>
            <a:ext cx="8534400" cy="276999"/>
          </a:xfrm>
          <a:prstGeom prst="rect">
            <a:avLst/>
          </a:prstGeom>
        </p:spPr>
        <p:txBody>
          <a:bodyPr wrap="square" lIns="0" tIns="0" rIns="0" bIns="0">
            <a:spAutoFit/>
          </a:bodyPr>
          <a:lstStyle>
            <a:lvl1pPr>
              <a:defRPr b="0" i="0">
                <a:solidFill>
                  <a:schemeClr val="tx1"/>
                </a:solidFill>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11/26/2025</a:t>
            </a:fld>
            <a:endParaRPr lang="en-US">
              <a:solidFill>
                <a:prstClr val="black">
                  <a:tint val="75000"/>
                </a:prstClr>
              </a:solidFill>
            </a:endParaRPr>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25166847"/>
      </p:ext>
    </p:extLst>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pic>
        <p:nvPicPr>
          <p:cNvPr id="11" name="Picture 10"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1446212" y="609600"/>
            <a:ext cx="9302752" cy="2992904"/>
          </a:xfrm>
        </p:spPr>
        <p:txBody>
          <a:bodyPr anchor="ctr"/>
          <a:lstStyle>
            <a:lvl1pPr>
              <a:defRPr sz="3200"/>
            </a:lvl1pPr>
          </a:lstStyle>
          <a:p>
            <a:r>
              <a:rPr lang="en-US"/>
              <a:t>Click to edit Master title style</a:t>
            </a:r>
            <a:endParaRPr lang="en-US" dirty="0"/>
          </a:p>
        </p:txBody>
      </p:sp>
      <p:sp>
        <p:nvSpPr>
          <p:cNvPr id="12" name="Text Placeholder 3"/>
          <p:cNvSpPr>
            <a:spLocks noGrp="1"/>
          </p:cNvSpPr>
          <p:nvPr>
            <p:ph type="body" sz="half" idx="13"/>
          </p:nvPr>
        </p:nvSpPr>
        <p:spPr>
          <a:xfrm>
            <a:off x="1720644" y="3610032"/>
            <a:ext cx="8752299" cy="594788"/>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4" name="Text Placeholder 3"/>
          <p:cNvSpPr>
            <a:spLocks noGrp="1"/>
          </p:cNvSpPr>
          <p:nvPr>
            <p:ph type="body" sz="half" idx="2"/>
          </p:nvPr>
        </p:nvSpPr>
        <p:spPr>
          <a:xfrm>
            <a:off x="913774" y="4372796"/>
            <a:ext cx="10364452" cy="1421053"/>
          </a:xfrm>
        </p:spPr>
        <p:txBody>
          <a:bodyPr anchor="ctr">
            <a:normAutofit/>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846CE7D5-CF57-46EF-B807-FDD0502418D4}" type="datetimeFigureOut">
              <a:rPr lang="en-US" smtClean="0">
                <a:solidFill>
                  <a:prstClr val="black"/>
                </a:solidFill>
              </a:rPr>
              <a:pPr/>
              <a:t>11/26/2025</a:t>
            </a:fld>
            <a:endParaRPr lang="en-US">
              <a:solidFill>
                <a:prstClr val="black"/>
              </a:solidFill>
            </a:endParaRPr>
          </a:p>
        </p:txBody>
      </p:sp>
      <p:sp>
        <p:nvSpPr>
          <p:cNvPr id="6" name="Footer Placeholder 5"/>
          <p:cNvSpPr>
            <a:spLocks noGrp="1"/>
          </p:cNvSpPr>
          <p:nvPr>
            <p:ph type="ftr" sz="quarter" idx="11"/>
          </p:nvPr>
        </p:nvSpPr>
        <p:spPr/>
        <p:txBody>
          <a:bodyPr/>
          <a:lstStyle/>
          <a:p>
            <a:endParaRPr lang="en-US">
              <a:solidFill>
                <a:prstClr val="black"/>
              </a:solidFill>
            </a:endParaRPr>
          </a:p>
        </p:txBody>
      </p:sp>
      <p:sp>
        <p:nvSpPr>
          <p:cNvPr id="7" name="Slide Number Placeholder 6"/>
          <p:cNvSpPr>
            <a:spLocks noGrp="1"/>
          </p:cNvSpPr>
          <p:nvPr>
            <p:ph type="sldNum" sz="quarter" idx="12"/>
          </p:nvPr>
        </p:nvSpPr>
        <p:spPr/>
        <p:txBody>
          <a:bodyPr/>
          <a:lstStyle/>
          <a:p>
            <a:fld id="{330EA680-D336-4FF7-8B7A-9848BB0A1C32}" type="slidenum">
              <a:rPr lang="en-US" smtClean="0">
                <a:solidFill>
                  <a:prstClr val="black"/>
                </a:solidFill>
              </a:rPr>
              <a:pPr/>
              <a:t>‹#›</a:t>
            </a:fld>
            <a:endParaRPr lang="en-US">
              <a:solidFill>
                <a:prstClr val="black"/>
              </a:solidFill>
            </a:endParaRPr>
          </a:p>
        </p:txBody>
      </p:sp>
      <p:sp>
        <p:nvSpPr>
          <p:cNvPr id="13" name="TextBox 12"/>
          <p:cNvSpPr txBox="1"/>
          <p:nvPr/>
        </p:nvSpPr>
        <p:spPr>
          <a:xfrm>
            <a:off x="1001488" y="754166"/>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defTabSz="457200"/>
            <a:r>
              <a:rPr lang="en-US" sz="8000" dirty="0">
                <a:solidFill>
                  <a:prstClr val="black"/>
                </a:solidFill>
                <a:effectLst/>
              </a:rPr>
              <a:t>“</a:t>
            </a:r>
          </a:p>
        </p:txBody>
      </p:sp>
      <p:sp>
        <p:nvSpPr>
          <p:cNvPr id="14" name="TextBox 13"/>
          <p:cNvSpPr txBox="1"/>
          <p:nvPr/>
        </p:nvSpPr>
        <p:spPr>
          <a:xfrm>
            <a:off x="10557558" y="2993578"/>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algn="r" defTabSz="457200"/>
            <a:r>
              <a:rPr lang="en-US" sz="8000" dirty="0">
                <a:solidFill>
                  <a:prstClr val="black"/>
                </a:solidFill>
                <a:effectLst/>
              </a:rPr>
              <a:t>”</a:t>
            </a:r>
          </a:p>
        </p:txBody>
      </p:sp>
    </p:spTree>
    <p:extLst>
      <p:ext uri="{BB962C8B-B14F-4D97-AF65-F5344CB8AC3E}">
        <p14:creationId xmlns:p14="http://schemas.microsoft.com/office/powerpoint/2010/main" val="2561671324"/>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5" y="2138721"/>
            <a:ext cx="10364452" cy="2511835"/>
          </a:xfrm>
        </p:spPr>
        <p:txBody>
          <a:bodyPr anchor="b"/>
          <a:lstStyle>
            <a:lvl1pPr algn="ctr">
              <a:defRPr sz="3200"/>
            </a:lvl1pPr>
          </a:lstStyle>
          <a:p>
            <a:r>
              <a:rPr lang="en-US"/>
              <a:t>Click to edit Master title style</a:t>
            </a:r>
            <a:endParaRPr lang="en-US" dirty="0"/>
          </a:p>
        </p:txBody>
      </p:sp>
      <p:sp>
        <p:nvSpPr>
          <p:cNvPr id="4" name="Text Placeholder 3"/>
          <p:cNvSpPr>
            <a:spLocks noGrp="1"/>
          </p:cNvSpPr>
          <p:nvPr>
            <p:ph type="body" sz="half" idx="2"/>
          </p:nvPr>
        </p:nvSpPr>
        <p:spPr>
          <a:xfrm>
            <a:off x="913775" y="4662335"/>
            <a:ext cx="10364452" cy="1140644"/>
          </a:xfrm>
        </p:spPr>
        <p:txBody>
          <a:bodyPr anchor="t"/>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846CE7D5-CF57-46EF-B807-FDD0502418D4}" type="datetimeFigureOut">
              <a:rPr lang="en-US" smtClean="0">
                <a:solidFill>
                  <a:prstClr val="black"/>
                </a:solidFill>
              </a:rPr>
              <a:pPr/>
              <a:t>11/26/2025</a:t>
            </a:fld>
            <a:endParaRPr lang="en-US">
              <a:solidFill>
                <a:prstClr val="black"/>
              </a:solidFill>
            </a:endParaRPr>
          </a:p>
        </p:txBody>
      </p:sp>
      <p:sp>
        <p:nvSpPr>
          <p:cNvPr id="6" name="Footer Placeholder 5"/>
          <p:cNvSpPr>
            <a:spLocks noGrp="1"/>
          </p:cNvSpPr>
          <p:nvPr>
            <p:ph type="ftr" sz="quarter" idx="11"/>
          </p:nvPr>
        </p:nvSpPr>
        <p:spPr/>
        <p:txBody>
          <a:bodyPr/>
          <a:lstStyle/>
          <a:p>
            <a:endParaRPr lang="en-US">
              <a:solidFill>
                <a:prstClr val="black"/>
              </a:solidFill>
            </a:endParaRPr>
          </a:p>
        </p:txBody>
      </p:sp>
      <p:sp>
        <p:nvSpPr>
          <p:cNvPr id="7" name="Slide Number Placeholder 6"/>
          <p:cNvSpPr>
            <a:spLocks noGrp="1"/>
          </p:cNvSpPr>
          <p:nvPr>
            <p:ph type="sldNum" sz="quarter" idx="12"/>
          </p:nvPr>
        </p:nvSpPr>
        <p:spPr/>
        <p:txBody>
          <a:bodyPr/>
          <a:lstStyle/>
          <a:p>
            <a:fld id="{330EA680-D336-4FF7-8B7A-9848BB0A1C32}" type="slidenum">
              <a:rPr lang="en-US" smtClean="0">
                <a:solidFill>
                  <a:prstClr val="black"/>
                </a:solidFill>
              </a:rPr>
              <a:pPr/>
              <a:t>‹#›</a:t>
            </a:fld>
            <a:endParaRPr lang="en-US">
              <a:solidFill>
                <a:prstClr val="black"/>
              </a:solidFill>
            </a:endParaRPr>
          </a:p>
        </p:txBody>
      </p:sp>
    </p:spTree>
    <p:extLst>
      <p:ext uri="{BB962C8B-B14F-4D97-AF65-F5344CB8AC3E}">
        <p14:creationId xmlns:p14="http://schemas.microsoft.com/office/powerpoint/2010/main" val="287752627"/>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pic>
        <p:nvPicPr>
          <p:cNvPr id="13" name="Picture 12"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5" name="Title 1"/>
          <p:cNvSpPr>
            <a:spLocks noGrp="1"/>
          </p:cNvSpPr>
          <p:nvPr>
            <p:ph type="title"/>
          </p:nvPr>
        </p:nvSpPr>
        <p:spPr>
          <a:xfrm>
            <a:off x="913774" y="609600"/>
            <a:ext cx="10364452" cy="1605094"/>
          </a:xfrm>
        </p:spPr>
        <p:txBody>
          <a:bodyPr/>
          <a:lstStyle/>
          <a:p>
            <a:r>
              <a:rPr lang="en-US"/>
              <a:t>Click to edit Master title style</a:t>
            </a:r>
            <a:endParaRPr lang="en-US" dirty="0"/>
          </a:p>
        </p:txBody>
      </p:sp>
      <p:sp>
        <p:nvSpPr>
          <p:cNvPr id="7" name="Text Placeholder 2"/>
          <p:cNvSpPr>
            <a:spLocks noGrp="1"/>
          </p:cNvSpPr>
          <p:nvPr>
            <p:ph type="body" idx="1"/>
          </p:nvPr>
        </p:nvSpPr>
        <p:spPr>
          <a:xfrm>
            <a:off x="913774" y="2367093"/>
            <a:ext cx="3298976" cy="576262"/>
          </a:xfrm>
        </p:spPr>
        <p:txBody>
          <a:bodyPr anchor="b">
            <a:noAutofit/>
          </a:bodyPr>
          <a:lstStyle>
            <a:lvl1pPr marL="0" indent="0" algn="ctr">
              <a:lnSpc>
                <a:spcPct val="85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Text Placeholder 3"/>
          <p:cNvSpPr>
            <a:spLocks noGrp="1"/>
          </p:cNvSpPr>
          <p:nvPr>
            <p:ph type="body" sz="half" idx="15"/>
          </p:nvPr>
        </p:nvSpPr>
        <p:spPr>
          <a:xfrm>
            <a:off x="913774" y="2943355"/>
            <a:ext cx="3298976" cy="2847845"/>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9" name="Text Placeholder 4"/>
          <p:cNvSpPr>
            <a:spLocks noGrp="1"/>
          </p:cNvSpPr>
          <p:nvPr>
            <p:ph type="body" sz="quarter" idx="3"/>
          </p:nvPr>
        </p:nvSpPr>
        <p:spPr>
          <a:xfrm>
            <a:off x="4452389" y="2367093"/>
            <a:ext cx="3291521" cy="576262"/>
          </a:xfrm>
        </p:spPr>
        <p:txBody>
          <a:bodyPr anchor="b">
            <a:noAutofit/>
          </a:bodyPr>
          <a:lstStyle>
            <a:lvl1pPr marL="0" indent="0" algn="ctr">
              <a:lnSpc>
                <a:spcPct val="85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0" name="Text Placeholder 3"/>
          <p:cNvSpPr>
            <a:spLocks noGrp="1"/>
          </p:cNvSpPr>
          <p:nvPr>
            <p:ph type="body" sz="half" idx="16"/>
          </p:nvPr>
        </p:nvSpPr>
        <p:spPr>
          <a:xfrm>
            <a:off x="4441348" y="2943355"/>
            <a:ext cx="3303351" cy="2847845"/>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1" name="Text Placeholder 4"/>
          <p:cNvSpPr>
            <a:spLocks noGrp="1"/>
          </p:cNvSpPr>
          <p:nvPr>
            <p:ph type="body" sz="quarter" idx="13"/>
          </p:nvPr>
        </p:nvSpPr>
        <p:spPr>
          <a:xfrm>
            <a:off x="7973298" y="2367093"/>
            <a:ext cx="3304928" cy="576262"/>
          </a:xfrm>
        </p:spPr>
        <p:txBody>
          <a:bodyPr anchor="b">
            <a:noAutofit/>
          </a:bodyPr>
          <a:lstStyle>
            <a:lvl1pPr marL="0" indent="0" algn="ctr">
              <a:lnSpc>
                <a:spcPct val="85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2" name="Text Placeholder 3"/>
          <p:cNvSpPr>
            <a:spLocks noGrp="1"/>
          </p:cNvSpPr>
          <p:nvPr>
            <p:ph type="body" sz="half" idx="17"/>
          </p:nvPr>
        </p:nvSpPr>
        <p:spPr>
          <a:xfrm>
            <a:off x="7973298" y="2943355"/>
            <a:ext cx="3304928" cy="2847845"/>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Date Placeholder 2"/>
          <p:cNvSpPr>
            <a:spLocks noGrp="1"/>
          </p:cNvSpPr>
          <p:nvPr>
            <p:ph type="dt" sz="half" idx="10"/>
          </p:nvPr>
        </p:nvSpPr>
        <p:spPr/>
        <p:txBody>
          <a:bodyPr/>
          <a:lstStyle/>
          <a:p>
            <a:fld id="{846CE7D5-CF57-46EF-B807-FDD0502418D4}" type="datetimeFigureOut">
              <a:rPr lang="en-US" smtClean="0">
                <a:solidFill>
                  <a:prstClr val="black"/>
                </a:solidFill>
              </a:rPr>
              <a:pPr/>
              <a:t>11/26/2025</a:t>
            </a:fld>
            <a:endParaRPr lang="en-US">
              <a:solidFill>
                <a:prstClr val="black"/>
              </a:solidFill>
            </a:endParaRPr>
          </a:p>
        </p:txBody>
      </p:sp>
      <p:sp>
        <p:nvSpPr>
          <p:cNvPr id="4" name="Footer Placeholder 3"/>
          <p:cNvSpPr>
            <a:spLocks noGrp="1"/>
          </p:cNvSpPr>
          <p:nvPr>
            <p:ph type="ftr" sz="quarter" idx="11"/>
          </p:nvPr>
        </p:nvSpPr>
        <p:spPr/>
        <p:txBody>
          <a:bodyPr/>
          <a:lstStyle/>
          <a:p>
            <a:endParaRPr lang="en-US">
              <a:solidFill>
                <a:prstClr val="black"/>
              </a:solidFill>
            </a:endParaRPr>
          </a:p>
        </p:txBody>
      </p:sp>
      <p:sp>
        <p:nvSpPr>
          <p:cNvPr id="5" name="Slide Number Placeholder 4"/>
          <p:cNvSpPr>
            <a:spLocks noGrp="1"/>
          </p:cNvSpPr>
          <p:nvPr>
            <p:ph type="sldNum" sz="quarter" idx="12"/>
          </p:nvPr>
        </p:nvSpPr>
        <p:spPr/>
        <p:txBody>
          <a:bodyPr/>
          <a:lstStyle/>
          <a:p>
            <a:fld id="{330EA680-D336-4FF7-8B7A-9848BB0A1C32}" type="slidenum">
              <a:rPr lang="en-US" smtClean="0">
                <a:solidFill>
                  <a:prstClr val="black"/>
                </a:solidFill>
              </a:rPr>
              <a:pPr/>
              <a:t>‹#›</a:t>
            </a:fld>
            <a:endParaRPr lang="en-US">
              <a:solidFill>
                <a:prstClr val="black"/>
              </a:solidFill>
            </a:endParaRPr>
          </a:p>
        </p:txBody>
      </p:sp>
    </p:spTree>
    <p:extLst>
      <p:ext uri="{BB962C8B-B14F-4D97-AF65-F5344CB8AC3E}">
        <p14:creationId xmlns:p14="http://schemas.microsoft.com/office/powerpoint/2010/main" val="3327174283"/>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pic>
        <p:nvPicPr>
          <p:cNvPr id="16" name="Picture 15"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0" name="Title 1"/>
          <p:cNvSpPr>
            <a:spLocks noGrp="1"/>
          </p:cNvSpPr>
          <p:nvPr>
            <p:ph type="title"/>
          </p:nvPr>
        </p:nvSpPr>
        <p:spPr>
          <a:xfrm>
            <a:off x="913774" y="610772"/>
            <a:ext cx="10364452" cy="1603922"/>
          </a:xfrm>
        </p:spPr>
        <p:txBody>
          <a:bodyPr/>
          <a:lstStyle/>
          <a:p>
            <a:r>
              <a:rPr lang="en-US"/>
              <a:t>Click to edit Master title style</a:t>
            </a:r>
            <a:endParaRPr lang="en-US" dirty="0"/>
          </a:p>
        </p:txBody>
      </p:sp>
      <p:sp>
        <p:nvSpPr>
          <p:cNvPr id="19" name="Text Placeholder 2"/>
          <p:cNvSpPr>
            <a:spLocks noGrp="1"/>
          </p:cNvSpPr>
          <p:nvPr>
            <p:ph type="body" idx="1"/>
          </p:nvPr>
        </p:nvSpPr>
        <p:spPr>
          <a:xfrm>
            <a:off x="913774" y="4204820"/>
            <a:ext cx="3296409" cy="576262"/>
          </a:xfrm>
        </p:spPr>
        <p:txBody>
          <a:bodyPr anchor="b">
            <a:noAutofit/>
          </a:bodyPr>
          <a:lstStyle>
            <a:lvl1pPr marL="0" indent="0" algn="ctr">
              <a:lnSpc>
                <a:spcPct val="85000"/>
              </a:lnSpc>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0" name="Picture Placeholder 2"/>
          <p:cNvSpPr>
            <a:spLocks noGrp="1" noChangeAspect="1"/>
          </p:cNvSpPr>
          <p:nvPr>
            <p:ph type="pic" idx="15"/>
          </p:nvPr>
        </p:nvSpPr>
        <p:spPr>
          <a:xfrm>
            <a:off x="913774" y="2367093"/>
            <a:ext cx="3296409" cy="1524000"/>
          </a:xfrm>
          <a:prstGeom prst="roundRect">
            <a:avLst>
              <a:gd name="adj" fmla="val 9363"/>
            </a:avLst>
          </a:prstGeom>
          <a:noFill/>
          <a:ln w="82550" cap="sq">
            <a:solidFill>
              <a:schemeClr val="bg2">
                <a:lumMod val="60000"/>
                <a:lumOff val="40000"/>
              </a:schemeClr>
            </a:solidFill>
            <a:miter lim="800000"/>
          </a:ln>
          <a:effectLst/>
          <a:scene3d>
            <a:camera prst="orthographicFront"/>
            <a:lightRig rig="threePt" dir="t">
              <a:rot lat="0" lon="0" rev="2700000"/>
            </a:lightRig>
          </a:scene3d>
          <a:sp3d contourW="6350">
            <a:bevelT h="38100"/>
            <a:contourClr>
              <a:srgbClr val="C0C0C0"/>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1" name="Text Placeholder 3"/>
          <p:cNvSpPr>
            <a:spLocks noGrp="1"/>
          </p:cNvSpPr>
          <p:nvPr>
            <p:ph type="body" sz="half" idx="18"/>
          </p:nvPr>
        </p:nvSpPr>
        <p:spPr>
          <a:xfrm>
            <a:off x="913774" y="4781082"/>
            <a:ext cx="3296409" cy="101011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2" name="Text Placeholder 4"/>
          <p:cNvSpPr>
            <a:spLocks noGrp="1"/>
          </p:cNvSpPr>
          <p:nvPr>
            <p:ph type="body" sz="quarter" idx="3"/>
          </p:nvPr>
        </p:nvSpPr>
        <p:spPr>
          <a:xfrm>
            <a:off x="4442759" y="4204820"/>
            <a:ext cx="3301828" cy="576262"/>
          </a:xfrm>
        </p:spPr>
        <p:txBody>
          <a:bodyPr anchor="b">
            <a:noAutofit/>
          </a:bodyPr>
          <a:lstStyle>
            <a:lvl1pPr marL="0" indent="0" algn="ctr">
              <a:lnSpc>
                <a:spcPct val="85000"/>
              </a:lnSpc>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3" name="Picture Placeholder 2"/>
          <p:cNvSpPr>
            <a:spLocks noGrp="1" noChangeAspect="1"/>
          </p:cNvSpPr>
          <p:nvPr>
            <p:ph type="pic" idx="21"/>
          </p:nvPr>
        </p:nvSpPr>
        <p:spPr>
          <a:xfrm>
            <a:off x="4441348" y="2367093"/>
            <a:ext cx="3303352" cy="1524000"/>
          </a:xfrm>
          <a:prstGeom prst="roundRect">
            <a:avLst>
              <a:gd name="adj" fmla="val 8841"/>
            </a:avLst>
          </a:prstGeom>
          <a:noFill/>
          <a:ln w="82550" cap="sq">
            <a:solidFill>
              <a:schemeClr val="bg2">
                <a:lumMod val="60000"/>
                <a:lumOff val="40000"/>
              </a:schemeClr>
            </a:solidFill>
            <a:miter lim="800000"/>
          </a:ln>
          <a:effectLst/>
          <a:scene3d>
            <a:camera prst="orthographicFront"/>
            <a:lightRig rig="threePt" dir="t">
              <a:rot lat="0" lon="0" rev="2700000"/>
            </a:lightRig>
          </a:scene3d>
          <a:sp3d contourW="6350">
            <a:bevelT h="38100"/>
            <a:contourClr>
              <a:srgbClr val="C0C0C0"/>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4" name="Text Placeholder 3"/>
          <p:cNvSpPr>
            <a:spLocks noGrp="1"/>
          </p:cNvSpPr>
          <p:nvPr>
            <p:ph type="body" sz="half" idx="19"/>
          </p:nvPr>
        </p:nvSpPr>
        <p:spPr>
          <a:xfrm>
            <a:off x="4441348" y="4781080"/>
            <a:ext cx="3303352" cy="1010119"/>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5" name="Text Placeholder 4"/>
          <p:cNvSpPr>
            <a:spLocks noGrp="1"/>
          </p:cNvSpPr>
          <p:nvPr>
            <p:ph type="body" sz="quarter" idx="13"/>
          </p:nvPr>
        </p:nvSpPr>
        <p:spPr>
          <a:xfrm>
            <a:off x="7973298" y="4204820"/>
            <a:ext cx="3300681" cy="576262"/>
          </a:xfrm>
        </p:spPr>
        <p:txBody>
          <a:bodyPr anchor="b">
            <a:noAutofit/>
          </a:bodyPr>
          <a:lstStyle>
            <a:lvl1pPr marL="0" indent="0" algn="ctr">
              <a:lnSpc>
                <a:spcPct val="85000"/>
              </a:lnSpc>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6" name="Picture Placeholder 2"/>
          <p:cNvSpPr>
            <a:spLocks noGrp="1" noChangeAspect="1"/>
          </p:cNvSpPr>
          <p:nvPr>
            <p:ph type="pic" idx="22"/>
          </p:nvPr>
        </p:nvSpPr>
        <p:spPr>
          <a:xfrm>
            <a:off x="7973298" y="2367093"/>
            <a:ext cx="3304928" cy="1524000"/>
          </a:xfrm>
          <a:prstGeom prst="roundRect">
            <a:avLst>
              <a:gd name="adj" fmla="val 8841"/>
            </a:avLst>
          </a:prstGeom>
          <a:noFill/>
          <a:ln w="82550" cap="sq">
            <a:solidFill>
              <a:schemeClr val="bg2">
                <a:lumMod val="60000"/>
                <a:lumOff val="40000"/>
              </a:schemeClr>
            </a:solidFill>
            <a:miter lim="800000"/>
          </a:ln>
          <a:effectLst/>
          <a:scene3d>
            <a:camera prst="orthographicFront"/>
            <a:lightRig rig="threePt" dir="t">
              <a:rot lat="0" lon="0" rev="2700000"/>
            </a:lightRig>
          </a:scene3d>
          <a:sp3d contourW="6350">
            <a:bevelT h="38100"/>
            <a:contourClr>
              <a:srgbClr val="C0C0C0"/>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7" name="Text Placeholder 3"/>
          <p:cNvSpPr>
            <a:spLocks noGrp="1"/>
          </p:cNvSpPr>
          <p:nvPr>
            <p:ph type="body" sz="half" idx="20"/>
          </p:nvPr>
        </p:nvSpPr>
        <p:spPr>
          <a:xfrm>
            <a:off x="7973173" y="4781078"/>
            <a:ext cx="3305053" cy="1010121"/>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Date Placeholder 2"/>
          <p:cNvSpPr>
            <a:spLocks noGrp="1"/>
          </p:cNvSpPr>
          <p:nvPr>
            <p:ph type="dt" sz="half" idx="10"/>
          </p:nvPr>
        </p:nvSpPr>
        <p:spPr/>
        <p:txBody>
          <a:bodyPr/>
          <a:lstStyle/>
          <a:p>
            <a:fld id="{846CE7D5-CF57-46EF-B807-FDD0502418D4}" type="datetimeFigureOut">
              <a:rPr lang="en-US" smtClean="0">
                <a:solidFill>
                  <a:prstClr val="black"/>
                </a:solidFill>
              </a:rPr>
              <a:pPr/>
              <a:t>11/26/2025</a:t>
            </a:fld>
            <a:endParaRPr lang="en-US">
              <a:solidFill>
                <a:prstClr val="black"/>
              </a:solidFill>
            </a:endParaRPr>
          </a:p>
        </p:txBody>
      </p:sp>
      <p:sp>
        <p:nvSpPr>
          <p:cNvPr id="4" name="Footer Placeholder 3"/>
          <p:cNvSpPr>
            <a:spLocks noGrp="1"/>
          </p:cNvSpPr>
          <p:nvPr>
            <p:ph type="ftr" sz="quarter" idx="11"/>
          </p:nvPr>
        </p:nvSpPr>
        <p:spPr/>
        <p:txBody>
          <a:bodyPr/>
          <a:lstStyle/>
          <a:p>
            <a:endParaRPr lang="en-US">
              <a:solidFill>
                <a:prstClr val="black"/>
              </a:solidFill>
            </a:endParaRPr>
          </a:p>
        </p:txBody>
      </p:sp>
      <p:sp>
        <p:nvSpPr>
          <p:cNvPr id="5" name="Slide Number Placeholder 4"/>
          <p:cNvSpPr>
            <a:spLocks noGrp="1"/>
          </p:cNvSpPr>
          <p:nvPr>
            <p:ph type="sldNum" sz="quarter" idx="12"/>
          </p:nvPr>
        </p:nvSpPr>
        <p:spPr/>
        <p:txBody>
          <a:bodyPr/>
          <a:lstStyle/>
          <a:p>
            <a:fld id="{330EA680-D336-4FF7-8B7A-9848BB0A1C32}" type="slidenum">
              <a:rPr lang="en-US" smtClean="0">
                <a:solidFill>
                  <a:prstClr val="black"/>
                </a:solidFill>
              </a:rPr>
              <a:pPr/>
              <a:t>‹#›</a:t>
            </a:fld>
            <a:endParaRPr lang="en-US">
              <a:solidFill>
                <a:prstClr val="black"/>
              </a:solidFill>
            </a:endParaRPr>
          </a:p>
        </p:txBody>
      </p:sp>
    </p:spTree>
    <p:extLst>
      <p:ext uri="{BB962C8B-B14F-4D97-AF65-F5344CB8AC3E}">
        <p14:creationId xmlns:p14="http://schemas.microsoft.com/office/powerpoint/2010/main" val="1405903053"/>
      </p:ext>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r>
              <a:rPr lang="en-US"/>
              <a:t>Click to edit Master title style</a:t>
            </a:r>
            <a:endParaRPr lang="en-US" dirty="0"/>
          </a:p>
        </p:txBody>
      </p:sp>
      <p:sp>
        <p:nvSpPr>
          <p:cNvPr id="11" name="Vertical Text Placeholder 2"/>
          <p:cNvSpPr>
            <a:spLocks noGrp="1"/>
          </p:cNvSpPr>
          <p:nvPr>
            <p:ph type="body" orient="vert" sz="quarter" idx="13"/>
          </p:nvPr>
        </p:nvSpPr>
        <p:spPr>
          <a:xfrm>
            <a:off x="913775" y="2367093"/>
            <a:ext cx="10364452" cy="342410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46CE7D5-CF57-46EF-B807-FDD0502418D4}" type="datetimeFigureOut">
              <a:rPr lang="en-US" smtClean="0">
                <a:solidFill>
                  <a:prstClr val="black"/>
                </a:solidFill>
              </a:rPr>
              <a:pPr/>
              <a:t>11/26/2025</a:t>
            </a:fld>
            <a:endParaRPr lang="en-US">
              <a:solidFill>
                <a:prstClr val="black"/>
              </a:solidFill>
            </a:endParaRPr>
          </a:p>
        </p:txBody>
      </p:sp>
      <p:sp>
        <p:nvSpPr>
          <p:cNvPr id="5" name="Footer Placeholder 4"/>
          <p:cNvSpPr>
            <a:spLocks noGrp="1"/>
          </p:cNvSpPr>
          <p:nvPr>
            <p:ph type="ftr" sz="quarter" idx="11"/>
          </p:nvPr>
        </p:nvSpPr>
        <p:spPr/>
        <p:txBody>
          <a:bodyPr/>
          <a:lstStyle/>
          <a:p>
            <a:endParaRPr lang="en-US">
              <a:solidFill>
                <a:prstClr val="black"/>
              </a:solidFill>
            </a:endParaRPr>
          </a:p>
        </p:txBody>
      </p:sp>
      <p:sp>
        <p:nvSpPr>
          <p:cNvPr id="6" name="Slide Number Placeholder 5"/>
          <p:cNvSpPr>
            <a:spLocks noGrp="1"/>
          </p:cNvSpPr>
          <p:nvPr>
            <p:ph type="sldNum" sz="quarter" idx="12"/>
          </p:nvPr>
        </p:nvSpPr>
        <p:spPr/>
        <p:txBody>
          <a:bodyPr/>
          <a:lstStyle/>
          <a:p>
            <a:fld id="{330EA680-D336-4FF7-8B7A-9848BB0A1C32}" type="slidenum">
              <a:rPr lang="en-US" smtClean="0">
                <a:solidFill>
                  <a:prstClr val="black"/>
                </a:solidFill>
              </a:rPr>
              <a:pPr/>
              <a:t>‹#›</a:t>
            </a:fld>
            <a:endParaRPr lang="en-US">
              <a:solidFill>
                <a:prstClr val="black"/>
              </a:solidFill>
            </a:endParaRPr>
          </a:p>
        </p:txBody>
      </p:sp>
    </p:spTree>
    <p:extLst>
      <p:ext uri="{BB962C8B-B14F-4D97-AF65-F5344CB8AC3E}">
        <p14:creationId xmlns:p14="http://schemas.microsoft.com/office/powerpoint/2010/main" val="4235121611"/>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pic>
        <p:nvPicPr>
          <p:cNvPr id="9" name="Picture 8"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Vertical Title 1"/>
          <p:cNvSpPr>
            <a:spLocks noGrp="1"/>
          </p:cNvSpPr>
          <p:nvPr>
            <p:ph type="title" orient="vert"/>
          </p:nvPr>
        </p:nvSpPr>
        <p:spPr>
          <a:xfrm>
            <a:off x="8724900" y="609601"/>
            <a:ext cx="2553326" cy="5181599"/>
          </a:xfrm>
        </p:spPr>
        <p:txBody>
          <a:bodyPr vert="eaVert"/>
          <a:lstStyle>
            <a:lvl1pPr algn="l">
              <a:defRPr/>
            </a:lvl1pPr>
          </a:lstStyle>
          <a:p>
            <a:r>
              <a:rPr lang="en-US"/>
              <a:t>Click to edit Master title style</a:t>
            </a:r>
            <a:endParaRPr lang="en-US" dirty="0"/>
          </a:p>
        </p:txBody>
      </p:sp>
      <p:sp>
        <p:nvSpPr>
          <p:cNvPr id="8" name="Vertical Text Placeholder 2"/>
          <p:cNvSpPr>
            <a:spLocks noGrp="1"/>
          </p:cNvSpPr>
          <p:nvPr>
            <p:ph type="body" orient="vert" sz="quarter" idx="13"/>
          </p:nvPr>
        </p:nvSpPr>
        <p:spPr>
          <a:xfrm>
            <a:off x="913775" y="609601"/>
            <a:ext cx="7658724" cy="518159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46CE7D5-CF57-46EF-B807-FDD0502418D4}" type="datetimeFigureOut">
              <a:rPr lang="en-US" smtClean="0">
                <a:solidFill>
                  <a:prstClr val="black"/>
                </a:solidFill>
              </a:rPr>
              <a:pPr/>
              <a:t>11/26/2025</a:t>
            </a:fld>
            <a:endParaRPr lang="en-US">
              <a:solidFill>
                <a:prstClr val="black"/>
              </a:solidFill>
            </a:endParaRPr>
          </a:p>
        </p:txBody>
      </p:sp>
      <p:sp>
        <p:nvSpPr>
          <p:cNvPr id="5" name="Footer Placeholder 4"/>
          <p:cNvSpPr>
            <a:spLocks noGrp="1"/>
          </p:cNvSpPr>
          <p:nvPr>
            <p:ph type="ftr" sz="quarter" idx="11"/>
          </p:nvPr>
        </p:nvSpPr>
        <p:spPr/>
        <p:txBody>
          <a:bodyPr/>
          <a:lstStyle/>
          <a:p>
            <a:endParaRPr lang="en-US">
              <a:solidFill>
                <a:prstClr val="black"/>
              </a:solidFill>
            </a:endParaRPr>
          </a:p>
        </p:txBody>
      </p:sp>
      <p:sp>
        <p:nvSpPr>
          <p:cNvPr id="6" name="Slide Number Placeholder 5"/>
          <p:cNvSpPr>
            <a:spLocks noGrp="1"/>
          </p:cNvSpPr>
          <p:nvPr>
            <p:ph type="sldNum" sz="quarter" idx="12"/>
          </p:nvPr>
        </p:nvSpPr>
        <p:spPr/>
        <p:txBody>
          <a:bodyPr/>
          <a:lstStyle/>
          <a:p>
            <a:fld id="{330EA680-D336-4FF7-8B7A-9848BB0A1C32}" type="slidenum">
              <a:rPr lang="en-US" smtClean="0">
                <a:solidFill>
                  <a:prstClr val="black"/>
                </a:solidFill>
              </a:rPr>
              <a:pPr/>
              <a:t>‹#›</a:t>
            </a:fld>
            <a:endParaRPr lang="en-US">
              <a:solidFill>
                <a:prstClr val="black"/>
              </a:solidFill>
            </a:endParaRPr>
          </a:p>
        </p:txBody>
      </p:sp>
    </p:spTree>
    <p:extLst>
      <p:ext uri="{BB962C8B-B14F-4D97-AF65-F5344CB8AC3E}">
        <p14:creationId xmlns:p14="http://schemas.microsoft.com/office/powerpoint/2010/main" val="3124937368"/>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type="twoTxTwoObj">
  <p:cSld name="1_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097280" y="2582334"/>
            <a:ext cx="4937760"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17920" y="2582334"/>
            <a:ext cx="4937760"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846CE7D5-CF57-46EF-B807-FDD0502418D4}" type="datetimeFigureOut">
              <a:rPr lang="en-US" smtClean="0">
                <a:solidFill>
                  <a:prstClr val="black"/>
                </a:solidFill>
              </a:rPr>
              <a:pPr/>
              <a:t>11/26/2025</a:t>
            </a:fld>
            <a:endParaRPr lang="en-US">
              <a:solidFill>
                <a:prstClr val="black"/>
              </a:solidFill>
            </a:endParaRPr>
          </a:p>
        </p:txBody>
      </p:sp>
      <p:sp>
        <p:nvSpPr>
          <p:cNvPr id="8" name="Footer Placeholder 7"/>
          <p:cNvSpPr>
            <a:spLocks noGrp="1"/>
          </p:cNvSpPr>
          <p:nvPr>
            <p:ph type="ftr" sz="quarter" idx="11"/>
          </p:nvPr>
        </p:nvSpPr>
        <p:spPr/>
        <p:txBody>
          <a:bodyPr/>
          <a:lstStyle/>
          <a:p>
            <a:endParaRPr lang="en-US">
              <a:solidFill>
                <a:prstClr val="black"/>
              </a:solidFill>
            </a:endParaRPr>
          </a:p>
        </p:txBody>
      </p:sp>
      <p:sp>
        <p:nvSpPr>
          <p:cNvPr id="9" name="Slide Number Placeholder 8"/>
          <p:cNvSpPr>
            <a:spLocks noGrp="1"/>
          </p:cNvSpPr>
          <p:nvPr>
            <p:ph type="sldNum" sz="quarter" idx="12"/>
          </p:nvPr>
        </p:nvSpPr>
        <p:spPr/>
        <p:txBody>
          <a:bodyPr/>
          <a:lstStyle/>
          <a:p>
            <a:fld id="{330EA680-D336-4FF7-8B7A-9848BB0A1C32}" type="slidenum">
              <a:rPr lang="en-US" smtClean="0">
                <a:solidFill>
                  <a:prstClr val="black"/>
                </a:solidFill>
              </a:rPr>
              <a:pPr/>
              <a:t>‹#›</a:t>
            </a:fld>
            <a:endParaRPr lang="en-US">
              <a:solidFill>
                <a:prstClr val="black"/>
              </a:solidFill>
            </a:endParaRPr>
          </a:p>
        </p:txBody>
      </p:sp>
      <p:pic>
        <p:nvPicPr>
          <p:cNvPr id="11" name="Picture 10">
            <a:extLst>
              <a:ext uri="{FF2B5EF4-FFF2-40B4-BE49-F238E27FC236}">
                <a16:creationId xmlns="" xmlns:a16="http://schemas.microsoft.com/office/drawing/2014/main" id="{432E1162-3AD1-98E8-88FB-B4B91B237728}"/>
              </a:ext>
            </a:extLst>
          </p:cNvPr>
          <p:cNvPicPr>
            <a:picLocks noChangeAspect="1"/>
          </p:cNvPicPr>
          <p:nvPr userDrawn="1"/>
        </p:nvPicPr>
        <p:blipFill>
          <a:blip r:embed="rId2"/>
          <a:stretch>
            <a:fillRect/>
          </a:stretch>
        </p:blipFill>
        <p:spPr>
          <a:xfrm>
            <a:off x="10381092" y="152064"/>
            <a:ext cx="858746" cy="600495"/>
          </a:xfrm>
          <a:prstGeom prst="rect">
            <a:avLst/>
          </a:prstGeom>
        </p:spPr>
      </p:pic>
      <p:pic>
        <p:nvPicPr>
          <p:cNvPr id="12" name="Picture 11">
            <a:extLst>
              <a:ext uri="{FF2B5EF4-FFF2-40B4-BE49-F238E27FC236}">
                <a16:creationId xmlns="" xmlns:a16="http://schemas.microsoft.com/office/drawing/2014/main" id="{9A0A515F-1D30-6EE0-E905-286BD93525E6}"/>
              </a:ext>
            </a:extLst>
          </p:cNvPr>
          <p:cNvPicPr>
            <a:picLocks noChangeAspect="1"/>
          </p:cNvPicPr>
          <p:nvPr userDrawn="1"/>
        </p:nvPicPr>
        <p:blipFill>
          <a:blip r:embed="rId3"/>
          <a:stretch>
            <a:fillRect/>
          </a:stretch>
        </p:blipFill>
        <p:spPr>
          <a:xfrm>
            <a:off x="5146536" y="152064"/>
            <a:ext cx="817294" cy="471023"/>
          </a:xfrm>
          <a:prstGeom prst="rect">
            <a:avLst/>
          </a:prstGeom>
        </p:spPr>
      </p:pic>
      <p:pic>
        <p:nvPicPr>
          <p:cNvPr id="13" name="Picture 12">
            <a:extLst>
              <a:ext uri="{FF2B5EF4-FFF2-40B4-BE49-F238E27FC236}">
                <a16:creationId xmlns="" xmlns:a16="http://schemas.microsoft.com/office/drawing/2014/main" id="{5405CD43-DEBB-F2F2-1CD2-F30A71BFF54D}"/>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384576" y="152065"/>
            <a:ext cx="999161" cy="600494"/>
          </a:xfrm>
          <a:prstGeom prst="rect">
            <a:avLst/>
          </a:prstGeom>
          <a:noFill/>
        </p:spPr>
      </p:pic>
      <p:pic>
        <p:nvPicPr>
          <p:cNvPr id="14" name="Image 2025">
            <a:extLst>
              <a:ext uri="{FF2B5EF4-FFF2-40B4-BE49-F238E27FC236}">
                <a16:creationId xmlns="" xmlns:a16="http://schemas.microsoft.com/office/drawing/2014/main" id="{D8B5830F-FFE2-290A-0717-9AF5556857A0}"/>
              </a:ext>
            </a:extLst>
          </p:cNvPr>
          <p:cNvPicPr>
            <a:picLocks/>
          </p:cNvPicPr>
          <p:nvPr userDrawn="1"/>
        </p:nvPicPr>
        <p:blipFill>
          <a:blip r:embed="rId5" cstate="print"/>
          <a:stretch>
            <a:fillRect/>
          </a:stretch>
        </p:blipFill>
        <p:spPr>
          <a:xfrm>
            <a:off x="108488" y="6396885"/>
            <a:ext cx="11814147" cy="383623"/>
          </a:xfrm>
          <a:prstGeom prst="rect">
            <a:avLst/>
          </a:prstGeom>
        </p:spPr>
      </p:pic>
      <p:sp>
        <p:nvSpPr>
          <p:cNvPr id="15" name="Footer Placeholder 3">
            <a:extLst>
              <a:ext uri="{FF2B5EF4-FFF2-40B4-BE49-F238E27FC236}">
                <a16:creationId xmlns="" xmlns:a16="http://schemas.microsoft.com/office/drawing/2014/main" id="{8B5514F0-550F-D55A-9584-EAC50651F81B}"/>
              </a:ext>
            </a:extLst>
          </p:cNvPr>
          <p:cNvSpPr txBox="1">
            <a:spLocks/>
          </p:cNvSpPr>
          <p:nvPr userDrawn="1"/>
        </p:nvSpPr>
        <p:spPr>
          <a:xfrm>
            <a:off x="4" y="6533819"/>
            <a:ext cx="4904935" cy="324181"/>
          </a:xfrm>
          <a:prstGeom prst="rect">
            <a:avLst/>
          </a:prstGeom>
        </p:spPr>
        <p:txBody>
          <a:bodyPr vert="horz" lIns="91440" tIns="45720" rIns="91440" bIns="45720" rtlCol="0" anchor="ctr"/>
          <a:lstStyle>
            <a:defPPr>
              <a:defRPr lang="en-US"/>
            </a:defPPr>
            <a:lvl1pPr marL="0" algn="ctr" defTabSz="914400" rtl="0" eaLnBrk="1" latinLnBrk="0" hangingPunct="1">
              <a:defRPr sz="900" kern="1200">
                <a:solidFill>
                  <a:schemeClr val="bg2">
                    <a:lumMod val="50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b="1" dirty="0">
                <a:solidFill>
                  <a:srgbClr val="E7E6E6">
                    <a:lumMod val="50000"/>
                  </a:srgbClr>
                </a:solidFill>
                <a:latin typeface="Verdana" panose="020B0604030504040204" pitchFamily="34" charset="0"/>
                <a:ea typeface="Verdana" panose="020B0604030504040204" pitchFamily="34" charset="0"/>
              </a:rPr>
              <a:t>Department of Rural Development, Tiruvallur District</a:t>
            </a:r>
          </a:p>
          <a:p>
            <a:endParaRPr lang="en-US" b="1" dirty="0">
              <a:solidFill>
                <a:srgbClr val="E7E6E6">
                  <a:lumMod val="50000"/>
                </a:srgbClr>
              </a:solidFill>
              <a:latin typeface="Verdana" panose="020B0604030504040204" pitchFamily="34" charset="0"/>
              <a:ea typeface="Verdana" panose="020B0604030504040204" pitchFamily="34" charset="0"/>
            </a:endParaRPr>
          </a:p>
        </p:txBody>
      </p:sp>
    </p:spTree>
    <p:extLst>
      <p:ext uri="{BB962C8B-B14F-4D97-AF65-F5344CB8AC3E}">
        <p14:creationId xmlns:p14="http://schemas.microsoft.com/office/powerpoint/2010/main" val="31906348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3600" b="1" i="0">
                <a:solidFill>
                  <a:srgbClr val="0F243D"/>
                </a:solidFill>
                <a:latin typeface="Calibri"/>
                <a:cs typeface="Calibri"/>
              </a:defRPr>
            </a:lvl1pPr>
          </a:lstStyle>
          <a:p>
            <a:endParaRPr/>
          </a:p>
        </p:txBody>
      </p:sp>
      <p:sp>
        <p:nvSpPr>
          <p:cNvPr id="3" name="Holder 3"/>
          <p:cNvSpPr>
            <a:spLocks noGrp="1"/>
          </p:cNvSpPr>
          <p:nvPr>
            <p:ph type="body" idx="1"/>
          </p:nvPr>
        </p:nvSpPr>
        <p:spPr/>
        <p:txBody>
          <a:bodyPr lIns="0" tIns="0" rIns="0" bIns="0"/>
          <a:lstStyle>
            <a:lvl1pPr>
              <a:defRPr b="0" i="0">
                <a:solidFill>
                  <a:schemeClr val="tx1"/>
                </a:solidFill>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11/26/2025</a:t>
            </a:fld>
            <a:endParaRPr lang="en-US">
              <a:solidFill>
                <a:prstClr val="black">
                  <a:tint val="75000"/>
                </a:prstClr>
              </a:solidFill>
            </a:endParaRPr>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pic>
        <p:nvPicPr>
          <p:cNvPr id="7" name="Image 2025">
            <a:extLst>
              <a:ext uri="{FF2B5EF4-FFF2-40B4-BE49-F238E27FC236}">
                <a16:creationId xmlns="" xmlns:a16="http://schemas.microsoft.com/office/drawing/2014/main" id="{D8B5830F-FFE2-290A-0717-9AF5556857A0}"/>
              </a:ext>
            </a:extLst>
          </p:cNvPr>
          <p:cNvPicPr>
            <a:picLocks/>
          </p:cNvPicPr>
          <p:nvPr userDrawn="1"/>
        </p:nvPicPr>
        <p:blipFill>
          <a:blip r:embed="rId2" cstate="print"/>
          <a:stretch>
            <a:fillRect/>
          </a:stretch>
        </p:blipFill>
        <p:spPr>
          <a:xfrm>
            <a:off x="108488" y="6396885"/>
            <a:ext cx="11814147" cy="383623"/>
          </a:xfrm>
          <a:prstGeom prst="rect">
            <a:avLst/>
          </a:prstGeom>
        </p:spPr>
      </p:pic>
      <p:sp>
        <p:nvSpPr>
          <p:cNvPr id="8" name="Footer Placeholder 3">
            <a:extLst>
              <a:ext uri="{FF2B5EF4-FFF2-40B4-BE49-F238E27FC236}">
                <a16:creationId xmlns="" xmlns:a16="http://schemas.microsoft.com/office/drawing/2014/main" id="{8B5514F0-550F-D55A-9584-EAC50651F81B}"/>
              </a:ext>
            </a:extLst>
          </p:cNvPr>
          <p:cNvSpPr txBox="1">
            <a:spLocks/>
          </p:cNvSpPr>
          <p:nvPr userDrawn="1"/>
        </p:nvSpPr>
        <p:spPr>
          <a:xfrm>
            <a:off x="4" y="6533819"/>
            <a:ext cx="4904935" cy="324181"/>
          </a:xfrm>
          <a:prstGeom prst="rect">
            <a:avLst/>
          </a:prstGeom>
        </p:spPr>
        <p:txBody>
          <a:bodyPr vert="horz" lIns="91440" tIns="45720" rIns="91440" bIns="45720" rtlCol="0" anchor="ctr"/>
          <a:lstStyle>
            <a:defPPr>
              <a:defRPr lang="en-US"/>
            </a:defPPr>
            <a:lvl1pPr marL="0" algn="ctr" defTabSz="914400" rtl="0" eaLnBrk="1" latinLnBrk="0" hangingPunct="1">
              <a:defRPr sz="900" kern="1200">
                <a:solidFill>
                  <a:schemeClr val="bg2">
                    <a:lumMod val="50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b="1" dirty="0">
                <a:solidFill>
                  <a:srgbClr val="E7E6E6">
                    <a:lumMod val="50000"/>
                  </a:srgbClr>
                </a:solidFill>
                <a:latin typeface="Verdana" panose="020B0604030504040204" pitchFamily="34" charset="0"/>
                <a:ea typeface="Verdana" panose="020B0604030504040204" pitchFamily="34" charset="0"/>
              </a:rPr>
              <a:t>Department of Rural Development, Tiruvallur District</a:t>
            </a:r>
          </a:p>
          <a:p>
            <a:endParaRPr lang="en-US" b="1" dirty="0">
              <a:solidFill>
                <a:srgbClr val="E7E6E6">
                  <a:lumMod val="50000"/>
                </a:srgbClr>
              </a:solidFill>
              <a:latin typeface="Verdana" panose="020B0604030504040204" pitchFamily="34" charset="0"/>
              <a:ea typeface="Verdana" panose="020B0604030504040204" pitchFamily="34" charset="0"/>
            </a:endParaRPr>
          </a:p>
        </p:txBody>
      </p:sp>
    </p:spTree>
    <p:extLst>
      <p:ext uri="{BB962C8B-B14F-4D97-AF65-F5344CB8AC3E}">
        <p14:creationId xmlns:p14="http://schemas.microsoft.com/office/powerpoint/2010/main" val="22912212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3600" b="1" i="0">
                <a:solidFill>
                  <a:srgbClr val="0F243D"/>
                </a:solidFill>
                <a:latin typeface="Calibri"/>
                <a:cs typeface="Calibri"/>
              </a:defRPr>
            </a:lvl1pPr>
          </a:lstStyle>
          <a:p>
            <a:endParaRPr/>
          </a:p>
        </p:txBody>
      </p:sp>
      <p:sp>
        <p:nvSpPr>
          <p:cNvPr id="3" name="Holder 3"/>
          <p:cNvSpPr>
            <a:spLocks noGrp="1"/>
          </p:cNvSpPr>
          <p:nvPr>
            <p:ph sz="half" idx="2"/>
          </p:nvPr>
        </p:nvSpPr>
        <p:spPr>
          <a:xfrm>
            <a:off x="609600" y="1577345"/>
            <a:ext cx="5303520" cy="276999"/>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6278880" y="1577345"/>
            <a:ext cx="5303520" cy="276999"/>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11/26/2025</a:t>
            </a:fld>
            <a:endParaRPr lang="en-US">
              <a:solidFill>
                <a:prstClr val="black">
                  <a:tint val="75000"/>
                </a:prstClr>
              </a:solidFill>
            </a:endParaRPr>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262491051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Only">
    <p:spTree>
      <p:nvGrpSpPr>
        <p:cNvPr id="1" name=""/>
        <p:cNvGrpSpPr/>
        <p:nvPr/>
      </p:nvGrpSpPr>
      <p:grpSpPr>
        <a:xfrm>
          <a:off x="0" y="0"/>
          <a:ext cx="0" cy="0"/>
          <a:chOff x="0" y="0"/>
          <a:chExt cx="0" cy="0"/>
        </a:xfrm>
      </p:grpSpPr>
      <p:pic>
        <p:nvPicPr>
          <p:cNvPr id="16" name="bg object 16"/>
          <p:cNvPicPr/>
          <p:nvPr/>
        </p:nvPicPr>
        <p:blipFill>
          <a:blip r:embed="rId2" cstate="print"/>
          <a:stretch>
            <a:fillRect/>
          </a:stretch>
        </p:blipFill>
        <p:spPr>
          <a:xfrm>
            <a:off x="0" y="933226"/>
            <a:ext cx="12192000" cy="4992892"/>
          </a:xfrm>
          <a:prstGeom prst="rect">
            <a:avLst/>
          </a:prstGeom>
        </p:spPr>
      </p:pic>
      <p:sp>
        <p:nvSpPr>
          <p:cNvPr id="17" name="bg object 17"/>
          <p:cNvSpPr/>
          <p:nvPr/>
        </p:nvSpPr>
        <p:spPr>
          <a:xfrm>
            <a:off x="411945" y="942639"/>
            <a:ext cx="1456267" cy="742390"/>
          </a:xfrm>
          <a:custGeom>
            <a:avLst/>
            <a:gdLst/>
            <a:ahLst/>
            <a:cxnLst/>
            <a:rect l="l" t="t" r="r" b="b"/>
            <a:pathLst>
              <a:path w="1201420" h="841375">
                <a:moveTo>
                  <a:pt x="903731" y="841247"/>
                </a:moveTo>
                <a:lnTo>
                  <a:pt x="295656" y="841247"/>
                </a:lnTo>
                <a:lnTo>
                  <a:pt x="0" y="318516"/>
                </a:lnTo>
                <a:lnTo>
                  <a:pt x="179832" y="0"/>
                </a:lnTo>
                <a:lnTo>
                  <a:pt x="1019556" y="0"/>
                </a:lnTo>
                <a:lnTo>
                  <a:pt x="1200911" y="318516"/>
                </a:lnTo>
                <a:lnTo>
                  <a:pt x="903731" y="841247"/>
                </a:lnTo>
                <a:close/>
              </a:path>
            </a:pathLst>
          </a:custGeom>
          <a:solidFill>
            <a:srgbClr val="DBE8F6"/>
          </a:solidFill>
        </p:spPr>
        <p:txBody>
          <a:bodyPr wrap="square" lIns="0" tIns="0" rIns="0" bIns="0" rtlCol="0"/>
          <a:lstStyle/>
          <a:p>
            <a:endParaRPr kern="0" smtClean="0">
              <a:solidFill>
                <a:sysClr val="windowText" lastClr="000000"/>
              </a:solidFill>
            </a:endParaRPr>
          </a:p>
        </p:txBody>
      </p:sp>
      <p:sp>
        <p:nvSpPr>
          <p:cNvPr id="18" name="bg object 18"/>
          <p:cNvSpPr/>
          <p:nvPr/>
        </p:nvSpPr>
        <p:spPr>
          <a:xfrm>
            <a:off x="1581268" y="1261336"/>
            <a:ext cx="1453959" cy="922804"/>
          </a:xfrm>
          <a:custGeom>
            <a:avLst/>
            <a:gdLst/>
            <a:ahLst/>
            <a:cxnLst/>
            <a:rect l="l" t="t" r="r" b="b"/>
            <a:pathLst>
              <a:path w="1199514" h="1045844">
                <a:moveTo>
                  <a:pt x="903731" y="1045463"/>
                </a:moveTo>
                <a:lnTo>
                  <a:pt x="295655" y="1045463"/>
                </a:lnTo>
                <a:lnTo>
                  <a:pt x="0" y="522732"/>
                </a:lnTo>
                <a:lnTo>
                  <a:pt x="295655" y="0"/>
                </a:lnTo>
                <a:lnTo>
                  <a:pt x="903731" y="0"/>
                </a:lnTo>
                <a:lnTo>
                  <a:pt x="1199387" y="522732"/>
                </a:lnTo>
                <a:lnTo>
                  <a:pt x="903731" y="1045463"/>
                </a:lnTo>
                <a:close/>
              </a:path>
            </a:pathLst>
          </a:custGeom>
          <a:solidFill>
            <a:srgbClr val="F9BD79"/>
          </a:solidFill>
        </p:spPr>
        <p:txBody>
          <a:bodyPr wrap="square" lIns="0" tIns="0" rIns="0" bIns="0" rtlCol="0"/>
          <a:lstStyle/>
          <a:p>
            <a:endParaRPr kern="0" smtClean="0">
              <a:solidFill>
                <a:sysClr val="windowText" lastClr="000000"/>
              </a:solidFill>
            </a:endParaRPr>
          </a:p>
        </p:txBody>
      </p:sp>
      <p:sp>
        <p:nvSpPr>
          <p:cNvPr id="19" name="bg object 19"/>
          <p:cNvSpPr/>
          <p:nvPr/>
        </p:nvSpPr>
        <p:spPr>
          <a:xfrm>
            <a:off x="413789" y="1761564"/>
            <a:ext cx="1456267" cy="921124"/>
          </a:xfrm>
          <a:custGeom>
            <a:avLst/>
            <a:gdLst/>
            <a:ahLst/>
            <a:cxnLst/>
            <a:rect l="l" t="t" r="r" b="b"/>
            <a:pathLst>
              <a:path w="1201420" h="1043939">
                <a:moveTo>
                  <a:pt x="903732" y="1043940"/>
                </a:moveTo>
                <a:lnTo>
                  <a:pt x="295655" y="1043940"/>
                </a:lnTo>
                <a:lnTo>
                  <a:pt x="0" y="522732"/>
                </a:lnTo>
                <a:lnTo>
                  <a:pt x="295655" y="0"/>
                </a:lnTo>
                <a:lnTo>
                  <a:pt x="903732" y="0"/>
                </a:lnTo>
                <a:lnTo>
                  <a:pt x="1200911" y="522732"/>
                </a:lnTo>
                <a:lnTo>
                  <a:pt x="903732" y="1043940"/>
                </a:lnTo>
                <a:close/>
              </a:path>
            </a:pathLst>
          </a:custGeom>
          <a:solidFill>
            <a:srgbClr val="DBD3CC"/>
          </a:solidFill>
        </p:spPr>
        <p:txBody>
          <a:bodyPr wrap="square" lIns="0" tIns="0" rIns="0" bIns="0" rtlCol="0"/>
          <a:lstStyle/>
          <a:p>
            <a:endParaRPr kern="0" smtClean="0">
              <a:solidFill>
                <a:sysClr val="windowText" lastClr="000000"/>
              </a:solidFill>
            </a:endParaRPr>
          </a:p>
        </p:txBody>
      </p:sp>
      <p:sp>
        <p:nvSpPr>
          <p:cNvPr id="20" name="bg object 20"/>
          <p:cNvSpPr/>
          <p:nvPr/>
        </p:nvSpPr>
        <p:spPr>
          <a:xfrm>
            <a:off x="1581265" y="2253729"/>
            <a:ext cx="1456267" cy="921124"/>
          </a:xfrm>
          <a:custGeom>
            <a:avLst/>
            <a:gdLst/>
            <a:ahLst/>
            <a:cxnLst/>
            <a:rect l="l" t="t" r="r" b="b"/>
            <a:pathLst>
              <a:path w="1201420" h="1043939">
                <a:moveTo>
                  <a:pt x="903731" y="1043940"/>
                </a:moveTo>
                <a:lnTo>
                  <a:pt x="297179" y="1043940"/>
                </a:lnTo>
                <a:lnTo>
                  <a:pt x="0" y="521208"/>
                </a:lnTo>
                <a:lnTo>
                  <a:pt x="297179" y="0"/>
                </a:lnTo>
                <a:lnTo>
                  <a:pt x="903731" y="0"/>
                </a:lnTo>
                <a:lnTo>
                  <a:pt x="1200912" y="521208"/>
                </a:lnTo>
                <a:lnTo>
                  <a:pt x="903731" y="1043940"/>
                </a:lnTo>
                <a:close/>
              </a:path>
            </a:pathLst>
          </a:custGeom>
          <a:solidFill>
            <a:srgbClr val="E6E6E6"/>
          </a:solidFill>
        </p:spPr>
        <p:txBody>
          <a:bodyPr wrap="square" lIns="0" tIns="0" rIns="0" bIns="0" rtlCol="0"/>
          <a:lstStyle/>
          <a:p>
            <a:endParaRPr kern="0" smtClean="0">
              <a:solidFill>
                <a:sysClr val="windowText" lastClr="000000"/>
              </a:solidFill>
            </a:endParaRPr>
          </a:p>
        </p:txBody>
      </p:sp>
      <p:sp>
        <p:nvSpPr>
          <p:cNvPr id="21" name="bg object 21"/>
          <p:cNvSpPr/>
          <p:nvPr/>
        </p:nvSpPr>
        <p:spPr>
          <a:xfrm>
            <a:off x="3955012" y="4269443"/>
            <a:ext cx="1456267" cy="922804"/>
          </a:xfrm>
          <a:custGeom>
            <a:avLst/>
            <a:gdLst/>
            <a:ahLst/>
            <a:cxnLst/>
            <a:rect l="l" t="t" r="r" b="b"/>
            <a:pathLst>
              <a:path w="1201420" h="1045845">
                <a:moveTo>
                  <a:pt x="903732" y="1045464"/>
                </a:moveTo>
                <a:lnTo>
                  <a:pt x="297180" y="1045464"/>
                </a:lnTo>
                <a:lnTo>
                  <a:pt x="0" y="522732"/>
                </a:lnTo>
                <a:lnTo>
                  <a:pt x="297180" y="0"/>
                </a:lnTo>
                <a:lnTo>
                  <a:pt x="903732" y="0"/>
                </a:lnTo>
                <a:lnTo>
                  <a:pt x="1200912" y="522732"/>
                </a:lnTo>
                <a:lnTo>
                  <a:pt x="903732" y="1045464"/>
                </a:lnTo>
                <a:close/>
              </a:path>
            </a:pathLst>
          </a:custGeom>
          <a:solidFill>
            <a:srgbClr val="F9BD79"/>
          </a:solidFill>
        </p:spPr>
        <p:txBody>
          <a:bodyPr wrap="square" lIns="0" tIns="0" rIns="0" bIns="0" rtlCol="0"/>
          <a:lstStyle/>
          <a:p>
            <a:endParaRPr kern="0" smtClean="0">
              <a:solidFill>
                <a:sysClr val="windowText" lastClr="000000"/>
              </a:solidFill>
            </a:endParaRPr>
          </a:p>
        </p:txBody>
      </p:sp>
      <p:sp>
        <p:nvSpPr>
          <p:cNvPr id="22" name="bg object 22"/>
          <p:cNvSpPr/>
          <p:nvPr/>
        </p:nvSpPr>
        <p:spPr>
          <a:xfrm>
            <a:off x="3956861" y="5267212"/>
            <a:ext cx="1456267" cy="658906"/>
          </a:xfrm>
          <a:custGeom>
            <a:avLst/>
            <a:gdLst/>
            <a:ahLst/>
            <a:cxnLst/>
            <a:rect l="l" t="t" r="r" b="b"/>
            <a:pathLst>
              <a:path w="1201420" h="746759">
                <a:moveTo>
                  <a:pt x="1072820" y="746760"/>
                </a:moveTo>
                <a:lnTo>
                  <a:pt x="128091" y="746760"/>
                </a:lnTo>
                <a:lnTo>
                  <a:pt x="0" y="521208"/>
                </a:lnTo>
                <a:lnTo>
                  <a:pt x="297180" y="0"/>
                </a:lnTo>
                <a:lnTo>
                  <a:pt x="903732" y="0"/>
                </a:lnTo>
                <a:lnTo>
                  <a:pt x="1200911" y="521208"/>
                </a:lnTo>
                <a:lnTo>
                  <a:pt x="1072820" y="746760"/>
                </a:lnTo>
                <a:close/>
              </a:path>
            </a:pathLst>
          </a:custGeom>
          <a:solidFill>
            <a:srgbClr val="DBE8F6"/>
          </a:solidFill>
        </p:spPr>
        <p:txBody>
          <a:bodyPr wrap="square" lIns="0" tIns="0" rIns="0" bIns="0" rtlCol="0"/>
          <a:lstStyle/>
          <a:p>
            <a:endParaRPr kern="0" smtClean="0">
              <a:solidFill>
                <a:sysClr val="windowText" lastClr="000000"/>
              </a:solidFill>
            </a:endParaRPr>
          </a:p>
        </p:txBody>
      </p:sp>
      <p:sp>
        <p:nvSpPr>
          <p:cNvPr id="23" name="bg object 23"/>
          <p:cNvSpPr/>
          <p:nvPr/>
        </p:nvSpPr>
        <p:spPr>
          <a:xfrm>
            <a:off x="2785694" y="4752189"/>
            <a:ext cx="1453959" cy="922804"/>
          </a:xfrm>
          <a:custGeom>
            <a:avLst/>
            <a:gdLst/>
            <a:ahLst/>
            <a:cxnLst/>
            <a:rect l="l" t="t" r="r" b="b"/>
            <a:pathLst>
              <a:path w="1199514" h="1045845">
                <a:moveTo>
                  <a:pt x="903732" y="1045464"/>
                </a:moveTo>
                <a:lnTo>
                  <a:pt x="295656" y="1045464"/>
                </a:lnTo>
                <a:lnTo>
                  <a:pt x="0" y="522732"/>
                </a:lnTo>
                <a:lnTo>
                  <a:pt x="295656" y="0"/>
                </a:lnTo>
                <a:lnTo>
                  <a:pt x="903732" y="0"/>
                </a:lnTo>
                <a:lnTo>
                  <a:pt x="1199388" y="522732"/>
                </a:lnTo>
                <a:lnTo>
                  <a:pt x="903732" y="1045464"/>
                </a:lnTo>
                <a:close/>
              </a:path>
            </a:pathLst>
          </a:custGeom>
          <a:solidFill>
            <a:srgbClr val="DBD3CC"/>
          </a:solidFill>
        </p:spPr>
        <p:txBody>
          <a:bodyPr wrap="square" lIns="0" tIns="0" rIns="0" bIns="0" rtlCol="0"/>
          <a:lstStyle/>
          <a:p>
            <a:endParaRPr kern="0" smtClean="0">
              <a:solidFill>
                <a:sysClr val="windowText" lastClr="000000"/>
              </a:solidFill>
            </a:endParaRPr>
          </a:p>
        </p:txBody>
      </p:sp>
      <p:sp>
        <p:nvSpPr>
          <p:cNvPr id="24" name="bg object 24"/>
          <p:cNvSpPr/>
          <p:nvPr/>
        </p:nvSpPr>
        <p:spPr>
          <a:xfrm>
            <a:off x="2767213" y="3758454"/>
            <a:ext cx="1456267" cy="922804"/>
          </a:xfrm>
          <a:custGeom>
            <a:avLst/>
            <a:gdLst/>
            <a:ahLst/>
            <a:cxnLst/>
            <a:rect l="l" t="t" r="r" b="b"/>
            <a:pathLst>
              <a:path w="1201420" h="1045845">
                <a:moveTo>
                  <a:pt x="905256" y="1045464"/>
                </a:moveTo>
                <a:lnTo>
                  <a:pt x="297180" y="1045464"/>
                </a:lnTo>
                <a:lnTo>
                  <a:pt x="0" y="522731"/>
                </a:lnTo>
                <a:lnTo>
                  <a:pt x="297180" y="0"/>
                </a:lnTo>
                <a:lnTo>
                  <a:pt x="905256" y="0"/>
                </a:lnTo>
                <a:lnTo>
                  <a:pt x="1200912" y="522731"/>
                </a:lnTo>
                <a:lnTo>
                  <a:pt x="905256" y="1045464"/>
                </a:lnTo>
                <a:close/>
              </a:path>
            </a:pathLst>
          </a:custGeom>
          <a:solidFill>
            <a:srgbClr val="334D69"/>
          </a:solidFill>
        </p:spPr>
        <p:txBody>
          <a:bodyPr wrap="square" lIns="0" tIns="0" rIns="0" bIns="0" rtlCol="0"/>
          <a:lstStyle/>
          <a:p>
            <a:endParaRPr kern="0" smtClean="0">
              <a:solidFill>
                <a:sysClr val="windowText" lastClr="000000"/>
              </a:solidFill>
            </a:endParaRPr>
          </a:p>
        </p:txBody>
      </p:sp>
      <p:sp>
        <p:nvSpPr>
          <p:cNvPr id="25" name="bg object 25"/>
          <p:cNvSpPr/>
          <p:nvPr/>
        </p:nvSpPr>
        <p:spPr>
          <a:xfrm>
            <a:off x="3694" y="1259988"/>
            <a:ext cx="680412" cy="922804"/>
          </a:xfrm>
          <a:custGeom>
            <a:avLst/>
            <a:gdLst/>
            <a:ahLst/>
            <a:cxnLst/>
            <a:rect l="l" t="t" r="r" b="b"/>
            <a:pathLst>
              <a:path w="561340" h="1045844">
                <a:moveTo>
                  <a:pt x="0" y="0"/>
                </a:moveTo>
                <a:lnTo>
                  <a:pt x="263652" y="0"/>
                </a:lnTo>
                <a:lnTo>
                  <a:pt x="560832" y="522732"/>
                </a:lnTo>
                <a:lnTo>
                  <a:pt x="263652" y="1045463"/>
                </a:lnTo>
                <a:lnTo>
                  <a:pt x="0" y="1045463"/>
                </a:lnTo>
                <a:lnTo>
                  <a:pt x="0" y="0"/>
                </a:lnTo>
                <a:close/>
              </a:path>
            </a:pathLst>
          </a:custGeom>
          <a:ln w="15240">
            <a:solidFill>
              <a:srgbClr val="0F243D"/>
            </a:solidFill>
          </a:ln>
        </p:spPr>
        <p:txBody>
          <a:bodyPr wrap="square" lIns="0" tIns="0" rIns="0" bIns="0" rtlCol="0"/>
          <a:lstStyle/>
          <a:p>
            <a:endParaRPr kern="0" smtClean="0">
              <a:solidFill>
                <a:sysClr val="windowText" lastClr="000000"/>
              </a:solidFill>
            </a:endParaRPr>
          </a:p>
        </p:txBody>
      </p:sp>
      <p:sp>
        <p:nvSpPr>
          <p:cNvPr id="26" name="bg object 26"/>
          <p:cNvSpPr/>
          <p:nvPr/>
        </p:nvSpPr>
        <p:spPr>
          <a:xfrm>
            <a:off x="1581265" y="3250156"/>
            <a:ext cx="1456267" cy="922804"/>
          </a:xfrm>
          <a:custGeom>
            <a:avLst/>
            <a:gdLst/>
            <a:ahLst/>
            <a:cxnLst/>
            <a:rect l="l" t="t" r="r" b="b"/>
            <a:pathLst>
              <a:path w="1201420" h="1045845">
                <a:moveTo>
                  <a:pt x="0" y="522732"/>
                </a:moveTo>
                <a:lnTo>
                  <a:pt x="297179" y="0"/>
                </a:lnTo>
                <a:lnTo>
                  <a:pt x="903731" y="0"/>
                </a:lnTo>
                <a:lnTo>
                  <a:pt x="1200912" y="522732"/>
                </a:lnTo>
                <a:lnTo>
                  <a:pt x="903731" y="1045464"/>
                </a:lnTo>
                <a:lnTo>
                  <a:pt x="297179" y="1045464"/>
                </a:lnTo>
                <a:lnTo>
                  <a:pt x="0" y="522732"/>
                </a:lnTo>
                <a:close/>
              </a:path>
            </a:pathLst>
          </a:custGeom>
          <a:ln w="15240">
            <a:solidFill>
              <a:srgbClr val="F9BD79"/>
            </a:solidFill>
          </a:ln>
        </p:spPr>
        <p:txBody>
          <a:bodyPr wrap="square" lIns="0" tIns="0" rIns="0" bIns="0" rtlCol="0"/>
          <a:lstStyle/>
          <a:p>
            <a:endParaRPr kern="0" smtClean="0">
              <a:solidFill>
                <a:sysClr val="windowText" lastClr="000000"/>
              </a:solidFill>
            </a:endParaRPr>
          </a:p>
        </p:txBody>
      </p:sp>
      <p:sp>
        <p:nvSpPr>
          <p:cNvPr id="27" name="bg object 27"/>
          <p:cNvSpPr/>
          <p:nvPr/>
        </p:nvSpPr>
        <p:spPr>
          <a:xfrm>
            <a:off x="6336145" y="5273937"/>
            <a:ext cx="1456267" cy="652182"/>
          </a:xfrm>
          <a:custGeom>
            <a:avLst/>
            <a:gdLst/>
            <a:ahLst/>
            <a:cxnLst/>
            <a:rect l="l" t="t" r="r" b="b"/>
            <a:pathLst>
              <a:path w="1201420" h="739140">
                <a:moveTo>
                  <a:pt x="122382" y="739139"/>
                </a:moveTo>
                <a:lnTo>
                  <a:pt x="0" y="522732"/>
                </a:lnTo>
                <a:lnTo>
                  <a:pt x="297180" y="0"/>
                </a:lnTo>
                <a:lnTo>
                  <a:pt x="903732" y="0"/>
                </a:lnTo>
                <a:lnTo>
                  <a:pt x="1200912" y="522732"/>
                </a:lnTo>
                <a:lnTo>
                  <a:pt x="1077036" y="739139"/>
                </a:lnTo>
              </a:path>
            </a:pathLst>
          </a:custGeom>
          <a:ln w="15240">
            <a:solidFill>
              <a:srgbClr val="0F243D"/>
            </a:solidFill>
          </a:ln>
        </p:spPr>
        <p:txBody>
          <a:bodyPr wrap="square" lIns="0" tIns="0" rIns="0" bIns="0" rtlCol="0"/>
          <a:lstStyle/>
          <a:p>
            <a:endParaRPr kern="0" smtClean="0">
              <a:solidFill>
                <a:sysClr val="windowText" lastClr="000000"/>
              </a:solidFill>
            </a:endParaRPr>
          </a:p>
        </p:txBody>
      </p:sp>
      <p:sp>
        <p:nvSpPr>
          <p:cNvPr id="28" name="bg object 28"/>
          <p:cNvSpPr/>
          <p:nvPr/>
        </p:nvSpPr>
        <p:spPr>
          <a:xfrm>
            <a:off x="3" y="2255072"/>
            <a:ext cx="691188" cy="922804"/>
          </a:xfrm>
          <a:custGeom>
            <a:avLst/>
            <a:gdLst/>
            <a:ahLst/>
            <a:cxnLst/>
            <a:rect l="l" t="t" r="r" b="b"/>
            <a:pathLst>
              <a:path w="570230" h="1045845">
                <a:moveTo>
                  <a:pt x="0" y="456426"/>
                </a:moveTo>
                <a:lnTo>
                  <a:pt x="901" y="370813"/>
                </a:lnTo>
                <a:lnTo>
                  <a:pt x="1402" y="319069"/>
                </a:lnTo>
                <a:lnTo>
                  <a:pt x="1857" y="267295"/>
                </a:lnTo>
                <a:lnTo>
                  <a:pt x="2255" y="215481"/>
                </a:lnTo>
                <a:lnTo>
                  <a:pt x="2585" y="163617"/>
                </a:lnTo>
                <a:lnTo>
                  <a:pt x="2834" y="111692"/>
                </a:lnTo>
                <a:lnTo>
                  <a:pt x="2992" y="59696"/>
                </a:lnTo>
                <a:lnTo>
                  <a:pt x="3048" y="7620"/>
                </a:lnTo>
                <a:lnTo>
                  <a:pt x="274320" y="0"/>
                </a:lnTo>
                <a:lnTo>
                  <a:pt x="569976" y="522732"/>
                </a:lnTo>
                <a:lnTo>
                  <a:pt x="274320" y="1045464"/>
                </a:lnTo>
                <a:lnTo>
                  <a:pt x="0" y="1045464"/>
                </a:lnTo>
              </a:path>
            </a:pathLst>
          </a:custGeom>
          <a:ln w="15240">
            <a:solidFill>
              <a:srgbClr val="D6DFEB"/>
            </a:solidFill>
          </a:ln>
        </p:spPr>
        <p:txBody>
          <a:bodyPr wrap="square" lIns="0" tIns="0" rIns="0" bIns="0" rtlCol="0"/>
          <a:lstStyle/>
          <a:p>
            <a:endParaRPr kern="0" smtClean="0">
              <a:solidFill>
                <a:sysClr val="windowText" lastClr="000000"/>
              </a:solidFill>
            </a:endParaRPr>
          </a:p>
        </p:txBody>
      </p:sp>
      <p:sp>
        <p:nvSpPr>
          <p:cNvPr id="2" name="Holder 2"/>
          <p:cNvSpPr>
            <a:spLocks noGrp="1"/>
          </p:cNvSpPr>
          <p:nvPr>
            <p:ph type="title"/>
          </p:nvPr>
        </p:nvSpPr>
        <p:spPr/>
        <p:txBody>
          <a:bodyPr lIns="0" tIns="0" rIns="0" bIns="0"/>
          <a:lstStyle>
            <a:lvl1pPr>
              <a:defRPr sz="3600" b="1" i="0">
                <a:solidFill>
                  <a:srgbClr val="0F243D"/>
                </a:solidFill>
                <a:latin typeface="Calibri"/>
                <a:cs typeface="Calibri"/>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11/26/2025</a:t>
            </a:fld>
            <a:endParaRPr lang="en-US">
              <a:solidFill>
                <a:prstClr val="black">
                  <a:tint val="75000"/>
                </a:prstClr>
              </a:solidFill>
            </a:endParaRPr>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274966030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11/26/2025</a:t>
            </a:fld>
            <a:endParaRPr lang="en-US">
              <a:solidFill>
                <a:prstClr val="black">
                  <a:tint val="75000"/>
                </a:prstClr>
              </a:solidFill>
            </a:endParaRPr>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343977754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8" name="Picture Placeholder 7">
            <a:extLst>
              <a:ext uri="{FF2B5EF4-FFF2-40B4-BE49-F238E27FC236}">
                <a16:creationId xmlns="" xmlns:a16="http://schemas.microsoft.com/office/drawing/2014/main" id="{AD3492AC-2023-4442-AF40-53B11C2EF8B5}"/>
              </a:ext>
            </a:extLst>
          </p:cNvPr>
          <p:cNvSpPr>
            <a:spLocks noGrp="1"/>
          </p:cNvSpPr>
          <p:nvPr>
            <p:ph type="pic" sz="quarter" idx="13"/>
          </p:nvPr>
        </p:nvSpPr>
        <p:spPr>
          <a:xfrm>
            <a:off x="458731" y="457200"/>
            <a:ext cx="11274553" cy="5943600"/>
          </a:xfrm>
          <a:solidFill>
            <a:schemeClr val="accent6"/>
          </a:solidFill>
        </p:spPr>
        <p:txBody>
          <a:bodyPr/>
          <a:lstStyle/>
          <a:p>
            <a:r>
              <a:rPr lang="en-US"/>
              <a:t>Click icon to add picture</a:t>
            </a:r>
            <a:endParaRPr lang="en-US" dirty="0"/>
          </a:p>
        </p:txBody>
      </p:sp>
      <p:sp>
        <p:nvSpPr>
          <p:cNvPr id="2" name="Title 1">
            <a:extLst>
              <a:ext uri="{FF2B5EF4-FFF2-40B4-BE49-F238E27FC236}">
                <a16:creationId xmlns="" xmlns:a16="http://schemas.microsoft.com/office/drawing/2014/main" id="{6C25C416-A3A2-4CF9-9532-2C0BFB51CFDF}"/>
              </a:ext>
            </a:extLst>
          </p:cNvPr>
          <p:cNvSpPr>
            <a:spLocks noGrp="1"/>
          </p:cNvSpPr>
          <p:nvPr>
            <p:ph type="ctrTitle"/>
          </p:nvPr>
        </p:nvSpPr>
        <p:spPr>
          <a:xfrm>
            <a:off x="6145967" y="1008063"/>
            <a:ext cx="5120640" cy="2054388"/>
          </a:xfrm>
        </p:spPr>
        <p:txBody>
          <a:bodyPr anchor="b">
            <a:normAutofit/>
          </a:bodyPr>
          <a:lstStyle>
            <a:lvl1pPr algn="r">
              <a:defRPr sz="4051">
                <a:solidFill>
                  <a:schemeClr val="tx1">
                    <a:lumMod val="65000"/>
                    <a:lumOff val="35000"/>
                  </a:schemeClr>
                </a:solidFill>
              </a:defRPr>
            </a:lvl1pPr>
          </a:lstStyle>
          <a:p>
            <a:r>
              <a:rPr lang="en-US"/>
              <a:t>Click to edit Master title style</a:t>
            </a:r>
            <a:endParaRPr lang="en-US" dirty="0"/>
          </a:p>
        </p:txBody>
      </p:sp>
      <p:sp>
        <p:nvSpPr>
          <p:cNvPr id="3" name="Subtitle 2">
            <a:extLst>
              <a:ext uri="{FF2B5EF4-FFF2-40B4-BE49-F238E27FC236}">
                <a16:creationId xmlns="" xmlns:a16="http://schemas.microsoft.com/office/drawing/2014/main" id="{43D32955-BB06-40DE-A14A-2170FD41AD52}"/>
              </a:ext>
            </a:extLst>
          </p:cNvPr>
          <p:cNvSpPr>
            <a:spLocks noGrp="1"/>
          </p:cNvSpPr>
          <p:nvPr>
            <p:ph type="subTitle" idx="1"/>
          </p:nvPr>
        </p:nvSpPr>
        <p:spPr>
          <a:xfrm>
            <a:off x="8098975" y="3105167"/>
            <a:ext cx="3167636" cy="647673"/>
          </a:xfrm>
        </p:spPr>
        <p:txBody>
          <a:bodyPr>
            <a:normAutofit/>
          </a:bodyPr>
          <a:lstStyle>
            <a:lvl1pPr marL="0" indent="0" algn="l">
              <a:buNone/>
              <a:defRPr sz="1351"/>
            </a:lvl1pPr>
            <a:lvl2pPr marL="342891" indent="0" algn="ctr">
              <a:buNone/>
              <a:defRPr sz="1500"/>
            </a:lvl2pPr>
            <a:lvl3pPr marL="685783" indent="0" algn="ctr">
              <a:buNone/>
              <a:defRPr sz="1351"/>
            </a:lvl3pPr>
            <a:lvl4pPr marL="1028674" indent="0" algn="ctr">
              <a:buNone/>
              <a:defRPr sz="1200"/>
            </a:lvl4pPr>
            <a:lvl5pPr marL="1371566" indent="0" algn="ctr">
              <a:buNone/>
              <a:defRPr sz="1200"/>
            </a:lvl5pPr>
            <a:lvl6pPr marL="1714457" indent="0" algn="ctr">
              <a:buNone/>
              <a:defRPr sz="1200"/>
            </a:lvl6pPr>
            <a:lvl7pPr marL="2057349" indent="0" algn="ctr">
              <a:buNone/>
              <a:defRPr sz="1200"/>
            </a:lvl7pPr>
            <a:lvl8pPr marL="2400240" indent="0" algn="ctr">
              <a:buNone/>
              <a:defRPr sz="1200"/>
            </a:lvl8pPr>
            <a:lvl9pPr marL="2743131" indent="0" algn="ctr">
              <a:buNone/>
              <a:defRPr sz="1200"/>
            </a:lvl9pPr>
          </a:lstStyle>
          <a:p>
            <a:r>
              <a:rPr lang="en-US"/>
              <a:t>Click to edit Master subtitle style</a:t>
            </a:r>
            <a:endParaRPr lang="en-US" dirty="0"/>
          </a:p>
        </p:txBody>
      </p:sp>
      <p:sp>
        <p:nvSpPr>
          <p:cNvPr id="4" name="Date Placeholder 3">
            <a:extLst>
              <a:ext uri="{FF2B5EF4-FFF2-40B4-BE49-F238E27FC236}">
                <a16:creationId xmlns="" xmlns:a16="http://schemas.microsoft.com/office/drawing/2014/main" id="{74D64503-659B-472D-ABF8-01D077EB0D83}"/>
              </a:ext>
            </a:extLst>
          </p:cNvPr>
          <p:cNvSpPr>
            <a:spLocks noGrp="1"/>
          </p:cNvSpPr>
          <p:nvPr>
            <p:ph type="dt" sz="half" idx="10"/>
          </p:nvPr>
        </p:nvSpPr>
        <p:spPr/>
        <p:txBody>
          <a:bodyPr/>
          <a:lstStyle/>
          <a:p>
            <a:r>
              <a:rPr lang="en-US">
                <a:solidFill>
                  <a:srgbClr val="E7E6E6">
                    <a:lumMod val="50000"/>
                  </a:srgbClr>
                </a:solidFill>
              </a:rPr>
              <a:t>20XX</a:t>
            </a:r>
            <a:endParaRPr lang="en-US" dirty="0">
              <a:solidFill>
                <a:srgbClr val="E7E6E6">
                  <a:lumMod val="50000"/>
                </a:srgbClr>
              </a:solidFill>
            </a:endParaRPr>
          </a:p>
        </p:txBody>
      </p:sp>
      <p:sp>
        <p:nvSpPr>
          <p:cNvPr id="5" name="Footer Placeholder 4">
            <a:extLst>
              <a:ext uri="{FF2B5EF4-FFF2-40B4-BE49-F238E27FC236}">
                <a16:creationId xmlns="" xmlns:a16="http://schemas.microsoft.com/office/drawing/2014/main" id="{FE209C12-0CED-4CD5-B463-885A793CC25E}"/>
              </a:ext>
            </a:extLst>
          </p:cNvPr>
          <p:cNvSpPr>
            <a:spLocks noGrp="1"/>
          </p:cNvSpPr>
          <p:nvPr>
            <p:ph type="ftr" sz="quarter" idx="11"/>
          </p:nvPr>
        </p:nvSpPr>
        <p:spPr/>
        <p:txBody>
          <a:bodyPr/>
          <a:lstStyle/>
          <a:p>
            <a:r>
              <a:rPr lang="en-US">
                <a:solidFill>
                  <a:srgbClr val="E7E6E6">
                    <a:lumMod val="50000"/>
                  </a:srgbClr>
                </a:solidFill>
              </a:rPr>
              <a:t>RURBAN TIRUVALLUR</a:t>
            </a:r>
            <a:endParaRPr lang="en-US" dirty="0">
              <a:solidFill>
                <a:srgbClr val="E7E6E6">
                  <a:lumMod val="50000"/>
                </a:srgbClr>
              </a:solidFill>
            </a:endParaRPr>
          </a:p>
        </p:txBody>
      </p:sp>
      <p:sp>
        <p:nvSpPr>
          <p:cNvPr id="6" name="Slide Number Placeholder 5">
            <a:extLst>
              <a:ext uri="{FF2B5EF4-FFF2-40B4-BE49-F238E27FC236}">
                <a16:creationId xmlns="" xmlns:a16="http://schemas.microsoft.com/office/drawing/2014/main" id="{1A8F03DA-3AA9-44AC-8E2B-D53B8EBEA402}"/>
              </a:ext>
            </a:extLst>
          </p:cNvPr>
          <p:cNvSpPr>
            <a:spLocks noGrp="1"/>
          </p:cNvSpPr>
          <p:nvPr>
            <p:ph type="sldNum" sz="quarter" idx="12"/>
          </p:nvPr>
        </p:nvSpPr>
        <p:spPr/>
        <p:txBody>
          <a:bodyPr/>
          <a:lstStyle/>
          <a:p>
            <a:fld id="{B5CEABB6-07DC-46E8-9B57-56EC44A396E5}" type="slidenum">
              <a:rPr lang="en-US" smtClean="0">
                <a:solidFill>
                  <a:srgbClr val="E7E6E6">
                    <a:lumMod val="50000"/>
                  </a:srgbClr>
                </a:solidFill>
              </a:rPr>
              <a:pPr/>
              <a:t>‹#›</a:t>
            </a:fld>
            <a:endParaRPr lang="en-US" dirty="0">
              <a:solidFill>
                <a:srgbClr val="E7E6E6">
                  <a:lumMod val="50000"/>
                </a:srgbClr>
              </a:solidFill>
            </a:endParaRPr>
          </a:p>
        </p:txBody>
      </p:sp>
    </p:spTree>
    <p:extLst>
      <p:ext uri="{BB962C8B-B14F-4D97-AF65-F5344CB8AC3E}">
        <p14:creationId xmlns:p14="http://schemas.microsoft.com/office/powerpoint/2010/main" val="33557417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About us">
    <p:spTree>
      <p:nvGrpSpPr>
        <p:cNvPr id="1" name=""/>
        <p:cNvGrpSpPr/>
        <p:nvPr/>
      </p:nvGrpSpPr>
      <p:grpSpPr>
        <a:xfrm>
          <a:off x="0" y="0"/>
          <a:ext cx="0" cy="0"/>
          <a:chOff x="0" y="0"/>
          <a:chExt cx="0" cy="0"/>
        </a:xfrm>
      </p:grpSpPr>
      <p:sp>
        <p:nvSpPr>
          <p:cNvPr id="6" name="Rectangle 5">
            <a:extLst>
              <a:ext uri="{FF2B5EF4-FFF2-40B4-BE49-F238E27FC236}">
                <a16:creationId xmlns="" xmlns:a16="http://schemas.microsoft.com/office/drawing/2014/main" id="{6C593254-CE4F-4114-A997-06CBC039F22F}"/>
              </a:ext>
              <a:ext uri="{C183D7F6-B498-43B3-948B-1728B52AA6E4}">
                <adec:decorative xmlns="" xmlns:adec="http://schemas.microsoft.com/office/drawing/2017/decorative" val="1"/>
              </a:ext>
            </a:extLst>
          </p:cNvPr>
          <p:cNvSpPr/>
          <p:nvPr userDrawn="1"/>
        </p:nvSpPr>
        <p:spPr>
          <a:xfrm>
            <a:off x="7" y="0"/>
            <a:ext cx="3051111" cy="6858000"/>
          </a:xfrm>
          <a:prstGeom prst="rect">
            <a:avLst/>
          </a:prstGeom>
          <a:solidFill>
            <a:schemeClr val="accent3">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1" dirty="0">
              <a:solidFill>
                <a:prstClr val="white"/>
              </a:solidFill>
            </a:endParaRPr>
          </a:p>
        </p:txBody>
      </p:sp>
      <p:sp>
        <p:nvSpPr>
          <p:cNvPr id="2" name="Title 1">
            <a:extLst>
              <a:ext uri="{FF2B5EF4-FFF2-40B4-BE49-F238E27FC236}">
                <a16:creationId xmlns="" xmlns:a16="http://schemas.microsoft.com/office/drawing/2014/main" id="{A1F8C642-49FB-4E16-A3A0-B2ACBEABFFD6}"/>
              </a:ext>
            </a:extLst>
          </p:cNvPr>
          <p:cNvSpPr>
            <a:spLocks noGrp="1"/>
          </p:cNvSpPr>
          <p:nvPr>
            <p:ph type="title"/>
          </p:nvPr>
        </p:nvSpPr>
        <p:spPr>
          <a:xfrm>
            <a:off x="3581406" y="365129"/>
            <a:ext cx="7287769" cy="1325563"/>
          </a:xfrm>
        </p:spPr>
        <p:txBody>
          <a:bodyPr/>
          <a:lstStyle>
            <a:lvl1pPr algn="l">
              <a:defRPr>
                <a:solidFill>
                  <a:schemeClr val="tx1">
                    <a:lumMod val="50000"/>
                    <a:lumOff val="50000"/>
                  </a:schemeClr>
                </a:solidFill>
              </a:defRPr>
            </a:lvl1pPr>
          </a:lstStyle>
          <a:p>
            <a:r>
              <a:rPr lang="en-US"/>
              <a:t>Click to edit Master title style</a:t>
            </a:r>
            <a:endParaRPr lang="en-US" dirty="0"/>
          </a:p>
        </p:txBody>
      </p:sp>
      <p:sp>
        <p:nvSpPr>
          <p:cNvPr id="7" name="Picture Placeholder 6">
            <a:extLst>
              <a:ext uri="{FF2B5EF4-FFF2-40B4-BE49-F238E27FC236}">
                <a16:creationId xmlns="" xmlns:a16="http://schemas.microsoft.com/office/drawing/2014/main" id="{5E7DBF41-B4A1-4B29-B32C-DDF5058C1239}"/>
              </a:ext>
            </a:extLst>
          </p:cNvPr>
          <p:cNvSpPr>
            <a:spLocks noGrp="1"/>
          </p:cNvSpPr>
          <p:nvPr>
            <p:ph type="pic" sz="quarter" idx="13"/>
          </p:nvPr>
        </p:nvSpPr>
        <p:spPr>
          <a:xfrm>
            <a:off x="1524000" y="1941230"/>
            <a:ext cx="9144000" cy="2286000"/>
          </a:xfrm>
          <a:solidFill>
            <a:schemeClr val="accent6"/>
          </a:solidFill>
        </p:spPr>
        <p:txBody>
          <a:bodyPr/>
          <a:lstStyle/>
          <a:p>
            <a:r>
              <a:rPr lang="en-US"/>
              <a:t>Click icon to add picture</a:t>
            </a:r>
            <a:endParaRPr lang="en-US" dirty="0"/>
          </a:p>
        </p:txBody>
      </p:sp>
      <p:sp>
        <p:nvSpPr>
          <p:cNvPr id="9" name="Text Placeholder 8">
            <a:extLst>
              <a:ext uri="{FF2B5EF4-FFF2-40B4-BE49-F238E27FC236}">
                <a16:creationId xmlns="" xmlns:a16="http://schemas.microsoft.com/office/drawing/2014/main" id="{E442D9A9-D2E2-42FD-945D-1EF6DC43511C}"/>
              </a:ext>
            </a:extLst>
          </p:cNvPr>
          <p:cNvSpPr>
            <a:spLocks noGrp="1"/>
          </p:cNvSpPr>
          <p:nvPr>
            <p:ph type="body" sz="quarter" idx="14"/>
          </p:nvPr>
        </p:nvSpPr>
        <p:spPr>
          <a:xfrm>
            <a:off x="3584451" y="4407408"/>
            <a:ext cx="7287769" cy="1371600"/>
          </a:xfrm>
        </p:spPr>
        <p:txBody>
          <a:bodyPr>
            <a:noAutofit/>
          </a:bodyPr>
          <a:lstStyle>
            <a:lvl1pPr marL="0" indent="0" algn="l">
              <a:lnSpc>
                <a:spcPct val="150000"/>
              </a:lnSpc>
              <a:spcBef>
                <a:spcPts val="0"/>
              </a:spcBef>
              <a:buNone/>
              <a:defRPr sz="1200">
                <a:solidFill>
                  <a:schemeClr val="tx1">
                    <a:lumMod val="65000"/>
                    <a:lumOff val="35000"/>
                  </a:schemeClr>
                </a:solidFill>
              </a:defRPr>
            </a:lvl1pPr>
            <a:lvl2pPr marL="342891" indent="0" algn="ctr">
              <a:lnSpc>
                <a:spcPts val="1651"/>
              </a:lnSpc>
              <a:spcBef>
                <a:spcPts val="0"/>
              </a:spcBef>
              <a:buNone/>
              <a:defRPr sz="1200">
                <a:solidFill>
                  <a:schemeClr val="tx1">
                    <a:lumMod val="65000"/>
                    <a:lumOff val="35000"/>
                  </a:schemeClr>
                </a:solidFill>
              </a:defRPr>
            </a:lvl2pPr>
            <a:lvl3pPr marL="685783" indent="0" algn="ctr">
              <a:lnSpc>
                <a:spcPts val="1651"/>
              </a:lnSpc>
              <a:spcBef>
                <a:spcPts val="0"/>
              </a:spcBef>
              <a:buNone/>
              <a:defRPr sz="1200">
                <a:solidFill>
                  <a:schemeClr val="tx1">
                    <a:lumMod val="65000"/>
                    <a:lumOff val="35000"/>
                  </a:schemeClr>
                </a:solidFill>
              </a:defRPr>
            </a:lvl3pPr>
            <a:lvl4pPr marL="1028674" indent="0" algn="ctr">
              <a:lnSpc>
                <a:spcPts val="1651"/>
              </a:lnSpc>
              <a:spcBef>
                <a:spcPts val="0"/>
              </a:spcBef>
              <a:buNone/>
              <a:defRPr sz="1200">
                <a:solidFill>
                  <a:schemeClr val="tx1">
                    <a:lumMod val="65000"/>
                    <a:lumOff val="35000"/>
                  </a:schemeClr>
                </a:solidFill>
              </a:defRPr>
            </a:lvl4pPr>
            <a:lvl5pPr marL="1371566" indent="0" algn="ctr">
              <a:lnSpc>
                <a:spcPts val="1651"/>
              </a:lnSpc>
              <a:spcBef>
                <a:spcPts val="0"/>
              </a:spcBef>
              <a:buNone/>
              <a:defRPr sz="1200">
                <a:solidFill>
                  <a:schemeClr val="tx1">
                    <a:lumMod val="65000"/>
                    <a:lumOff val="35000"/>
                  </a:schemeClr>
                </a:solidFill>
              </a:defRPr>
            </a:lvl5pPr>
          </a:lstStyle>
          <a:p>
            <a:pPr lvl="0"/>
            <a:r>
              <a:rPr lang="en-US"/>
              <a:t>Click to edit Master text styles</a:t>
            </a:r>
          </a:p>
        </p:txBody>
      </p:sp>
      <p:sp>
        <p:nvSpPr>
          <p:cNvPr id="3" name="Date Placeholder 2">
            <a:extLst>
              <a:ext uri="{FF2B5EF4-FFF2-40B4-BE49-F238E27FC236}">
                <a16:creationId xmlns="" xmlns:a16="http://schemas.microsoft.com/office/drawing/2014/main" id="{9CAF00A3-1058-4FA9-A985-03711701054C}"/>
              </a:ext>
            </a:extLst>
          </p:cNvPr>
          <p:cNvSpPr>
            <a:spLocks noGrp="1"/>
          </p:cNvSpPr>
          <p:nvPr>
            <p:ph type="dt" sz="half" idx="10"/>
          </p:nvPr>
        </p:nvSpPr>
        <p:spPr/>
        <p:txBody>
          <a:bodyPr/>
          <a:lstStyle/>
          <a:p>
            <a:r>
              <a:rPr lang="en-US">
                <a:solidFill>
                  <a:srgbClr val="E7E6E6">
                    <a:lumMod val="50000"/>
                  </a:srgbClr>
                </a:solidFill>
              </a:rPr>
              <a:t>20XX</a:t>
            </a:r>
            <a:endParaRPr lang="en-US" dirty="0">
              <a:solidFill>
                <a:srgbClr val="E7E6E6">
                  <a:lumMod val="50000"/>
                </a:srgbClr>
              </a:solidFill>
            </a:endParaRPr>
          </a:p>
        </p:txBody>
      </p:sp>
      <p:sp>
        <p:nvSpPr>
          <p:cNvPr id="4" name="Footer Placeholder 3">
            <a:extLst>
              <a:ext uri="{FF2B5EF4-FFF2-40B4-BE49-F238E27FC236}">
                <a16:creationId xmlns="" xmlns:a16="http://schemas.microsoft.com/office/drawing/2014/main" id="{A00F60BE-20E1-40C5-85E7-AEAABD0C0DE6}"/>
              </a:ext>
            </a:extLst>
          </p:cNvPr>
          <p:cNvSpPr>
            <a:spLocks noGrp="1"/>
          </p:cNvSpPr>
          <p:nvPr>
            <p:ph type="ftr" sz="quarter" idx="11"/>
          </p:nvPr>
        </p:nvSpPr>
        <p:spPr/>
        <p:txBody>
          <a:bodyPr/>
          <a:lstStyle/>
          <a:p>
            <a:r>
              <a:rPr lang="en-US">
                <a:solidFill>
                  <a:srgbClr val="E7E6E6">
                    <a:lumMod val="50000"/>
                  </a:srgbClr>
                </a:solidFill>
              </a:rPr>
              <a:t>RURBAN TIRUVALLUR</a:t>
            </a:r>
            <a:endParaRPr lang="en-US" dirty="0">
              <a:solidFill>
                <a:srgbClr val="E7E6E6">
                  <a:lumMod val="50000"/>
                </a:srgbClr>
              </a:solidFill>
            </a:endParaRPr>
          </a:p>
        </p:txBody>
      </p:sp>
      <p:sp>
        <p:nvSpPr>
          <p:cNvPr id="5" name="Slide Number Placeholder 4">
            <a:extLst>
              <a:ext uri="{FF2B5EF4-FFF2-40B4-BE49-F238E27FC236}">
                <a16:creationId xmlns="" xmlns:a16="http://schemas.microsoft.com/office/drawing/2014/main" id="{05DC939B-94C9-4FF9-B0C8-1149DEFA6CF8}"/>
              </a:ext>
            </a:extLst>
          </p:cNvPr>
          <p:cNvSpPr>
            <a:spLocks noGrp="1"/>
          </p:cNvSpPr>
          <p:nvPr>
            <p:ph type="sldNum" sz="quarter" idx="12"/>
          </p:nvPr>
        </p:nvSpPr>
        <p:spPr/>
        <p:txBody>
          <a:bodyPr/>
          <a:lstStyle/>
          <a:p>
            <a:fld id="{B5CEABB6-07DC-46E8-9B57-56EC44A396E5}" type="slidenum">
              <a:rPr lang="en-US" smtClean="0">
                <a:solidFill>
                  <a:srgbClr val="E7E6E6">
                    <a:lumMod val="50000"/>
                  </a:srgbClr>
                </a:solidFill>
              </a:rPr>
              <a:pPr/>
              <a:t>‹#›</a:t>
            </a:fld>
            <a:endParaRPr lang="en-US" dirty="0">
              <a:solidFill>
                <a:srgbClr val="E7E6E6">
                  <a:lumMod val="50000"/>
                </a:srgbClr>
              </a:solidFill>
            </a:endParaRPr>
          </a:p>
        </p:txBody>
      </p:sp>
    </p:spTree>
    <p:extLst>
      <p:ext uri="{BB962C8B-B14F-4D97-AF65-F5344CB8AC3E}">
        <p14:creationId xmlns:p14="http://schemas.microsoft.com/office/powerpoint/2010/main" val="342457325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Problem">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FE9E034D-C1DD-48C0-BB6B-FDC6F8EBA558}"/>
              </a:ext>
            </a:extLst>
          </p:cNvPr>
          <p:cNvSpPr>
            <a:spLocks noGrp="1"/>
          </p:cNvSpPr>
          <p:nvPr>
            <p:ph type="title"/>
          </p:nvPr>
        </p:nvSpPr>
        <p:spPr>
          <a:xfrm>
            <a:off x="1518695" y="365129"/>
            <a:ext cx="9986601" cy="1325563"/>
          </a:xfrm>
        </p:spPr>
        <p:txBody>
          <a:bodyPr/>
          <a:lstStyle>
            <a:lvl1pPr algn="l">
              <a:defRPr/>
            </a:lvl1pPr>
          </a:lstStyle>
          <a:p>
            <a:r>
              <a:rPr lang="en-US"/>
              <a:t>Click to edit Master title style</a:t>
            </a:r>
            <a:endParaRPr lang="en-US" dirty="0"/>
          </a:p>
        </p:txBody>
      </p:sp>
      <p:sp>
        <p:nvSpPr>
          <p:cNvPr id="3" name="Text Placeholder 2">
            <a:extLst>
              <a:ext uri="{FF2B5EF4-FFF2-40B4-BE49-F238E27FC236}">
                <a16:creationId xmlns="" xmlns:a16="http://schemas.microsoft.com/office/drawing/2014/main" id="{D77FFB71-D3BF-4723-8C5E-44AD8F0E924D}"/>
              </a:ext>
            </a:extLst>
          </p:cNvPr>
          <p:cNvSpPr>
            <a:spLocks noGrp="1"/>
          </p:cNvSpPr>
          <p:nvPr>
            <p:ph type="body" idx="1"/>
          </p:nvPr>
        </p:nvSpPr>
        <p:spPr>
          <a:xfrm>
            <a:off x="1508692" y="1912336"/>
            <a:ext cx="4114800" cy="457200"/>
          </a:xfrm>
        </p:spPr>
        <p:txBody>
          <a:bodyPr anchor="b">
            <a:normAutofit/>
          </a:bodyPr>
          <a:lstStyle>
            <a:lvl1pPr marL="0" indent="0">
              <a:buNone/>
              <a:defRPr sz="1500" b="0">
                <a:solidFill>
                  <a:schemeClr val="accent4"/>
                </a:solidFill>
                <a:latin typeface="+mj-lt"/>
              </a:defRPr>
            </a:lvl1pPr>
            <a:lvl2pPr marL="342891" indent="0">
              <a:buNone/>
              <a:defRPr sz="1500" b="1"/>
            </a:lvl2pPr>
            <a:lvl3pPr marL="685783" indent="0">
              <a:buNone/>
              <a:defRPr sz="1351" b="1"/>
            </a:lvl3pPr>
            <a:lvl4pPr marL="1028674" indent="0">
              <a:buNone/>
              <a:defRPr sz="1200" b="1"/>
            </a:lvl4pPr>
            <a:lvl5pPr marL="1371566" indent="0">
              <a:buNone/>
              <a:defRPr sz="1200" b="1"/>
            </a:lvl5pPr>
            <a:lvl6pPr marL="1714457" indent="0">
              <a:buNone/>
              <a:defRPr sz="1200" b="1"/>
            </a:lvl6pPr>
            <a:lvl7pPr marL="2057349" indent="0">
              <a:buNone/>
              <a:defRPr sz="1200" b="1"/>
            </a:lvl7pPr>
            <a:lvl8pPr marL="2400240" indent="0">
              <a:buNone/>
              <a:defRPr sz="1200" b="1"/>
            </a:lvl8pPr>
            <a:lvl9pPr marL="2743131" indent="0">
              <a:buNone/>
              <a:defRPr sz="1200" b="1"/>
            </a:lvl9pPr>
          </a:lstStyle>
          <a:p>
            <a:pPr lvl="0"/>
            <a:r>
              <a:rPr lang="en-US"/>
              <a:t>Click to edit Master text styles</a:t>
            </a:r>
          </a:p>
        </p:txBody>
      </p:sp>
      <p:sp>
        <p:nvSpPr>
          <p:cNvPr id="5" name="Text Placeholder 4">
            <a:extLst>
              <a:ext uri="{FF2B5EF4-FFF2-40B4-BE49-F238E27FC236}">
                <a16:creationId xmlns="" xmlns:a16="http://schemas.microsoft.com/office/drawing/2014/main" id="{1714E40B-C52C-407A-9311-46FDCD84CB5A}"/>
              </a:ext>
            </a:extLst>
          </p:cNvPr>
          <p:cNvSpPr>
            <a:spLocks noGrp="1"/>
          </p:cNvSpPr>
          <p:nvPr>
            <p:ph type="body" sz="quarter" idx="3"/>
          </p:nvPr>
        </p:nvSpPr>
        <p:spPr>
          <a:xfrm>
            <a:off x="6573892" y="1874838"/>
            <a:ext cx="4114800" cy="457200"/>
          </a:xfrm>
        </p:spPr>
        <p:txBody>
          <a:bodyPr anchor="b">
            <a:normAutofit/>
          </a:bodyPr>
          <a:lstStyle>
            <a:lvl1pPr marL="0" indent="0">
              <a:buNone/>
              <a:defRPr sz="1500" b="0">
                <a:solidFill>
                  <a:schemeClr val="accent4"/>
                </a:solidFill>
                <a:latin typeface="+mj-lt"/>
              </a:defRPr>
            </a:lvl1pPr>
            <a:lvl2pPr marL="342891" indent="0">
              <a:buNone/>
              <a:defRPr sz="1500" b="1"/>
            </a:lvl2pPr>
            <a:lvl3pPr marL="685783" indent="0">
              <a:buNone/>
              <a:defRPr sz="1351" b="1"/>
            </a:lvl3pPr>
            <a:lvl4pPr marL="1028674" indent="0">
              <a:buNone/>
              <a:defRPr sz="1200" b="1"/>
            </a:lvl4pPr>
            <a:lvl5pPr marL="1371566" indent="0">
              <a:buNone/>
              <a:defRPr sz="1200" b="1"/>
            </a:lvl5pPr>
            <a:lvl6pPr marL="1714457" indent="0">
              <a:buNone/>
              <a:defRPr sz="1200" b="1"/>
            </a:lvl6pPr>
            <a:lvl7pPr marL="2057349" indent="0">
              <a:buNone/>
              <a:defRPr sz="1200" b="1"/>
            </a:lvl7pPr>
            <a:lvl8pPr marL="2400240" indent="0">
              <a:buNone/>
              <a:defRPr sz="1200" b="1"/>
            </a:lvl8pPr>
            <a:lvl9pPr marL="2743131" indent="0">
              <a:buNone/>
              <a:defRPr sz="1200" b="1"/>
            </a:lvl9pPr>
          </a:lstStyle>
          <a:p>
            <a:pPr lvl="0"/>
            <a:r>
              <a:rPr lang="en-US"/>
              <a:t>Click to edit Master text styles</a:t>
            </a:r>
          </a:p>
        </p:txBody>
      </p:sp>
      <p:sp>
        <p:nvSpPr>
          <p:cNvPr id="13" name="Text Placeholder 12">
            <a:extLst>
              <a:ext uri="{FF2B5EF4-FFF2-40B4-BE49-F238E27FC236}">
                <a16:creationId xmlns="" xmlns:a16="http://schemas.microsoft.com/office/drawing/2014/main" id="{E725FCE9-B62D-4B16-807B-9D0D63E93B56}"/>
              </a:ext>
            </a:extLst>
          </p:cNvPr>
          <p:cNvSpPr>
            <a:spLocks noGrp="1"/>
          </p:cNvSpPr>
          <p:nvPr>
            <p:ph type="body" sz="quarter" idx="14"/>
          </p:nvPr>
        </p:nvSpPr>
        <p:spPr>
          <a:xfrm>
            <a:off x="1508692" y="2388253"/>
            <a:ext cx="4114800" cy="914400"/>
          </a:xfrm>
        </p:spPr>
        <p:txBody>
          <a:bodyPr>
            <a:noAutofit/>
          </a:bodyPr>
          <a:lstStyle>
            <a:lvl1pPr marL="0" indent="0">
              <a:lnSpc>
                <a:spcPts val="1951"/>
              </a:lnSpc>
              <a:buNone/>
              <a:defRPr sz="1200"/>
            </a:lvl1pPr>
            <a:lvl2pPr marL="342891" indent="0">
              <a:lnSpc>
                <a:spcPts val="1951"/>
              </a:lnSpc>
              <a:buNone/>
              <a:defRPr sz="1200"/>
            </a:lvl2pPr>
            <a:lvl3pPr marL="685783" indent="0">
              <a:lnSpc>
                <a:spcPts val="1951"/>
              </a:lnSpc>
              <a:buNone/>
              <a:defRPr sz="1200"/>
            </a:lvl3pPr>
            <a:lvl4pPr marL="1028674" indent="0">
              <a:lnSpc>
                <a:spcPts val="1951"/>
              </a:lnSpc>
              <a:buNone/>
              <a:defRPr sz="1200"/>
            </a:lvl4pPr>
            <a:lvl5pPr marL="1371566" indent="0">
              <a:lnSpc>
                <a:spcPts val="1951"/>
              </a:lnSpc>
              <a:buNone/>
              <a:defRPr sz="1200"/>
            </a:lvl5pPr>
          </a:lstStyle>
          <a:p>
            <a:pPr lvl="0"/>
            <a:r>
              <a:rPr lang="en-US"/>
              <a:t>Click to edit Master text styles</a:t>
            </a:r>
          </a:p>
        </p:txBody>
      </p:sp>
      <p:sp>
        <p:nvSpPr>
          <p:cNvPr id="14" name="Text Placeholder 12">
            <a:extLst>
              <a:ext uri="{FF2B5EF4-FFF2-40B4-BE49-F238E27FC236}">
                <a16:creationId xmlns="" xmlns:a16="http://schemas.microsoft.com/office/drawing/2014/main" id="{BA57DF8C-FA7C-490B-98CE-CDE7957EE729}"/>
              </a:ext>
            </a:extLst>
          </p:cNvPr>
          <p:cNvSpPr>
            <a:spLocks noGrp="1"/>
          </p:cNvSpPr>
          <p:nvPr>
            <p:ph type="body" sz="quarter" idx="15"/>
          </p:nvPr>
        </p:nvSpPr>
        <p:spPr>
          <a:xfrm>
            <a:off x="6573892" y="2337741"/>
            <a:ext cx="4114800" cy="914400"/>
          </a:xfrm>
        </p:spPr>
        <p:txBody>
          <a:bodyPr>
            <a:noAutofit/>
          </a:bodyPr>
          <a:lstStyle>
            <a:lvl1pPr marL="0" indent="0">
              <a:lnSpc>
                <a:spcPts val="1951"/>
              </a:lnSpc>
              <a:buNone/>
              <a:defRPr sz="1200"/>
            </a:lvl1pPr>
            <a:lvl2pPr marL="342891" indent="0">
              <a:lnSpc>
                <a:spcPts val="1951"/>
              </a:lnSpc>
              <a:buNone/>
              <a:defRPr sz="1200"/>
            </a:lvl2pPr>
            <a:lvl3pPr marL="685783" indent="0">
              <a:lnSpc>
                <a:spcPts val="1951"/>
              </a:lnSpc>
              <a:buNone/>
              <a:defRPr sz="1200"/>
            </a:lvl3pPr>
            <a:lvl4pPr marL="1028674" indent="0">
              <a:lnSpc>
                <a:spcPts val="1951"/>
              </a:lnSpc>
              <a:buNone/>
              <a:defRPr sz="1200"/>
            </a:lvl4pPr>
            <a:lvl5pPr marL="1371566" indent="0">
              <a:lnSpc>
                <a:spcPts val="1951"/>
              </a:lnSpc>
              <a:buNone/>
              <a:defRPr sz="1200"/>
            </a:lvl5pPr>
          </a:lstStyle>
          <a:p>
            <a:pPr lvl="0"/>
            <a:r>
              <a:rPr lang="en-US"/>
              <a:t>Click to edit Master text styles</a:t>
            </a:r>
          </a:p>
        </p:txBody>
      </p:sp>
      <p:sp>
        <p:nvSpPr>
          <p:cNvPr id="19" name="Text Placeholder 2">
            <a:extLst>
              <a:ext uri="{FF2B5EF4-FFF2-40B4-BE49-F238E27FC236}">
                <a16:creationId xmlns="" xmlns:a16="http://schemas.microsoft.com/office/drawing/2014/main" id="{FF039F13-B78B-4A7E-AB1D-94C070BAE974}"/>
              </a:ext>
            </a:extLst>
          </p:cNvPr>
          <p:cNvSpPr>
            <a:spLocks noGrp="1"/>
          </p:cNvSpPr>
          <p:nvPr>
            <p:ph type="body" idx="16"/>
          </p:nvPr>
        </p:nvSpPr>
        <p:spPr>
          <a:xfrm>
            <a:off x="1518687" y="3608720"/>
            <a:ext cx="4114800" cy="457200"/>
          </a:xfrm>
        </p:spPr>
        <p:txBody>
          <a:bodyPr anchor="b">
            <a:normAutofit/>
          </a:bodyPr>
          <a:lstStyle>
            <a:lvl1pPr marL="0" indent="0">
              <a:buNone/>
              <a:defRPr sz="1500" b="0">
                <a:solidFill>
                  <a:schemeClr val="accent4"/>
                </a:solidFill>
                <a:latin typeface="+mj-lt"/>
              </a:defRPr>
            </a:lvl1pPr>
            <a:lvl2pPr marL="342891" indent="0">
              <a:buNone/>
              <a:defRPr sz="1500" b="1"/>
            </a:lvl2pPr>
            <a:lvl3pPr marL="685783" indent="0">
              <a:buNone/>
              <a:defRPr sz="1351" b="1"/>
            </a:lvl3pPr>
            <a:lvl4pPr marL="1028674" indent="0">
              <a:buNone/>
              <a:defRPr sz="1200" b="1"/>
            </a:lvl4pPr>
            <a:lvl5pPr marL="1371566" indent="0">
              <a:buNone/>
              <a:defRPr sz="1200" b="1"/>
            </a:lvl5pPr>
            <a:lvl6pPr marL="1714457" indent="0">
              <a:buNone/>
              <a:defRPr sz="1200" b="1"/>
            </a:lvl6pPr>
            <a:lvl7pPr marL="2057349" indent="0">
              <a:buNone/>
              <a:defRPr sz="1200" b="1"/>
            </a:lvl7pPr>
            <a:lvl8pPr marL="2400240" indent="0">
              <a:buNone/>
              <a:defRPr sz="1200" b="1"/>
            </a:lvl8pPr>
            <a:lvl9pPr marL="2743131" indent="0">
              <a:buNone/>
              <a:defRPr sz="1200" b="1"/>
            </a:lvl9pPr>
          </a:lstStyle>
          <a:p>
            <a:pPr lvl="0"/>
            <a:r>
              <a:rPr lang="en-US"/>
              <a:t>Click to edit Master text styles</a:t>
            </a:r>
          </a:p>
        </p:txBody>
      </p:sp>
      <p:sp>
        <p:nvSpPr>
          <p:cNvPr id="20" name="Text Placeholder 4">
            <a:extLst>
              <a:ext uri="{FF2B5EF4-FFF2-40B4-BE49-F238E27FC236}">
                <a16:creationId xmlns="" xmlns:a16="http://schemas.microsoft.com/office/drawing/2014/main" id="{525F4B91-27EE-47AC-BBD0-A66FE53A04FF}"/>
              </a:ext>
            </a:extLst>
          </p:cNvPr>
          <p:cNvSpPr>
            <a:spLocks noGrp="1"/>
          </p:cNvSpPr>
          <p:nvPr>
            <p:ph type="body" sz="quarter" idx="17"/>
          </p:nvPr>
        </p:nvSpPr>
        <p:spPr>
          <a:xfrm>
            <a:off x="6583887" y="3571222"/>
            <a:ext cx="4114800" cy="457200"/>
          </a:xfrm>
        </p:spPr>
        <p:txBody>
          <a:bodyPr anchor="b">
            <a:normAutofit/>
          </a:bodyPr>
          <a:lstStyle>
            <a:lvl1pPr marL="0" indent="0">
              <a:buNone/>
              <a:defRPr sz="1500" b="0">
                <a:solidFill>
                  <a:schemeClr val="accent4"/>
                </a:solidFill>
                <a:latin typeface="+mj-lt"/>
              </a:defRPr>
            </a:lvl1pPr>
            <a:lvl2pPr marL="342891" indent="0">
              <a:buNone/>
              <a:defRPr sz="1500" b="1"/>
            </a:lvl2pPr>
            <a:lvl3pPr marL="685783" indent="0">
              <a:buNone/>
              <a:defRPr sz="1351" b="1"/>
            </a:lvl3pPr>
            <a:lvl4pPr marL="1028674" indent="0">
              <a:buNone/>
              <a:defRPr sz="1200" b="1"/>
            </a:lvl4pPr>
            <a:lvl5pPr marL="1371566" indent="0">
              <a:buNone/>
              <a:defRPr sz="1200" b="1"/>
            </a:lvl5pPr>
            <a:lvl6pPr marL="1714457" indent="0">
              <a:buNone/>
              <a:defRPr sz="1200" b="1"/>
            </a:lvl6pPr>
            <a:lvl7pPr marL="2057349" indent="0">
              <a:buNone/>
              <a:defRPr sz="1200" b="1"/>
            </a:lvl7pPr>
            <a:lvl8pPr marL="2400240" indent="0">
              <a:buNone/>
              <a:defRPr sz="1200" b="1"/>
            </a:lvl8pPr>
            <a:lvl9pPr marL="2743131" indent="0">
              <a:buNone/>
              <a:defRPr sz="1200" b="1"/>
            </a:lvl9pPr>
          </a:lstStyle>
          <a:p>
            <a:pPr lvl="0"/>
            <a:r>
              <a:rPr lang="en-US"/>
              <a:t>Click to edit Master text styles</a:t>
            </a:r>
          </a:p>
        </p:txBody>
      </p:sp>
      <p:sp>
        <p:nvSpPr>
          <p:cNvPr id="21" name="Text Placeholder 12">
            <a:extLst>
              <a:ext uri="{FF2B5EF4-FFF2-40B4-BE49-F238E27FC236}">
                <a16:creationId xmlns="" xmlns:a16="http://schemas.microsoft.com/office/drawing/2014/main" id="{1F0A1756-3486-46A9-9DD3-7BFA5FF75731}"/>
              </a:ext>
            </a:extLst>
          </p:cNvPr>
          <p:cNvSpPr>
            <a:spLocks noGrp="1"/>
          </p:cNvSpPr>
          <p:nvPr>
            <p:ph type="body" sz="quarter" idx="18"/>
          </p:nvPr>
        </p:nvSpPr>
        <p:spPr>
          <a:xfrm>
            <a:off x="1518687" y="4084637"/>
            <a:ext cx="4114800" cy="914400"/>
          </a:xfrm>
        </p:spPr>
        <p:txBody>
          <a:bodyPr>
            <a:noAutofit/>
          </a:bodyPr>
          <a:lstStyle>
            <a:lvl1pPr marL="0" indent="0">
              <a:lnSpc>
                <a:spcPts val="1951"/>
              </a:lnSpc>
              <a:buNone/>
              <a:defRPr sz="1200"/>
            </a:lvl1pPr>
            <a:lvl2pPr marL="342891" indent="0">
              <a:lnSpc>
                <a:spcPts val="1951"/>
              </a:lnSpc>
              <a:buNone/>
              <a:defRPr sz="1200"/>
            </a:lvl2pPr>
            <a:lvl3pPr marL="685783" indent="0">
              <a:lnSpc>
                <a:spcPts val="1951"/>
              </a:lnSpc>
              <a:buNone/>
              <a:defRPr sz="1200"/>
            </a:lvl3pPr>
            <a:lvl4pPr marL="1028674" indent="0">
              <a:lnSpc>
                <a:spcPts val="1951"/>
              </a:lnSpc>
              <a:buNone/>
              <a:defRPr sz="1200"/>
            </a:lvl4pPr>
            <a:lvl5pPr marL="1371566" indent="0">
              <a:lnSpc>
                <a:spcPts val="1951"/>
              </a:lnSpc>
              <a:buNone/>
              <a:defRPr sz="1200"/>
            </a:lvl5pPr>
          </a:lstStyle>
          <a:p>
            <a:pPr lvl="0"/>
            <a:r>
              <a:rPr lang="en-US"/>
              <a:t>Click to edit Master text styles</a:t>
            </a:r>
          </a:p>
        </p:txBody>
      </p:sp>
      <p:sp>
        <p:nvSpPr>
          <p:cNvPr id="22" name="Text Placeholder 12">
            <a:extLst>
              <a:ext uri="{FF2B5EF4-FFF2-40B4-BE49-F238E27FC236}">
                <a16:creationId xmlns="" xmlns:a16="http://schemas.microsoft.com/office/drawing/2014/main" id="{F50C0C1C-5BD4-4F62-8AB2-50B1FE4A7DAE}"/>
              </a:ext>
            </a:extLst>
          </p:cNvPr>
          <p:cNvSpPr>
            <a:spLocks noGrp="1"/>
          </p:cNvSpPr>
          <p:nvPr>
            <p:ph type="body" sz="quarter" idx="19"/>
          </p:nvPr>
        </p:nvSpPr>
        <p:spPr>
          <a:xfrm>
            <a:off x="6583887" y="4034125"/>
            <a:ext cx="4114800" cy="914400"/>
          </a:xfrm>
        </p:spPr>
        <p:txBody>
          <a:bodyPr>
            <a:noAutofit/>
          </a:bodyPr>
          <a:lstStyle>
            <a:lvl1pPr marL="0" indent="0">
              <a:lnSpc>
                <a:spcPts val="1951"/>
              </a:lnSpc>
              <a:buNone/>
              <a:defRPr sz="1200"/>
            </a:lvl1pPr>
            <a:lvl2pPr marL="342891" indent="0">
              <a:lnSpc>
                <a:spcPts val="1951"/>
              </a:lnSpc>
              <a:buNone/>
              <a:defRPr sz="1200"/>
            </a:lvl2pPr>
            <a:lvl3pPr marL="685783" indent="0">
              <a:lnSpc>
                <a:spcPts val="1951"/>
              </a:lnSpc>
              <a:buNone/>
              <a:defRPr sz="1200"/>
            </a:lvl3pPr>
            <a:lvl4pPr marL="1028674" indent="0">
              <a:lnSpc>
                <a:spcPts val="1951"/>
              </a:lnSpc>
              <a:buNone/>
              <a:defRPr sz="1200"/>
            </a:lvl4pPr>
            <a:lvl5pPr marL="1371566" indent="0">
              <a:lnSpc>
                <a:spcPts val="1951"/>
              </a:lnSpc>
              <a:buNone/>
              <a:defRPr sz="1200"/>
            </a:lvl5pPr>
          </a:lstStyle>
          <a:p>
            <a:pPr lvl="0"/>
            <a:r>
              <a:rPr lang="en-US"/>
              <a:t>Click to edit Master text styles</a:t>
            </a:r>
          </a:p>
          <a:p>
            <a:pPr lvl="1"/>
            <a:r>
              <a:rPr lang="en-US"/>
              <a:t>Second level</a:t>
            </a:r>
          </a:p>
        </p:txBody>
      </p:sp>
      <p:sp>
        <p:nvSpPr>
          <p:cNvPr id="15" name="Picture Placeholder 10">
            <a:extLst>
              <a:ext uri="{FF2B5EF4-FFF2-40B4-BE49-F238E27FC236}">
                <a16:creationId xmlns="" xmlns:a16="http://schemas.microsoft.com/office/drawing/2014/main" id="{A12F2D63-1E00-4379-A32F-B52857A50211}"/>
              </a:ext>
            </a:extLst>
          </p:cNvPr>
          <p:cNvSpPr>
            <a:spLocks noGrp="1"/>
          </p:cNvSpPr>
          <p:nvPr>
            <p:ph type="pic" sz="quarter" idx="13"/>
          </p:nvPr>
        </p:nvSpPr>
        <p:spPr>
          <a:xfrm>
            <a:off x="1531" y="5943600"/>
            <a:ext cx="12188953" cy="914400"/>
          </a:xfrm>
          <a:solidFill>
            <a:schemeClr val="accent6"/>
          </a:solidFill>
        </p:spPr>
        <p:txBody>
          <a:bodyPr/>
          <a:lstStyle/>
          <a:p>
            <a:r>
              <a:rPr lang="en-US"/>
              <a:t>Click icon to add picture</a:t>
            </a:r>
            <a:endParaRPr lang="en-US" dirty="0"/>
          </a:p>
        </p:txBody>
      </p:sp>
      <p:sp>
        <p:nvSpPr>
          <p:cNvPr id="7" name="Date Placeholder 6">
            <a:extLst>
              <a:ext uri="{FF2B5EF4-FFF2-40B4-BE49-F238E27FC236}">
                <a16:creationId xmlns="" xmlns:a16="http://schemas.microsoft.com/office/drawing/2014/main" id="{860A2F77-6CFB-4347-9224-EFAA0C0EF3DB}"/>
              </a:ext>
            </a:extLst>
          </p:cNvPr>
          <p:cNvSpPr>
            <a:spLocks noGrp="1"/>
          </p:cNvSpPr>
          <p:nvPr>
            <p:ph type="dt" sz="half" idx="10"/>
          </p:nvPr>
        </p:nvSpPr>
        <p:spPr/>
        <p:txBody>
          <a:bodyPr/>
          <a:lstStyle>
            <a:lvl1pPr>
              <a:defRPr>
                <a:solidFill>
                  <a:schemeClr val="bg1"/>
                </a:solidFill>
              </a:defRPr>
            </a:lvl1pPr>
          </a:lstStyle>
          <a:p>
            <a:r>
              <a:rPr lang="en-US">
                <a:solidFill>
                  <a:prstClr val="white"/>
                </a:solidFill>
              </a:rPr>
              <a:t>20XX</a:t>
            </a:r>
            <a:endParaRPr lang="en-US" dirty="0">
              <a:solidFill>
                <a:prstClr val="white"/>
              </a:solidFill>
            </a:endParaRPr>
          </a:p>
        </p:txBody>
      </p:sp>
      <p:sp>
        <p:nvSpPr>
          <p:cNvPr id="8" name="Footer Placeholder 7">
            <a:extLst>
              <a:ext uri="{FF2B5EF4-FFF2-40B4-BE49-F238E27FC236}">
                <a16:creationId xmlns="" xmlns:a16="http://schemas.microsoft.com/office/drawing/2014/main" id="{97C1F45E-8700-4861-AD21-BB7A09E1305A}"/>
              </a:ext>
            </a:extLst>
          </p:cNvPr>
          <p:cNvSpPr>
            <a:spLocks noGrp="1"/>
          </p:cNvSpPr>
          <p:nvPr>
            <p:ph type="ftr" sz="quarter" idx="11"/>
          </p:nvPr>
        </p:nvSpPr>
        <p:spPr/>
        <p:txBody>
          <a:bodyPr/>
          <a:lstStyle>
            <a:lvl1pPr>
              <a:defRPr>
                <a:solidFill>
                  <a:schemeClr val="bg1"/>
                </a:solidFill>
              </a:defRPr>
            </a:lvl1pPr>
          </a:lstStyle>
          <a:p>
            <a:r>
              <a:rPr lang="en-US">
                <a:solidFill>
                  <a:prstClr val="white"/>
                </a:solidFill>
              </a:rPr>
              <a:t>RURBAN TIRUVALLUR</a:t>
            </a:r>
            <a:endParaRPr lang="en-US" dirty="0">
              <a:solidFill>
                <a:prstClr val="white"/>
              </a:solidFill>
            </a:endParaRPr>
          </a:p>
        </p:txBody>
      </p:sp>
      <p:sp>
        <p:nvSpPr>
          <p:cNvPr id="9" name="Slide Number Placeholder 8">
            <a:extLst>
              <a:ext uri="{FF2B5EF4-FFF2-40B4-BE49-F238E27FC236}">
                <a16:creationId xmlns="" xmlns:a16="http://schemas.microsoft.com/office/drawing/2014/main" id="{B7283171-31EE-44C7-A031-9F840EDEC10C}"/>
              </a:ext>
            </a:extLst>
          </p:cNvPr>
          <p:cNvSpPr>
            <a:spLocks noGrp="1"/>
          </p:cNvSpPr>
          <p:nvPr>
            <p:ph type="sldNum" sz="quarter" idx="12"/>
          </p:nvPr>
        </p:nvSpPr>
        <p:spPr/>
        <p:txBody>
          <a:bodyPr/>
          <a:lstStyle>
            <a:lvl1pPr>
              <a:defRPr>
                <a:solidFill>
                  <a:schemeClr val="bg1"/>
                </a:solidFill>
              </a:defRPr>
            </a:lvl1pPr>
          </a:lstStyle>
          <a:p>
            <a:fld id="{B5CEABB6-07DC-46E8-9B57-56EC44A396E5}" type="slidenum">
              <a:rPr lang="en-US" smtClean="0">
                <a:solidFill>
                  <a:prstClr val="white"/>
                </a:solidFill>
              </a:rPr>
              <a:pPr/>
              <a:t>‹#›</a:t>
            </a:fld>
            <a:endParaRPr lang="en-US" dirty="0">
              <a:solidFill>
                <a:prstClr val="white"/>
              </a:solidFill>
            </a:endParaRPr>
          </a:p>
        </p:txBody>
      </p:sp>
    </p:spTree>
    <p:extLst>
      <p:ext uri="{BB962C8B-B14F-4D97-AF65-F5344CB8AC3E}">
        <p14:creationId xmlns:p14="http://schemas.microsoft.com/office/powerpoint/2010/main" val="41161752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8A81EC91-348E-6706-8DBB-18F727AF4EBC}"/>
              </a:ext>
            </a:extLst>
          </p:cNvPr>
          <p:cNvSpPr>
            <a:spLocks noGrp="1"/>
          </p:cNvSpPr>
          <p:nvPr>
            <p:ph type="title"/>
          </p:nvPr>
        </p:nvSpPr>
        <p:spPr/>
        <p:txBody>
          <a:bodyPr/>
          <a:lstStyle/>
          <a:p>
            <a:r>
              <a:rPr lang="en-US" dirty="0"/>
              <a:t>Click to edit Master title style</a:t>
            </a:r>
            <a:endParaRPr lang="en-IN" dirty="0"/>
          </a:p>
        </p:txBody>
      </p:sp>
      <p:sp>
        <p:nvSpPr>
          <p:cNvPr id="3" name="Content Placeholder 2">
            <a:extLst>
              <a:ext uri="{FF2B5EF4-FFF2-40B4-BE49-F238E27FC236}">
                <a16:creationId xmlns="" xmlns:a16="http://schemas.microsoft.com/office/drawing/2014/main" id="{797EF073-A60E-126E-01D6-87D01BE4720D}"/>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 xmlns:a16="http://schemas.microsoft.com/office/drawing/2014/main" id="{16DE4847-644D-BDCC-82BC-987788E36C54}"/>
              </a:ext>
            </a:extLst>
          </p:cNvPr>
          <p:cNvSpPr>
            <a:spLocks noGrp="1"/>
          </p:cNvSpPr>
          <p:nvPr>
            <p:ph type="dt" sz="half" idx="10"/>
          </p:nvPr>
        </p:nvSpPr>
        <p:spPr/>
        <p:txBody>
          <a:bodyPr/>
          <a:lstStyle/>
          <a:p>
            <a:fld id="{DEB33D8E-B938-48E0-BD87-0E81C3490E37}" type="datetimeFigureOut">
              <a:rPr lang="en-IN" smtClean="0"/>
              <a:t>26-11-2025</a:t>
            </a:fld>
            <a:endParaRPr lang="en-IN"/>
          </a:p>
        </p:txBody>
      </p:sp>
      <p:sp>
        <p:nvSpPr>
          <p:cNvPr id="5" name="Footer Placeholder 4">
            <a:extLst>
              <a:ext uri="{FF2B5EF4-FFF2-40B4-BE49-F238E27FC236}">
                <a16:creationId xmlns="" xmlns:a16="http://schemas.microsoft.com/office/drawing/2014/main" id="{1FB4957B-1801-F31F-CCC1-482BBC86DA01}"/>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 xmlns:a16="http://schemas.microsoft.com/office/drawing/2014/main" id="{69EAA7BE-A5E6-7E75-1A07-50BF01CD2D69}"/>
              </a:ext>
            </a:extLst>
          </p:cNvPr>
          <p:cNvSpPr>
            <a:spLocks noGrp="1"/>
          </p:cNvSpPr>
          <p:nvPr>
            <p:ph type="sldNum" sz="quarter" idx="12"/>
          </p:nvPr>
        </p:nvSpPr>
        <p:spPr/>
        <p:txBody>
          <a:bodyPr/>
          <a:lstStyle/>
          <a:p>
            <a:fld id="{57E6D778-8780-4758-95A7-8A5C4E299948}" type="slidenum">
              <a:rPr lang="en-IN" smtClean="0"/>
              <a:t>‹#›</a:t>
            </a:fld>
            <a:endParaRPr lang="en-IN"/>
          </a:p>
        </p:txBody>
      </p:sp>
      <p:pic>
        <p:nvPicPr>
          <p:cNvPr id="7" name="Picture 6">
            <a:extLst>
              <a:ext uri="{FF2B5EF4-FFF2-40B4-BE49-F238E27FC236}">
                <a16:creationId xmlns="" xmlns:a16="http://schemas.microsoft.com/office/drawing/2014/main" id="{432E1162-3AD1-98E8-88FB-B4B91B237728}"/>
              </a:ext>
            </a:extLst>
          </p:cNvPr>
          <p:cNvPicPr>
            <a:picLocks noChangeAspect="1"/>
          </p:cNvPicPr>
          <p:nvPr userDrawn="1"/>
        </p:nvPicPr>
        <p:blipFill>
          <a:blip r:embed="rId2"/>
          <a:stretch>
            <a:fillRect/>
          </a:stretch>
        </p:blipFill>
        <p:spPr>
          <a:xfrm>
            <a:off x="10381092" y="152064"/>
            <a:ext cx="858746" cy="600495"/>
          </a:xfrm>
          <a:prstGeom prst="rect">
            <a:avLst/>
          </a:prstGeom>
        </p:spPr>
      </p:pic>
      <p:pic>
        <p:nvPicPr>
          <p:cNvPr id="8" name="Picture 7">
            <a:extLst>
              <a:ext uri="{FF2B5EF4-FFF2-40B4-BE49-F238E27FC236}">
                <a16:creationId xmlns="" xmlns:a16="http://schemas.microsoft.com/office/drawing/2014/main" id="{9A0A515F-1D30-6EE0-E905-286BD93525E6}"/>
              </a:ext>
            </a:extLst>
          </p:cNvPr>
          <p:cNvPicPr>
            <a:picLocks noChangeAspect="1"/>
          </p:cNvPicPr>
          <p:nvPr userDrawn="1"/>
        </p:nvPicPr>
        <p:blipFill>
          <a:blip r:embed="rId3"/>
          <a:stretch>
            <a:fillRect/>
          </a:stretch>
        </p:blipFill>
        <p:spPr>
          <a:xfrm>
            <a:off x="5146536" y="152064"/>
            <a:ext cx="817294" cy="471023"/>
          </a:xfrm>
          <a:prstGeom prst="rect">
            <a:avLst/>
          </a:prstGeom>
        </p:spPr>
      </p:pic>
      <p:pic>
        <p:nvPicPr>
          <p:cNvPr id="9" name="Picture 8">
            <a:extLst>
              <a:ext uri="{FF2B5EF4-FFF2-40B4-BE49-F238E27FC236}">
                <a16:creationId xmlns="" xmlns:a16="http://schemas.microsoft.com/office/drawing/2014/main" id="{5405CD43-DEBB-F2F2-1CD2-F30A71BFF54D}"/>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384576" y="152065"/>
            <a:ext cx="999161" cy="600494"/>
          </a:xfrm>
          <a:prstGeom prst="rect">
            <a:avLst/>
          </a:prstGeom>
          <a:noFill/>
        </p:spPr>
      </p:pic>
      <p:pic>
        <p:nvPicPr>
          <p:cNvPr id="10" name="Image 2025">
            <a:extLst>
              <a:ext uri="{FF2B5EF4-FFF2-40B4-BE49-F238E27FC236}">
                <a16:creationId xmlns="" xmlns:a16="http://schemas.microsoft.com/office/drawing/2014/main" id="{A7A01379-2A87-A071-94F7-06A4471EFBD1}"/>
              </a:ext>
            </a:extLst>
          </p:cNvPr>
          <p:cNvPicPr>
            <a:picLocks/>
          </p:cNvPicPr>
          <p:nvPr userDrawn="1"/>
        </p:nvPicPr>
        <p:blipFill>
          <a:blip r:embed="rId5" cstate="print"/>
          <a:stretch>
            <a:fillRect/>
          </a:stretch>
        </p:blipFill>
        <p:spPr>
          <a:xfrm>
            <a:off x="471666" y="6289015"/>
            <a:ext cx="11617835" cy="379323"/>
          </a:xfrm>
          <a:prstGeom prst="rect">
            <a:avLst/>
          </a:prstGeom>
        </p:spPr>
      </p:pic>
      <p:sp>
        <p:nvSpPr>
          <p:cNvPr id="11" name="Footer Placeholder 3">
            <a:extLst>
              <a:ext uri="{FF2B5EF4-FFF2-40B4-BE49-F238E27FC236}">
                <a16:creationId xmlns="" xmlns:a16="http://schemas.microsoft.com/office/drawing/2014/main" id="{7443CA7D-5899-F95F-62E2-B62B3BF6F95D}"/>
              </a:ext>
            </a:extLst>
          </p:cNvPr>
          <p:cNvSpPr txBox="1">
            <a:spLocks/>
          </p:cNvSpPr>
          <p:nvPr userDrawn="1"/>
        </p:nvSpPr>
        <p:spPr>
          <a:xfrm>
            <a:off x="307497" y="6369435"/>
            <a:ext cx="4597442" cy="379323"/>
          </a:xfrm>
          <a:prstGeom prst="rect">
            <a:avLst/>
          </a:prstGeom>
        </p:spPr>
        <p:txBody>
          <a:bodyPr vert="horz" lIns="91440" tIns="45720" rIns="91440" bIns="45720" rtlCol="0" anchor="ctr"/>
          <a:lstStyle>
            <a:defPPr>
              <a:defRPr lang="en-US"/>
            </a:defPPr>
            <a:lvl1pPr marL="0" algn="ctr" defTabSz="914400" rtl="0" eaLnBrk="1" latinLnBrk="0" hangingPunct="1">
              <a:defRPr sz="900" kern="1200">
                <a:solidFill>
                  <a:schemeClr val="bg2">
                    <a:lumMod val="50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b="1" dirty="0">
                <a:solidFill>
                  <a:srgbClr val="E7E6E6">
                    <a:lumMod val="50000"/>
                  </a:srgbClr>
                </a:solidFill>
                <a:latin typeface="Verdana" panose="020B0604030504040204" pitchFamily="34" charset="0"/>
                <a:ea typeface="Verdana" panose="020B0604030504040204" pitchFamily="34" charset="0"/>
              </a:rPr>
              <a:t>Department of Rural Development, Tiruvallur District</a:t>
            </a:r>
          </a:p>
          <a:p>
            <a:endParaRPr lang="en-US" b="1" dirty="0">
              <a:solidFill>
                <a:srgbClr val="E7E6E6">
                  <a:lumMod val="50000"/>
                </a:srgbClr>
              </a:solidFill>
              <a:latin typeface="Verdana" panose="020B0604030504040204" pitchFamily="34" charset="0"/>
              <a:ea typeface="Verdana" panose="020B0604030504040204" pitchFamily="34" charset="0"/>
            </a:endParaRPr>
          </a:p>
        </p:txBody>
      </p:sp>
    </p:spTree>
    <p:extLst>
      <p:ext uri="{BB962C8B-B14F-4D97-AF65-F5344CB8AC3E}">
        <p14:creationId xmlns:p14="http://schemas.microsoft.com/office/powerpoint/2010/main" val="333174287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Solution">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FE9E034D-C1DD-48C0-BB6B-FDC6F8EBA558}"/>
              </a:ext>
            </a:extLst>
          </p:cNvPr>
          <p:cNvSpPr>
            <a:spLocks noGrp="1"/>
          </p:cNvSpPr>
          <p:nvPr>
            <p:ph type="title"/>
          </p:nvPr>
        </p:nvSpPr>
        <p:spPr>
          <a:xfrm>
            <a:off x="6858009" y="365129"/>
            <a:ext cx="4602319" cy="1325563"/>
          </a:xfrm>
        </p:spPr>
        <p:txBody>
          <a:bodyPr/>
          <a:lstStyle>
            <a:lvl1pPr>
              <a:defRPr>
                <a:solidFill>
                  <a:schemeClr val="tx1">
                    <a:lumMod val="50000"/>
                    <a:lumOff val="50000"/>
                  </a:schemeClr>
                </a:solidFill>
              </a:defRPr>
            </a:lvl1pPr>
          </a:lstStyle>
          <a:p>
            <a:r>
              <a:rPr lang="en-US"/>
              <a:t>Click to edit Master title style</a:t>
            </a:r>
            <a:endParaRPr lang="en-US" dirty="0"/>
          </a:p>
        </p:txBody>
      </p:sp>
      <p:sp>
        <p:nvSpPr>
          <p:cNvPr id="11" name="Picture Placeholder 10">
            <a:extLst>
              <a:ext uri="{FF2B5EF4-FFF2-40B4-BE49-F238E27FC236}">
                <a16:creationId xmlns="" xmlns:a16="http://schemas.microsoft.com/office/drawing/2014/main" id="{AA39532F-F90D-47C0-89E1-06A3DED59311}"/>
              </a:ext>
            </a:extLst>
          </p:cNvPr>
          <p:cNvSpPr>
            <a:spLocks noGrp="1"/>
          </p:cNvSpPr>
          <p:nvPr>
            <p:ph type="pic" sz="quarter" idx="13"/>
          </p:nvPr>
        </p:nvSpPr>
        <p:spPr>
          <a:xfrm>
            <a:off x="0" y="0"/>
            <a:ext cx="6096000" cy="6858000"/>
          </a:xfrm>
          <a:solidFill>
            <a:schemeClr val="accent6"/>
          </a:solidFill>
        </p:spPr>
        <p:txBody>
          <a:bodyPr/>
          <a:lstStyle/>
          <a:p>
            <a:r>
              <a:rPr lang="en-US"/>
              <a:t>Click icon to add picture</a:t>
            </a:r>
            <a:endParaRPr lang="en-US" dirty="0"/>
          </a:p>
        </p:txBody>
      </p:sp>
      <p:sp>
        <p:nvSpPr>
          <p:cNvPr id="5" name="Text Placeholder 4">
            <a:extLst>
              <a:ext uri="{FF2B5EF4-FFF2-40B4-BE49-F238E27FC236}">
                <a16:creationId xmlns="" xmlns:a16="http://schemas.microsoft.com/office/drawing/2014/main" id="{1714E40B-C52C-407A-9311-46FDCD84CB5A}"/>
              </a:ext>
            </a:extLst>
          </p:cNvPr>
          <p:cNvSpPr>
            <a:spLocks noGrp="1"/>
          </p:cNvSpPr>
          <p:nvPr>
            <p:ph type="body" sz="quarter" idx="3"/>
          </p:nvPr>
        </p:nvSpPr>
        <p:spPr>
          <a:xfrm>
            <a:off x="6858003" y="1691640"/>
            <a:ext cx="3931920" cy="338328"/>
          </a:xfrm>
        </p:spPr>
        <p:txBody>
          <a:bodyPr anchor="b">
            <a:noAutofit/>
          </a:bodyPr>
          <a:lstStyle>
            <a:lvl1pPr marL="0" indent="0">
              <a:buNone/>
              <a:defRPr sz="1500" b="0">
                <a:solidFill>
                  <a:schemeClr val="accent4"/>
                </a:solidFill>
                <a:latin typeface="+mj-lt"/>
              </a:defRPr>
            </a:lvl1pPr>
            <a:lvl2pPr marL="342891" indent="0">
              <a:buNone/>
              <a:defRPr sz="1500" b="1"/>
            </a:lvl2pPr>
            <a:lvl3pPr marL="685783" indent="0">
              <a:buNone/>
              <a:defRPr sz="1351" b="1"/>
            </a:lvl3pPr>
            <a:lvl4pPr marL="1028674" indent="0">
              <a:buNone/>
              <a:defRPr sz="1200" b="1"/>
            </a:lvl4pPr>
            <a:lvl5pPr marL="1371566" indent="0">
              <a:buNone/>
              <a:defRPr sz="1200" b="1"/>
            </a:lvl5pPr>
            <a:lvl6pPr marL="1714457" indent="0">
              <a:buNone/>
              <a:defRPr sz="1200" b="1"/>
            </a:lvl6pPr>
            <a:lvl7pPr marL="2057349" indent="0">
              <a:buNone/>
              <a:defRPr sz="1200" b="1"/>
            </a:lvl7pPr>
            <a:lvl8pPr marL="2400240" indent="0">
              <a:buNone/>
              <a:defRPr sz="1200" b="1"/>
            </a:lvl8pPr>
            <a:lvl9pPr marL="2743131" indent="0">
              <a:buNone/>
              <a:defRPr sz="1200" b="1"/>
            </a:lvl9pPr>
          </a:lstStyle>
          <a:p>
            <a:pPr lvl="0"/>
            <a:r>
              <a:rPr lang="en-US"/>
              <a:t>Click to edit Master text styles</a:t>
            </a:r>
          </a:p>
        </p:txBody>
      </p:sp>
      <p:sp>
        <p:nvSpPr>
          <p:cNvPr id="14" name="Text Placeholder 12">
            <a:extLst>
              <a:ext uri="{FF2B5EF4-FFF2-40B4-BE49-F238E27FC236}">
                <a16:creationId xmlns="" xmlns:a16="http://schemas.microsoft.com/office/drawing/2014/main" id="{BA57DF8C-FA7C-490B-98CE-CDE7957EE729}"/>
              </a:ext>
            </a:extLst>
          </p:cNvPr>
          <p:cNvSpPr>
            <a:spLocks noGrp="1"/>
          </p:cNvSpPr>
          <p:nvPr>
            <p:ph type="body" sz="quarter" idx="15"/>
          </p:nvPr>
        </p:nvSpPr>
        <p:spPr>
          <a:xfrm>
            <a:off x="6858000" y="2093976"/>
            <a:ext cx="4572000" cy="530352"/>
          </a:xfrm>
        </p:spPr>
        <p:txBody>
          <a:bodyPr>
            <a:noAutofit/>
          </a:bodyPr>
          <a:lstStyle>
            <a:lvl1pPr marL="0" indent="0">
              <a:lnSpc>
                <a:spcPts val="1500"/>
              </a:lnSpc>
              <a:buNone/>
              <a:defRPr sz="1051"/>
            </a:lvl1pPr>
            <a:lvl2pPr marL="342891" indent="0">
              <a:lnSpc>
                <a:spcPts val="1500"/>
              </a:lnSpc>
              <a:buNone/>
              <a:defRPr sz="1051"/>
            </a:lvl2pPr>
            <a:lvl3pPr marL="685783" indent="0">
              <a:lnSpc>
                <a:spcPts val="1500"/>
              </a:lnSpc>
              <a:buNone/>
              <a:defRPr sz="1051"/>
            </a:lvl3pPr>
            <a:lvl4pPr marL="1028674" indent="0">
              <a:lnSpc>
                <a:spcPts val="1500"/>
              </a:lnSpc>
              <a:buNone/>
              <a:defRPr sz="1051"/>
            </a:lvl4pPr>
            <a:lvl5pPr marL="1371566" indent="0">
              <a:lnSpc>
                <a:spcPts val="1500"/>
              </a:lnSpc>
              <a:buNone/>
              <a:defRPr sz="1051"/>
            </a:lvl5pPr>
          </a:lstStyle>
          <a:p>
            <a:pPr lvl="0"/>
            <a:r>
              <a:rPr lang="en-US"/>
              <a:t>Click to edit Master text styles</a:t>
            </a:r>
          </a:p>
        </p:txBody>
      </p:sp>
      <p:sp>
        <p:nvSpPr>
          <p:cNvPr id="20" name="Text Placeholder 4">
            <a:extLst>
              <a:ext uri="{FF2B5EF4-FFF2-40B4-BE49-F238E27FC236}">
                <a16:creationId xmlns="" xmlns:a16="http://schemas.microsoft.com/office/drawing/2014/main" id="{525F4B91-27EE-47AC-BBD0-A66FE53A04FF}"/>
              </a:ext>
            </a:extLst>
          </p:cNvPr>
          <p:cNvSpPr>
            <a:spLocks noGrp="1"/>
          </p:cNvSpPr>
          <p:nvPr>
            <p:ph type="body" sz="quarter" idx="17"/>
          </p:nvPr>
        </p:nvSpPr>
        <p:spPr>
          <a:xfrm>
            <a:off x="6858003" y="2962656"/>
            <a:ext cx="3931920" cy="338328"/>
          </a:xfrm>
        </p:spPr>
        <p:txBody>
          <a:bodyPr anchor="b">
            <a:noAutofit/>
          </a:bodyPr>
          <a:lstStyle>
            <a:lvl1pPr marL="0" indent="0">
              <a:buNone/>
              <a:defRPr sz="1500" b="0">
                <a:solidFill>
                  <a:schemeClr val="accent4"/>
                </a:solidFill>
                <a:latin typeface="+mj-lt"/>
              </a:defRPr>
            </a:lvl1pPr>
            <a:lvl2pPr marL="342891" indent="0">
              <a:buNone/>
              <a:defRPr sz="1500" b="1"/>
            </a:lvl2pPr>
            <a:lvl3pPr marL="685783" indent="0">
              <a:buNone/>
              <a:defRPr sz="1351" b="1"/>
            </a:lvl3pPr>
            <a:lvl4pPr marL="1028674" indent="0">
              <a:buNone/>
              <a:defRPr sz="1200" b="1"/>
            </a:lvl4pPr>
            <a:lvl5pPr marL="1371566" indent="0">
              <a:buNone/>
              <a:defRPr sz="1200" b="1"/>
            </a:lvl5pPr>
            <a:lvl6pPr marL="1714457" indent="0">
              <a:buNone/>
              <a:defRPr sz="1200" b="1"/>
            </a:lvl6pPr>
            <a:lvl7pPr marL="2057349" indent="0">
              <a:buNone/>
              <a:defRPr sz="1200" b="1"/>
            </a:lvl7pPr>
            <a:lvl8pPr marL="2400240" indent="0">
              <a:buNone/>
              <a:defRPr sz="1200" b="1"/>
            </a:lvl8pPr>
            <a:lvl9pPr marL="2743131" indent="0">
              <a:buNone/>
              <a:defRPr sz="1200" b="1"/>
            </a:lvl9pPr>
          </a:lstStyle>
          <a:p>
            <a:pPr lvl="0"/>
            <a:r>
              <a:rPr lang="en-US"/>
              <a:t>Click to edit Master text styles</a:t>
            </a:r>
          </a:p>
        </p:txBody>
      </p:sp>
      <p:sp>
        <p:nvSpPr>
          <p:cNvPr id="22" name="Text Placeholder 12">
            <a:extLst>
              <a:ext uri="{FF2B5EF4-FFF2-40B4-BE49-F238E27FC236}">
                <a16:creationId xmlns="" xmlns:a16="http://schemas.microsoft.com/office/drawing/2014/main" id="{F50C0C1C-5BD4-4F62-8AB2-50B1FE4A7DAE}"/>
              </a:ext>
            </a:extLst>
          </p:cNvPr>
          <p:cNvSpPr>
            <a:spLocks noGrp="1"/>
          </p:cNvSpPr>
          <p:nvPr>
            <p:ph type="body" sz="quarter" idx="19"/>
          </p:nvPr>
        </p:nvSpPr>
        <p:spPr>
          <a:xfrm>
            <a:off x="6858000" y="3310128"/>
            <a:ext cx="4572000" cy="530352"/>
          </a:xfrm>
        </p:spPr>
        <p:txBody>
          <a:bodyPr>
            <a:noAutofit/>
          </a:bodyPr>
          <a:lstStyle>
            <a:lvl1pPr marL="0" indent="0">
              <a:lnSpc>
                <a:spcPts val="1500"/>
              </a:lnSpc>
              <a:buNone/>
              <a:defRPr sz="1051"/>
            </a:lvl1pPr>
            <a:lvl2pPr marL="342891" indent="0">
              <a:lnSpc>
                <a:spcPts val="1500"/>
              </a:lnSpc>
              <a:buNone/>
              <a:defRPr sz="1051"/>
            </a:lvl2pPr>
            <a:lvl3pPr marL="685783" indent="0">
              <a:lnSpc>
                <a:spcPts val="1500"/>
              </a:lnSpc>
              <a:buNone/>
              <a:defRPr sz="1051"/>
            </a:lvl3pPr>
            <a:lvl4pPr marL="1028674" indent="0">
              <a:lnSpc>
                <a:spcPts val="1500"/>
              </a:lnSpc>
              <a:buNone/>
              <a:defRPr sz="1051"/>
            </a:lvl4pPr>
            <a:lvl5pPr marL="1371566" indent="0">
              <a:lnSpc>
                <a:spcPts val="1500"/>
              </a:lnSpc>
              <a:buNone/>
              <a:defRPr sz="1051"/>
            </a:lvl5pPr>
          </a:lstStyle>
          <a:p>
            <a:pPr lvl="0"/>
            <a:r>
              <a:rPr lang="en-US"/>
              <a:t>Click to edit Master text styles</a:t>
            </a:r>
          </a:p>
        </p:txBody>
      </p:sp>
      <p:sp>
        <p:nvSpPr>
          <p:cNvPr id="23" name="Text Placeholder 4">
            <a:extLst>
              <a:ext uri="{FF2B5EF4-FFF2-40B4-BE49-F238E27FC236}">
                <a16:creationId xmlns="" xmlns:a16="http://schemas.microsoft.com/office/drawing/2014/main" id="{8462AFAF-169F-4E2A-AC00-6E8666595471}"/>
              </a:ext>
            </a:extLst>
          </p:cNvPr>
          <p:cNvSpPr>
            <a:spLocks noGrp="1"/>
          </p:cNvSpPr>
          <p:nvPr>
            <p:ph type="body" sz="quarter" idx="20"/>
          </p:nvPr>
        </p:nvSpPr>
        <p:spPr>
          <a:xfrm>
            <a:off x="6870356" y="3931920"/>
            <a:ext cx="3931920" cy="338328"/>
          </a:xfrm>
        </p:spPr>
        <p:txBody>
          <a:bodyPr anchor="b">
            <a:noAutofit/>
          </a:bodyPr>
          <a:lstStyle>
            <a:lvl1pPr marL="0" indent="0">
              <a:buNone/>
              <a:defRPr sz="1500" b="0">
                <a:solidFill>
                  <a:schemeClr val="accent4"/>
                </a:solidFill>
                <a:latin typeface="+mj-lt"/>
              </a:defRPr>
            </a:lvl1pPr>
            <a:lvl2pPr marL="342891" indent="0">
              <a:buNone/>
              <a:defRPr sz="1500" b="1"/>
            </a:lvl2pPr>
            <a:lvl3pPr marL="685783" indent="0">
              <a:buNone/>
              <a:defRPr sz="1351" b="1"/>
            </a:lvl3pPr>
            <a:lvl4pPr marL="1028674" indent="0">
              <a:buNone/>
              <a:defRPr sz="1200" b="1"/>
            </a:lvl4pPr>
            <a:lvl5pPr marL="1371566" indent="0">
              <a:buNone/>
              <a:defRPr sz="1200" b="1"/>
            </a:lvl5pPr>
            <a:lvl6pPr marL="1714457" indent="0">
              <a:buNone/>
              <a:defRPr sz="1200" b="1"/>
            </a:lvl6pPr>
            <a:lvl7pPr marL="2057349" indent="0">
              <a:buNone/>
              <a:defRPr sz="1200" b="1"/>
            </a:lvl7pPr>
            <a:lvl8pPr marL="2400240" indent="0">
              <a:buNone/>
              <a:defRPr sz="1200" b="1"/>
            </a:lvl8pPr>
            <a:lvl9pPr marL="2743131" indent="0">
              <a:buNone/>
              <a:defRPr sz="1200" b="1"/>
            </a:lvl9pPr>
          </a:lstStyle>
          <a:p>
            <a:pPr lvl="0"/>
            <a:r>
              <a:rPr lang="en-US"/>
              <a:t>Click to edit Master text styles</a:t>
            </a:r>
          </a:p>
        </p:txBody>
      </p:sp>
      <p:sp>
        <p:nvSpPr>
          <p:cNvPr id="24" name="Text Placeholder 12">
            <a:extLst>
              <a:ext uri="{FF2B5EF4-FFF2-40B4-BE49-F238E27FC236}">
                <a16:creationId xmlns="" xmlns:a16="http://schemas.microsoft.com/office/drawing/2014/main" id="{9FDE6BB6-DE86-4B19-B83F-5B83A89477B4}"/>
              </a:ext>
            </a:extLst>
          </p:cNvPr>
          <p:cNvSpPr>
            <a:spLocks noGrp="1"/>
          </p:cNvSpPr>
          <p:nvPr>
            <p:ph type="body" sz="quarter" idx="21"/>
          </p:nvPr>
        </p:nvSpPr>
        <p:spPr>
          <a:xfrm>
            <a:off x="6870356" y="4270248"/>
            <a:ext cx="4572000" cy="530352"/>
          </a:xfrm>
        </p:spPr>
        <p:txBody>
          <a:bodyPr>
            <a:noAutofit/>
          </a:bodyPr>
          <a:lstStyle>
            <a:lvl1pPr marL="0" indent="0">
              <a:lnSpc>
                <a:spcPts val="1500"/>
              </a:lnSpc>
              <a:buNone/>
              <a:defRPr sz="1051"/>
            </a:lvl1pPr>
            <a:lvl2pPr marL="342891" indent="0">
              <a:lnSpc>
                <a:spcPts val="1500"/>
              </a:lnSpc>
              <a:buNone/>
              <a:defRPr sz="1051"/>
            </a:lvl2pPr>
            <a:lvl3pPr marL="685783" indent="0">
              <a:lnSpc>
                <a:spcPts val="1500"/>
              </a:lnSpc>
              <a:buNone/>
              <a:defRPr sz="1051"/>
            </a:lvl3pPr>
            <a:lvl4pPr marL="1028674" indent="0">
              <a:lnSpc>
                <a:spcPts val="1500"/>
              </a:lnSpc>
              <a:buNone/>
              <a:defRPr sz="1051"/>
            </a:lvl4pPr>
            <a:lvl5pPr marL="1371566" indent="0">
              <a:lnSpc>
                <a:spcPts val="1500"/>
              </a:lnSpc>
              <a:buNone/>
              <a:defRPr sz="1051"/>
            </a:lvl5pPr>
          </a:lstStyle>
          <a:p>
            <a:pPr lvl="0"/>
            <a:r>
              <a:rPr lang="en-US"/>
              <a:t>Click to edit Master text styles</a:t>
            </a:r>
          </a:p>
        </p:txBody>
      </p:sp>
      <p:sp>
        <p:nvSpPr>
          <p:cNvPr id="25" name="Text Placeholder 4">
            <a:extLst>
              <a:ext uri="{FF2B5EF4-FFF2-40B4-BE49-F238E27FC236}">
                <a16:creationId xmlns="" xmlns:a16="http://schemas.microsoft.com/office/drawing/2014/main" id="{2B544474-29CA-4D8E-AC15-C05ABDF6067C}"/>
              </a:ext>
            </a:extLst>
          </p:cNvPr>
          <p:cNvSpPr>
            <a:spLocks noGrp="1"/>
          </p:cNvSpPr>
          <p:nvPr>
            <p:ph type="body" sz="quarter" idx="22"/>
          </p:nvPr>
        </p:nvSpPr>
        <p:spPr>
          <a:xfrm>
            <a:off x="6870356" y="4855464"/>
            <a:ext cx="3931920" cy="338328"/>
          </a:xfrm>
        </p:spPr>
        <p:txBody>
          <a:bodyPr anchor="b">
            <a:noAutofit/>
          </a:bodyPr>
          <a:lstStyle>
            <a:lvl1pPr marL="0" indent="0">
              <a:buNone/>
              <a:defRPr sz="1500" b="0">
                <a:solidFill>
                  <a:schemeClr val="accent4"/>
                </a:solidFill>
                <a:latin typeface="+mj-lt"/>
              </a:defRPr>
            </a:lvl1pPr>
            <a:lvl2pPr marL="342891" indent="0">
              <a:buNone/>
              <a:defRPr sz="1500" b="1"/>
            </a:lvl2pPr>
            <a:lvl3pPr marL="685783" indent="0">
              <a:buNone/>
              <a:defRPr sz="1351" b="1"/>
            </a:lvl3pPr>
            <a:lvl4pPr marL="1028674" indent="0">
              <a:buNone/>
              <a:defRPr sz="1200" b="1"/>
            </a:lvl4pPr>
            <a:lvl5pPr marL="1371566" indent="0">
              <a:buNone/>
              <a:defRPr sz="1200" b="1"/>
            </a:lvl5pPr>
            <a:lvl6pPr marL="1714457" indent="0">
              <a:buNone/>
              <a:defRPr sz="1200" b="1"/>
            </a:lvl6pPr>
            <a:lvl7pPr marL="2057349" indent="0">
              <a:buNone/>
              <a:defRPr sz="1200" b="1"/>
            </a:lvl7pPr>
            <a:lvl8pPr marL="2400240" indent="0">
              <a:buNone/>
              <a:defRPr sz="1200" b="1"/>
            </a:lvl8pPr>
            <a:lvl9pPr marL="2743131" indent="0">
              <a:buNone/>
              <a:defRPr sz="1200" b="1"/>
            </a:lvl9pPr>
          </a:lstStyle>
          <a:p>
            <a:pPr lvl="0"/>
            <a:r>
              <a:rPr lang="en-US"/>
              <a:t>Click to edit Master text styles</a:t>
            </a:r>
          </a:p>
        </p:txBody>
      </p:sp>
      <p:sp>
        <p:nvSpPr>
          <p:cNvPr id="26" name="Text Placeholder 12">
            <a:extLst>
              <a:ext uri="{FF2B5EF4-FFF2-40B4-BE49-F238E27FC236}">
                <a16:creationId xmlns="" xmlns:a16="http://schemas.microsoft.com/office/drawing/2014/main" id="{7C778245-11E1-4B65-ADC1-E9D3DE34E5DE}"/>
              </a:ext>
            </a:extLst>
          </p:cNvPr>
          <p:cNvSpPr>
            <a:spLocks noGrp="1"/>
          </p:cNvSpPr>
          <p:nvPr>
            <p:ph type="body" sz="quarter" idx="23"/>
          </p:nvPr>
        </p:nvSpPr>
        <p:spPr>
          <a:xfrm>
            <a:off x="6870356" y="5193792"/>
            <a:ext cx="4572000" cy="530352"/>
          </a:xfrm>
        </p:spPr>
        <p:txBody>
          <a:bodyPr>
            <a:noAutofit/>
          </a:bodyPr>
          <a:lstStyle>
            <a:lvl1pPr marL="0" indent="0">
              <a:lnSpc>
                <a:spcPts val="1500"/>
              </a:lnSpc>
              <a:buNone/>
              <a:defRPr sz="1051"/>
            </a:lvl1pPr>
            <a:lvl2pPr marL="342891" indent="0">
              <a:lnSpc>
                <a:spcPts val="1500"/>
              </a:lnSpc>
              <a:buNone/>
              <a:defRPr sz="1051"/>
            </a:lvl2pPr>
            <a:lvl3pPr marL="685783" indent="0">
              <a:lnSpc>
                <a:spcPts val="1500"/>
              </a:lnSpc>
              <a:buNone/>
              <a:defRPr sz="1051"/>
            </a:lvl3pPr>
            <a:lvl4pPr marL="1028674" indent="0">
              <a:lnSpc>
                <a:spcPts val="1500"/>
              </a:lnSpc>
              <a:buNone/>
              <a:defRPr sz="1051"/>
            </a:lvl4pPr>
            <a:lvl5pPr marL="1371566" indent="0">
              <a:lnSpc>
                <a:spcPts val="1500"/>
              </a:lnSpc>
              <a:buNone/>
              <a:defRPr sz="1051"/>
            </a:lvl5pPr>
          </a:lstStyle>
          <a:p>
            <a:pPr lvl="0"/>
            <a:r>
              <a:rPr lang="en-US"/>
              <a:t>Click to edit Master text styles</a:t>
            </a:r>
          </a:p>
        </p:txBody>
      </p:sp>
      <p:sp>
        <p:nvSpPr>
          <p:cNvPr id="7" name="Date Placeholder 6">
            <a:extLst>
              <a:ext uri="{FF2B5EF4-FFF2-40B4-BE49-F238E27FC236}">
                <a16:creationId xmlns="" xmlns:a16="http://schemas.microsoft.com/office/drawing/2014/main" id="{860A2F77-6CFB-4347-9224-EFAA0C0EF3DB}"/>
              </a:ext>
            </a:extLst>
          </p:cNvPr>
          <p:cNvSpPr>
            <a:spLocks noGrp="1"/>
          </p:cNvSpPr>
          <p:nvPr>
            <p:ph type="dt" sz="half" idx="10"/>
          </p:nvPr>
        </p:nvSpPr>
        <p:spPr/>
        <p:txBody>
          <a:bodyPr/>
          <a:lstStyle/>
          <a:p>
            <a:r>
              <a:rPr lang="en-US">
                <a:solidFill>
                  <a:srgbClr val="E7E6E6">
                    <a:lumMod val="50000"/>
                  </a:srgbClr>
                </a:solidFill>
              </a:rPr>
              <a:t>20XX</a:t>
            </a:r>
            <a:endParaRPr lang="en-US" dirty="0">
              <a:solidFill>
                <a:srgbClr val="E7E6E6">
                  <a:lumMod val="50000"/>
                </a:srgbClr>
              </a:solidFill>
            </a:endParaRPr>
          </a:p>
        </p:txBody>
      </p:sp>
      <p:sp>
        <p:nvSpPr>
          <p:cNvPr id="8" name="Footer Placeholder 7">
            <a:extLst>
              <a:ext uri="{FF2B5EF4-FFF2-40B4-BE49-F238E27FC236}">
                <a16:creationId xmlns="" xmlns:a16="http://schemas.microsoft.com/office/drawing/2014/main" id="{97C1F45E-8700-4861-AD21-BB7A09E1305A}"/>
              </a:ext>
            </a:extLst>
          </p:cNvPr>
          <p:cNvSpPr>
            <a:spLocks noGrp="1"/>
          </p:cNvSpPr>
          <p:nvPr>
            <p:ph type="ftr" sz="quarter" idx="11"/>
          </p:nvPr>
        </p:nvSpPr>
        <p:spPr>
          <a:xfrm>
            <a:off x="6858003" y="6356364"/>
            <a:ext cx="3448052" cy="365125"/>
          </a:xfrm>
        </p:spPr>
        <p:txBody>
          <a:bodyPr/>
          <a:lstStyle>
            <a:lvl1pPr algn="l">
              <a:defRPr/>
            </a:lvl1pPr>
          </a:lstStyle>
          <a:p>
            <a:r>
              <a:rPr lang="en-US">
                <a:solidFill>
                  <a:srgbClr val="E7E6E6">
                    <a:lumMod val="50000"/>
                  </a:srgbClr>
                </a:solidFill>
              </a:rPr>
              <a:t>RURBAN TIRUVALLUR</a:t>
            </a:r>
            <a:endParaRPr lang="en-US" dirty="0">
              <a:solidFill>
                <a:srgbClr val="E7E6E6">
                  <a:lumMod val="50000"/>
                </a:srgbClr>
              </a:solidFill>
            </a:endParaRPr>
          </a:p>
        </p:txBody>
      </p:sp>
      <p:sp>
        <p:nvSpPr>
          <p:cNvPr id="9" name="Slide Number Placeholder 8">
            <a:extLst>
              <a:ext uri="{FF2B5EF4-FFF2-40B4-BE49-F238E27FC236}">
                <a16:creationId xmlns="" xmlns:a16="http://schemas.microsoft.com/office/drawing/2014/main" id="{B7283171-31EE-44C7-A031-9F840EDEC10C}"/>
              </a:ext>
            </a:extLst>
          </p:cNvPr>
          <p:cNvSpPr>
            <a:spLocks noGrp="1"/>
          </p:cNvSpPr>
          <p:nvPr>
            <p:ph type="sldNum" sz="quarter" idx="12"/>
          </p:nvPr>
        </p:nvSpPr>
        <p:spPr>
          <a:xfrm>
            <a:off x="10423399" y="6356364"/>
            <a:ext cx="914400" cy="365125"/>
          </a:xfrm>
        </p:spPr>
        <p:txBody>
          <a:bodyPr/>
          <a:lstStyle/>
          <a:p>
            <a:fld id="{B5CEABB6-07DC-46E8-9B57-56EC44A396E5}" type="slidenum">
              <a:rPr lang="en-US" smtClean="0">
                <a:solidFill>
                  <a:srgbClr val="E7E6E6">
                    <a:lumMod val="50000"/>
                  </a:srgbClr>
                </a:solidFill>
              </a:rPr>
              <a:pPr/>
              <a:t>‹#›</a:t>
            </a:fld>
            <a:endParaRPr lang="en-US" dirty="0">
              <a:solidFill>
                <a:srgbClr val="E7E6E6">
                  <a:lumMod val="50000"/>
                </a:srgbClr>
              </a:solidFill>
            </a:endParaRPr>
          </a:p>
        </p:txBody>
      </p:sp>
    </p:spTree>
    <p:extLst>
      <p:ext uri="{BB962C8B-B14F-4D97-AF65-F5344CB8AC3E}">
        <p14:creationId xmlns:p14="http://schemas.microsoft.com/office/powerpoint/2010/main" val="191429980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Product overview">
    <p:spTree>
      <p:nvGrpSpPr>
        <p:cNvPr id="1" name=""/>
        <p:cNvGrpSpPr/>
        <p:nvPr/>
      </p:nvGrpSpPr>
      <p:grpSpPr>
        <a:xfrm>
          <a:off x="0" y="0"/>
          <a:ext cx="0" cy="0"/>
          <a:chOff x="0" y="0"/>
          <a:chExt cx="0" cy="0"/>
        </a:xfrm>
      </p:grpSpPr>
      <p:sp>
        <p:nvSpPr>
          <p:cNvPr id="4" name="Rectangle 3">
            <a:extLst>
              <a:ext uri="{FF2B5EF4-FFF2-40B4-BE49-F238E27FC236}">
                <a16:creationId xmlns="" xmlns:a16="http://schemas.microsoft.com/office/drawing/2014/main" id="{EB1C922A-9F54-409C-8C2C-90A55B890F48}"/>
              </a:ext>
              <a:ext uri="{C183D7F6-B498-43B3-948B-1728B52AA6E4}">
                <adec:decorative xmlns="" xmlns:adec="http://schemas.microsoft.com/office/drawing/2017/decorative" val="1"/>
              </a:ext>
            </a:extLst>
          </p:cNvPr>
          <p:cNvSpPr/>
          <p:nvPr userDrawn="1"/>
        </p:nvSpPr>
        <p:spPr>
          <a:xfrm>
            <a:off x="6200718" y="0"/>
            <a:ext cx="6095999" cy="6858000"/>
          </a:xfrm>
          <a:prstGeom prst="rect">
            <a:avLst/>
          </a:prstGeom>
          <a:solidFill>
            <a:schemeClr val="accent3">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1" dirty="0">
              <a:solidFill>
                <a:prstClr val="white"/>
              </a:solidFill>
            </a:endParaRPr>
          </a:p>
        </p:txBody>
      </p:sp>
      <p:sp>
        <p:nvSpPr>
          <p:cNvPr id="2" name="Title 1">
            <a:extLst>
              <a:ext uri="{FF2B5EF4-FFF2-40B4-BE49-F238E27FC236}">
                <a16:creationId xmlns="" xmlns:a16="http://schemas.microsoft.com/office/drawing/2014/main" id="{FE9E034D-C1DD-48C0-BB6B-FDC6F8EBA558}"/>
              </a:ext>
            </a:extLst>
          </p:cNvPr>
          <p:cNvSpPr>
            <a:spLocks noGrp="1"/>
          </p:cNvSpPr>
          <p:nvPr>
            <p:ph type="title"/>
          </p:nvPr>
        </p:nvSpPr>
        <p:spPr>
          <a:xfrm>
            <a:off x="709931" y="365129"/>
            <a:ext cx="5386079" cy="1325563"/>
          </a:xfrm>
        </p:spPr>
        <p:txBody>
          <a:bodyPr/>
          <a:lstStyle>
            <a:lvl1pPr>
              <a:defRPr>
                <a:solidFill>
                  <a:schemeClr val="tx1">
                    <a:lumMod val="50000"/>
                    <a:lumOff val="50000"/>
                  </a:schemeClr>
                </a:solidFill>
              </a:defRPr>
            </a:lvl1pPr>
          </a:lstStyle>
          <a:p>
            <a:r>
              <a:rPr lang="en-US"/>
              <a:t>Click to edit Master title style</a:t>
            </a:r>
            <a:endParaRPr lang="en-US" dirty="0"/>
          </a:p>
        </p:txBody>
      </p:sp>
      <p:sp>
        <p:nvSpPr>
          <p:cNvPr id="11" name="Picture Placeholder 10">
            <a:extLst>
              <a:ext uri="{FF2B5EF4-FFF2-40B4-BE49-F238E27FC236}">
                <a16:creationId xmlns="" xmlns:a16="http://schemas.microsoft.com/office/drawing/2014/main" id="{AA39532F-F90D-47C0-89E1-06A3DED59311}"/>
              </a:ext>
            </a:extLst>
          </p:cNvPr>
          <p:cNvSpPr>
            <a:spLocks noGrp="1"/>
          </p:cNvSpPr>
          <p:nvPr>
            <p:ph type="pic" sz="quarter" idx="13"/>
          </p:nvPr>
        </p:nvSpPr>
        <p:spPr>
          <a:xfrm>
            <a:off x="7454384" y="1566525"/>
            <a:ext cx="3401568" cy="3712464"/>
          </a:xfrm>
          <a:solidFill>
            <a:schemeClr val="accent6"/>
          </a:solidFill>
        </p:spPr>
        <p:txBody>
          <a:bodyPr/>
          <a:lstStyle/>
          <a:p>
            <a:r>
              <a:rPr lang="en-US"/>
              <a:t>Click icon to add picture</a:t>
            </a:r>
            <a:endParaRPr lang="en-US" dirty="0"/>
          </a:p>
        </p:txBody>
      </p:sp>
      <p:sp>
        <p:nvSpPr>
          <p:cNvPr id="3" name="Text Placeholder 2">
            <a:extLst>
              <a:ext uri="{FF2B5EF4-FFF2-40B4-BE49-F238E27FC236}">
                <a16:creationId xmlns="" xmlns:a16="http://schemas.microsoft.com/office/drawing/2014/main" id="{D77FFB71-D3BF-4723-8C5E-44AD8F0E924D}"/>
              </a:ext>
            </a:extLst>
          </p:cNvPr>
          <p:cNvSpPr>
            <a:spLocks noGrp="1"/>
          </p:cNvSpPr>
          <p:nvPr>
            <p:ph type="body" idx="1"/>
          </p:nvPr>
        </p:nvSpPr>
        <p:spPr>
          <a:xfrm>
            <a:off x="709923" y="1893053"/>
            <a:ext cx="2286000" cy="457200"/>
          </a:xfrm>
        </p:spPr>
        <p:txBody>
          <a:bodyPr anchor="b">
            <a:normAutofit/>
          </a:bodyPr>
          <a:lstStyle>
            <a:lvl1pPr marL="0" indent="0">
              <a:buNone/>
              <a:defRPr sz="1500" b="0">
                <a:solidFill>
                  <a:schemeClr val="accent4"/>
                </a:solidFill>
                <a:latin typeface="+mj-lt"/>
              </a:defRPr>
            </a:lvl1pPr>
            <a:lvl2pPr marL="342891" indent="0">
              <a:buNone/>
              <a:defRPr sz="1500" b="1"/>
            </a:lvl2pPr>
            <a:lvl3pPr marL="685783" indent="0">
              <a:buNone/>
              <a:defRPr sz="1351" b="1"/>
            </a:lvl3pPr>
            <a:lvl4pPr marL="1028674" indent="0">
              <a:buNone/>
              <a:defRPr sz="1200" b="1"/>
            </a:lvl4pPr>
            <a:lvl5pPr marL="1371566" indent="0">
              <a:buNone/>
              <a:defRPr sz="1200" b="1"/>
            </a:lvl5pPr>
            <a:lvl6pPr marL="1714457" indent="0">
              <a:buNone/>
              <a:defRPr sz="1200" b="1"/>
            </a:lvl6pPr>
            <a:lvl7pPr marL="2057349" indent="0">
              <a:buNone/>
              <a:defRPr sz="1200" b="1"/>
            </a:lvl7pPr>
            <a:lvl8pPr marL="2400240" indent="0">
              <a:buNone/>
              <a:defRPr sz="1200" b="1"/>
            </a:lvl8pPr>
            <a:lvl9pPr marL="2743131" indent="0">
              <a:buNone/>
              <a:defRPr sz="1200" b="1"/>
            </a:lvl9pPr>
          </a:lstStyle>
          <a:p>
            <a:pPr lvl="0"/>
            <a:r>
              <a:rPr lang="en-US"/>
              <a:t>Click to edit Master text styles</a:t>
            </a:r>
          </a:p>
        </p:txBody>
      </p:sp>
      <p:sp>
        <p:nvSpPr>
          <p:cNvPr id="5" name="Text Placeholder 4">
            <a:extLst>
              <a:ext uri="{FF2B5EF4-FFF2-40B4-BE49-F238E27FC236}">
                <a16:creationId xmlns="" xmlns:a16="http://schemas.microsoft.com/office/drawing/2014/main" id="{1714E40B-C52C-407A-9311-46FDCD84CB5A}"/>
              </a:ext>
            </a:extLst>
          </p:cNvPr>
          <p:cNvSpPr>
            <a:spLocks noGrp="1"/>
          </p:cNvSpPr>
          <p:nvPr>
            <p:ph type="body" sz="quarter" idx="3"/>
          </p:nvPr>
        </p:nvSpPr>
        <p:spPr>
          <a:xfrm>
            <a:off x="3457508" y="1893053"/>
            <a:ext cx="2286000" cy="457200"/>
          </a:xfrm>
        </p:spPr>
        <p:txBody>
          <a:bodyPr anchor="b">
            <a:normAutofit/>
          </a:bodyPr>
          <a:lstStyle>
            <a:lvl1pPr marL="0" indent="0">
              <a:buNone/>
              <a:defRPr sz="1500" b="0">
                <a:solidFill>
                  <a:schemeClr val="accent4"/>
                </a:solidFill>
                <a:latin typeface="+mj-lt"/>
              </a:defRPr>
            </a:lvl1pPr>
            <a:lvl2pPr marL="342891" indent="0">
              <a:buNone/>
              <a:defRPr sz="1500" b="1"/>
            </a:lvl2pPr>
            <a:lvl3pPr marL="685783" indent="0">
              <a:buNone/>
              <a:defRPr sz="1351" b="1"/>
            </a:lvl3pPr>
            <a:lvl4pPr marL="1028674" indent="0">
              <a:buNone/>
              <a:defRPr sz="1200" b="1"/>
            </a:lvl4pPr>
            <a:lvl5pPr marL="1371566" indent="0">
              <a:buNone/>
              <a:defRPr sz="1200" b="1"/>
            </a:lvl5pPr>
            <a:lvl6pPr marL="1714457" indent="0">
              <a:buNone/>
              <a:defRPr sz="1200" b="1"/>
            </a:lvl6pPr>
            <a:lvl7pPr marL="2057349" indent="0">
              <a:buNone/>
              <a:defRPr sz="1200" b="1"/>
            </a:lvl7pPr>
            <a:lvl8pPr marL="2400240" indent="0">
              <a:buNone/>
              <a:defRPr sz="1200" b="1"/>
            </a:lvl8pPr>
            <a:lvl9pPr marL="2743131" indent="0">
              <a:buNone/>
              <a:defRPr sz="1200" b="1"/>
            </a:lvl9pPr>
          </a:lstStyle>
          <a:p>
            <a:pPr lvl="0"/>
            <a:r>
              <a:rPr lang="en-US"/>
              <a:t>Click to edit Master text styles</a:t>
            </a:r>
          </a:p>
        </p:txBody>
      </p:sp>
      <p:sp>
        <p:nvSpPr>
          <p:cNvPr id="13" name="Text Placeholder 12">
            <a:extLst>
              <a:ext uri="{FF2B5EF4-FFF2-40B4-BE49-F238E27FC236}">
                <a16:creationId xmlns="" xmlns:a16="http://schemas.microsoft.com/office/drawing/2014/main" id="{E725FCE9-B62D-4B16-807B-9D0D63E93B56}"/>
              </a:ext>
            </a:extLst>
          </p:cNvPr>
          <p:cNvSpPr>
            <a:spLocks noGrp="1"/>
          </p:cNvSpPr>
          <p:nvPr>
            <p:ph type="body" sz="quarter" idx="14"/>
          </p:nvPr>
        </p:nvSpPr>
        <p:spPr>
          <a:xfrm>
            <a:off x="709923" y="2368970"/>
            <a:ext cx="2286000" cy="1371600"/>
          </a:xfrm>
        </p:spPr>
        <p:txBody>
          <a:bodyPr>
            <a:noAutofit/>
          </a:bodyPr>
          <a:lstStyle>
            <a:lvl1pPr marL="0" indent="0">
              <a:lnSpc>
                <a:spcPts val="1500"/>
              </a:lnSpc>
              <a:buNone/>
              <a:defRPr sz="1051"/>
            </a:lvl1pPr>
            <a:lvl2pPr marL="342891" indent="0">
              <a:lnSpc>
                <a:spcPts val="1500"/>
              </a:lnSpc>
              <a:buNone/>
              <a:defRPr sz="1051"/>
            </a:lvl2pPr>
            <a:lvl3pPr marL="685783" indent="0">
              <a:lnSpc>
                <a:spcPts val="1500"/>
              </a:lnSpc>
              <a:buNone/>
              <a:defRPr sz="1051"/>
            </a:lvl3pPr>
            <a:lvl4pPr marL="1028674" indent="0">
              <a:lnSpc>
                <a:spcPts val="1500"/>
              </a:lnSpc>
              <a:buNone/>
              <a:defRPr sz="1051"/>
            </a:lvl4pPr>
            <a:lvl5pPr marL="1371566" indent="0">
              <a:lnSpc>
                <a:spcPts val="1500"/>
              </a:lnSpc>
              <a:buNone/>
              <a:defRPr sz="1051"/>
            </a:lvl5pPr>
          </a:lstStyle>
          <a:p>
            <a:pPr lvl="0"/>
            <a:r>
              <a:rPr lang="en-US"/>
              <a:t>Click to edit Master text styles</a:t>
            </a:r>
          </a:p>
        </p:txBody>
      </p:sp>
      <p:sp>
        <p:nvSpPr>
          <p:cNvPr id="14" name="Text Placeholder 12">
            <a:extLst>
              <a:ext uri="{FF2B5EF4-FFF2-40B4-BE49-F238E27FC236}">
                <a16:creationId xmlns="" xmlns:a16="http://schemas.microsoft.com/office/drawing/2014/main" id="{BA57DF8C-FA7C-490B-98CE-CDE7957EE729}"/>
              </a:ext>
            </a:extLst>
          </p:cNvPr>
          <p:cNvSpPr>
            <a:spLocks noGrp="1"/>
          </p:cNvSpPr>
          <p:nvPr>
            <p:ph type="body" sz="quarter" idx="15"/>
          </p:nvPr>
        </p:nvSpPr>
        <p:spPr>
          <a:xfrm>
            <a:off x="3457508" y="2355956"/>
            <a:ext cx="2286000" cy="1371600"/>
          </a:xfrm>
        </p:spPr>
        <p:txBody>
          <a:bodyPr>
            <a:noAutofit/>
          </a:bodyPr>
          <a:lstStyle>
            <a:lvl1pPr marL="0" indent="0">
              <a:lnSpc>
                <a:spcPts val="1500"/>
              </a:lnSpc>
              <a:buNone/>
              <a:defRPr sz="1051"/>
            </a:lvl1pPr>
            <a:lvl2pPr marL="342891" indent="0">
              <a:lnSpc>
                <a:spcPts val="1500"/>
              </a:lnSpc>
              <a:buNone/>
              <a:defRPr sz="1051"/>
            </a:lvl2pPr>
            <a:lvl3pPr marL="685783" indent="0">
              <a:lnSpc>
                <a:spcPts val="1500"/>
              </a:lnSpc>
              <a:buNone/>
              <a:defRPr sz="1051"/>
            </a:lvl3pPr>
            <a:lvl4pPr marL="1028674" indent="0">
              <a:lnSpc>
                <a:spcPts val="1500"/>
              </a:lnSpc>
              <a:buNone/>
              <a:defRPr sz="1051"/>
            </a:lvl4pPr>
            <a:lvl5pPr marL="1371566" indent="0">
              <a:lnSpc>
                <a:spcPts val="1500"/>
              </a:lnSpc>
              <a:buNone/>
              <a:defRPr sz="1051"/>
            </a:lvl5pPr>
          </a:lstStyle>
          <a:p>
            <a:pPr lvl="0"/>
            <a:r>
              <a:rPr lang="en-US"/>
              <a:t>Click to edit Master text styles</a:t>
            </a:r>
          </a:p>
        </p:txBody>
      </p:sp>
      <p:sp>
        <p:nvSpPr>
          <p:cNvPr id="19" name="Text Placeholder 2">
            <a:extLst>
              <a:ext uri="{FF2B5EF4-FFF2-40B4-BE49-F238E27FC236}">
                <a16:creationId xmlns="" xmlns:a16="http://schemas.microsoft.com/office/drawing/2014/main" id="{FF039F13-B78B-4A7E-AB1D-94C070BAE974}"/>
              </a:ext>
            </a:extLst>
          </p:cNvPr>
          <p:cNvSpPr>
            <a:spLocks noGrp="1"/>
          </p:cNvSpPr>
          <p:nvPr>
            <p:ph type="body" idx="16"/>
          </p:nvPr>
        </p:nvSpPr>
        <p:spPr>
          <a:xfrm>
            <a:off x="719919" y="3843877"/>
            <a:ext cx="2286000" cy="457200"/>
          </a:xfrm>
        </p:spPr>
        <p:txBody>
          <a:bodyPr anchor="b">
            <a:normAutofit/>
          </a:bodyPr>
          <a:lstStyle>
            <a:lvl1pPr marL="0" indent="0">
              <a:buNone/>
              <a:defRPr sz="1500" b="0">
                <a:solidFill>
                  <a:schemeClr val="accent4"/>
                </a:solidFill>
                <a:latin typeface="+mj-lt"/>
              </a:defRPr>
            </a:lvl1pPr>
            <a:lvl2pPr marL="342891" indent="0">
              <a:buNone/>
              <a:defRPr sz="1500" b="1"/>
            </a:lvl2pPr>
            <a:lvl3pPr marL="685783" indent="0">
              <a:buNone/>
              <a:defRPr sz="1351" b="1"/>
            </a:lvl3pPr>
            <a:lvl4pPr marL="1028674" indent="0">
              <a:buNone/>
              <a:defRPr sz="1200" b="1"/>
            </a:lvl4pPr>
            <a:lvl5pPr marL="1371566" indent="0">
              <a:buNone/>
              <a:defRPr sz="1200" b="1"/>
            </a:lvl5pPr>
            <a:lvl6pPr marL="1714457" indent="0">
              <a:buNone/>
              <a:defRPr sz="1200" b="1"/>
            </a:lvl6pPr>
            <a:lvl7pPr marL="2057349" indent="0">
              <a:buNone/>
              <a:defRPr sz="1200" b="1"/>
            </a:lvl7pPr>
            <a:lvl8pPr marL="2400240" indent="0">
              <a:buNone/>
              <a:defRPr sz="1200" b="1"/>
            </a:lvl8pPr>
            <a:lvl9pPr marL="2743131" indent="0">
              <a:buNone/>
              <a:defRPr sz="1200" b="1"/>
            </a:lvl9pPr>
          </a:lstStyle>
          <a:p>
            <a:pPr lvl="0"/>
            <a:r>
              <a:rPr lang="en-US"/>
              <a:t>Click to edit Master text styles</a:t>
            </a:r>
          </a:p>
        </p:txBody>
      </p:sp>
      <p:sp>
        <p:nvSpPr>
          <p:cNvPr id="20" name="Text Placeholder 4">
            <a:extLst>
              <a:ext uri="{FF2B5EF4-FFF2-40B4-BE49-F238E27FC236}">
                <a16:creationId xmlns="" xmlns:a16="http://schemas.microsoft.com/office/drawing/2014/main" id="{525F4B91-27EE-47AC-BBD0-A66FE53A04FF}"/>
              </a:ext>
            </a:extLst>
          </p:cNvPr>
          <p:cNvSpPr>
            <a:spLocks noGrp="1"/>
          </p:cNvSpPr>
          <p:nvPr>
            <p:ph type="body" sz="quarter" idx="17"/>
          </p:nvPr>
        </p:nvSpPr>
        <p:spPr>
          <a:xfrm>
            <a:off x="3467503" y="3843877"/>
            <a:ext cx="2286000" cy="457200"/>
          </a:xfrm>
        </p:spPr>
        <p:txBody>
          <a:bodyPr anchor="b">
            <a:normAutofit/>
          </a:bodyPr>
          <a:lstStyle>
            <a:lvl1pPr marL="0" indent="0">
              <a:buNone/>
              <a:defRPr sz="1500" b="0">
                <a:solidFill>
                  <a:schemeClr val="accent4"/>
                </a:solidFill>
                <a:latin typeface="+mj-lt"/>
              </a:defRPr>
            </a:lvl1pPr>
            <a:lvl2pPr marL="342891" indent="0">
              <a:buNone/>
              <a:defRPr sz="1500" b="1"/>
            </a:lvl2pPr>
            <a:lvl3pPr marL="685783" indent="0">
              <a:buNone/>
              <a:defRPr sz="1351" b="1"/>
            </a:lvl3pPr>
            <a:lvl4pPr marL="1028674" indent="0">
              <a:buNone/>
              <a:defRPr sz="1200" b="1"/>
            </a:lvl4pPr>
            <a:lvl5pPr marL="1371566" indent="0">
              <a:buNone/>
              <a:defRPr sz="1200" b="1"/>
            </a:lvl5pPr>
            <a:lvl6pPr marL="1714457" indent="0">
              <a:buNone/>
              <a:defRPr sz="1200" b="1"/>
            </a:lvl6pPr>
            <a:lvl7pPr marL="2057349" indent="0">
              <a:buNone/>
              <a:defRPr sz="1200" b="1"/>
            </a:lvl7pPr>
            <a:lvl8pPr marL="2400240" indent="0">
              <a:buNone/>
              <a:defRPr sz="1200" b="1"/>
            </a:lvl8pPr>
            <a:lvl9pPr marL="2743131" indent="0">
              <a:buNone/>
              <a:defRPr sz="1200" b="1"/>
            </a:lvl9pPr>
          </a:lstStyle>
          <a:p>
            <a:pPr lvl="0"/>
            <a:r>
              <a:rPr lang="en-US"/>
              <a:t>Click to edit Master text styles</a:t>
            </a:r>
          </a:p>
        </p:txBody>
      </p:sp>
      <p:sp>
        <p:nvSpPr>
          <p:cNvPr id="21" name="Text Placeholder 12">
            <a:extLst>
              <a:ext uri="{FF2B5EF4-FFF2-40B4-BE49-F238E27FC236}">
                <a16:creationId xmlns="" xmlns:a16="http://schemas.microsoft.com/office/drawing/2014/main" id="{1F0A1756-3486-46A9-9DD3-7BFA5FF75731}"/>
              </a:ext>
            </a:extLst>
          </p:cNvPr>
          <p:cNvSpPr>
            <a:spLocks noGrp="1"/>
          </p:cNvSpPr>
          <p:nvPr>
            <p:ph type="body" sz="quarter" idx="18"/>
          </p:nvPr>
        </p:nvSpPr>
        <p:spPr>
          <a:xfrm>
            <a:off x="719919" y="4319794"/>
            <a:ext cx="2286000" cy="1371600"/>
          </a:xfrm>
        </p:spPr>
        <p:txBody>
          <a:bodyPr>
            <a:noAutofit/>
          </a:bodyPr>
          <a:lstStyle>
            <a:lvl1pPr marL="0" indent="0">
              <a:lnSpc>
                <a:spcPts val="1500"/>
              </a:lnSpc>
              <a:buNone/>
              <a:defRPr sz="1051"/>
            </a:lvl1pPr>
            <a:lvl2pPr marL="342891" indent="0">
              <a:lnSpc>
                <a:spcPts val="1500"/>
              </a:lnSpc>
              <a:buNone/>
              <a:defRPr sz="1051"/>
            </a:lvl2pPr>
            <a:lvl3pPr marL="685783" indent="0">
              <a:lnSpc>
                <a:spcPts val="1500"/>
              </a:lnSpc>
              <a:buNone/>
              <a:defRPr sz="1051"/>
            </a:lvl3pPr>
            <a:lvl4pPr marL="1028674" indent="0">
              <a:lnSpc>
                <a:spcPts val="1500"/>
              </a:lnSpc>
              <a:buNone/>
              <a:defRPr sz="1051"/>
            </a:lvl4pPr>
            <a:lvl5pPr marL="1371566" indent="0">
              <a:lnSpc>
                <a:spcPts val="1500"/>
              </a:lnSpc>
              <a:buNone/>
              <a:defRPr sz="1051"/>
            </a:lvl5pPr>
          </a:lstStyle>
          <a:p>
            <a:pPr lvl="0"/>
            <a:r>
              <a:rPr lang="en-US"/>
              <a:t>Click to edit Master text styles</a:t>
            </a:r>
          </a:p>
        </p:txBody>
      </p:sp>
      <p:sp>
        <p:nvSpPr>
          <p:cNvPr id="22" name="Text Placeholder 12">
            <a:extLst>
              <a:ext uri="{FF2B5EF4-FFF2-40B4-BE49-F238E27FC236}">
                <a16:creationId xmlns="" xmlns:a16="http://schemas.microsoft.com/office/drawing/2014/main" id="{F50C0C1C-5BD4-4F62-8AB2-50B1FE4A7DAE}"/>
              </a:ext>
            </a:extLst>
          </p:cNvPr>
          <p:cNvSpPr>
            <a:spLocks noGrp="1"/>
          </p:cNvSpPr>
          <p:nvPr>
            <p:ph type="body" sz="quarter" idx="19"/>
          </p:nvPr>
        </p:nvSpPr>
        <p:spPr>
          <a:xfrm>
            <a:off x="3467503" y="4306780"/>
            <a:ext cx="2286000" cy="1371600"/>
          </a:xfrm>
        </p:spPr>
        <p:txBody>
          <a:bodyPr>
            <a:noAutofit/>
          </a:bodyPr>
          <a:lstStyle>
            <a:lvl1pPr marL="0" indent="0">
              <a:lnSpc>
                <a:spcPts val="1500"/>
              </a:lnSpc>
              <a:buNone/>
              <a:defRPr sz="1051"/>
            </a:lvl1pPr>
            <a:lvl2pPr marL="342891" indent="0">
              <a:lnSpc>
                <a:spcPts val="1500"/>
              </a:lnSpc>
              <a:buNone/>
              <a:defRPr sz="1051"/>
            </a:lvl2pPr>
            <a:lvl3pPr marL="685783" indent="0">
              <a:lnSpc>
                <a:spcPts val="1500"/>
              </a:lnSpc>
              <a:buNone/>
              <a:defRPr sz="1051"/>
            </a:lvl3pPr>
            <a:lvl4pPr marL="1028674" indent="0">
              <a:lnSpc>
                <a:spcPts val="1500"/>
              </a:lnSpc>
              <a:buNone/>
              <a:defRPr sz="1051"/>
            </a:lvl4pPr>
            <a:lvl5pPr marL="1371566" indent="0">
              <a:lnSpc>
                <a:spcPts val="1500"/>
              </a:lnSpc>
              <a:buNone/>
              <a:defRPr sz="1051"/>
            </a:lvl5pPr>
          </a:lstStyle>
          <a:p>
            <a:pPr lvl="0"/>
            <a:r>
              <a:rPr lang="en-US"/>
              <a:t>Click to edit Master text styles</a:t>
            </a:r>
          </a:p>
        </p:txBody>
      </p:sp>
      <p:sp>
        <p:nvSpPr>
          <p:cNvPr id="7" name="Date Placeholder 6">
            <a:extLst>
              <a:ext uri="{FF2B5EF4-FFF2-40B4-BE49-F238E27FC236}">
                <a16:creationId xmlns="" xmlns:a16="http://schemas.microsoft.com/office/drawing/2014/main" id="{860A2F77-6CFB-4347-9224-EFAA0C0EF3DB}"/>
              </a:ext>
            </a:extLst>
          </p:cNvPr>
          <p:cNvSpPr>
            <a:spLocks noGrp="1"/>
          </p:cNvSpPr>
          <p:nvPr>
            <p:ph type="dt" sz="half" idx="10"/>
          </p:nvPr>
        </p:nvSpPr>
        <p:spPr>
          <a:xfrm>
            <a:off x="838201" y="6356364"/>
            <a:ext cx="1847851" cy="365125"/>
          </a:xfrm>
        </p:spPr>
        <p:txBody>
          <a:bodyPr/>
          <a:lstStyle/>
          <a:p>
            <a:r>
              <a:rPr lang="en-US">
                <a:solidFill>
                  <a:srgbClr val="E7E6E6">
                    <a:lumMod val="50000"/>
                  </a:srgbClr>
                </a:solidFill>
              </a:rPr>
              <a:t>20XX</a:t>
            </a:r>
            <a:endParaRPr lang="en-US" dirty="0">
              <a:solidFill>
                <a:srgbClr val="E7E6E6">
                  <a:lumMod val="50000"/>
                </a:srgbClr>
              </a:solidFill>
            </a:endParaRPr>
          </a:p>
        </p:txBody>
      </p:sp>
      <p:sp>
        <p:nvSpPr>
          <p:cNvPr id="18" name="Footer Placeholder 7">
            <a:extLst>
              <a:ext uri="{FF2B5EF4-FFF2-40B4-BE49-F238E27FC236}">
                <a16:creationId xmlns="" xmlns:a16="http://schemas.microsoft.com/office/drawing/2014/main" id="{37667359-6B2F-4D7C-932B-CE6A0E91C8A0}"/>
              </a:ext>
            </a:extLst>
          </p:cNvPr>
          <p:cNvSpPr>
            <a:spLocks noGrp="1"/>
          </p:cNvSpPr>
          <p:nvPr>
            <p:ph type="ftr" sz="quarter" idx="11"/>
          </p:nvPr>
        </p:nvSpPr>
        <p:spPr>
          <a:xfrm>
            <a:off x="6858003" y="6356364"/>
            <a:ext cx="3448052" cy="365125"/>
          </a:xfrm>
        </p:spPr>
        <p:txBody>
          <a:bodyPr/>
          <a:lstStyle>
            <a:lvl1pPr algn="l">
              <a:defRPr/>
            </a:lvl1pPr>
          </a:lstStyle>
          <a:p>
            <a:r>
              <a:rPr lang="en-US">
                <a:solidFill>
                  <a:srgbClr val="E7E6E6">
                    <a:lumMod val="50000"/>
                  </a:srgbClr>
                </a:solidFill>
              </a:rPr>
              <a:t>RURBAN TIRUVALLUR</a:t>
            </a:r>
            <a:endParaRPr lang="en-US" dirty="0">
              <a:solidFill>
                <a:srgbClr val="E7E6E6">
                  <a:lumMod val="50000"/>
                </a:srgbClr>
              </a:solidFill>
            </a:endParaRPr>
          </a:p>
        </p:txBody>
      </p:sp>
      <p:sp>
        <p:nvSpPr>
          <p:cNvPr id="23" name="Slide Number Placeholder 8">
            <a:extLst>
              <a:ext uri="{FF2B5EF4-FFF2-40B4-BE49-F238E27FC236}">
                <a16:creationId xmlns="" xmlns:a16="http://schemas.microsoft.com/office/drawing/2014/main" id="{C69C9BA9-6130-4098-A0A6-E1A00A3B6BFF}"/>
              </a:ext>
            </a:extLst>
          </p:cNvPr>
          <p:cNvSpPr>
            <a:spLocks noGrp="1"/>
          </p:cNvSpPr>
          <p:nvPr>
            <p:ph type="sldNum" sz="quarter" idx="12"/>
          </p:nvPr>
        </p:nvSpPr>
        <p:spPr>
          <a:xfrm>
            <a:off x="10423399" y="6356364"/>
            <a:ext cx="914400" cy="365125"/>
          </a:xfrm>
        </p:spPr>
        <p:txBody>
          <a:bodyPr/>
          <a:lstStyle/>
          <a:p>
            <a:fld id="{B5CEABB6-07DC-46E8-9B57-56EC44A396E5}" type="slidenum">
              <a:rPr lang="en-US" smtClean="0">
                <a:solidFill>
                  <a:srgbClr val="E7E6E6">
                    <a:lumMod val="50000"/>
                  </a:srgbClr>
                </a:solidFill>
              </a:rPr>
              <a:pPr/>
              <a:t>‹#›</a:t>
            </a:fld>
            <a:endParaRPr lang="en-US" dirty="0">
              <a:solidFill>
                <a:srgbClr val="E7E6E6">
                  <a:lumMod val="50000"/>
                </a:srgbClr>
              </a:solidFill>
            </a:endParaRPr>
          </a:p>
        </p:txBody>
      </p:sp>
    </p:spTree>
    <p:extLst>
      <p:ext uri="{BB962C8B-B14F-4D97-AF65-F5344CB8AC3E}">
        <p14:creationId xmlns:p14="http://schemas.microsoft.com/office/powerpoint/2010/main" val="400143820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6_Problem &amp; Summary">
    <p:spTree>
      <p:nvGrpSpPr>
        <p:cNvPr id="1" name=""/>
        <p:cNvGrpSpPr/>
        <p:nvPr/>
      </p:nvGrpSpPr>
      <p:grpSpPr>
        <a:xfrm>
          <a:off x="0" y="0"/>
          <a:ext cx="0" cy="0"/>
          <a:chOff x="0" y="0"/>
          <a:chExt cx="0" cy="0"/>
        </a:xfrm>
      </p:grpSpPr>
      <p:sp>
        <p:nvSpPr>
          <p:cNvPr id="6" name="Rectangle 5">
            <a:extLst>
              <a:ext uri="{FF2B5EF4-FFF2-40B4-BE49-F238E27FC236}">
                <a16:creationId xmlns="" xmlns:a16="http://schemas.microsoft.com/office/drawing/2014/main" id="{E6B487E6-6563-4EEC-A349-2257BBAFD4DD}"/>
              </a:ext>
              <a:ext uri="{C183D7F6-B498-43B3-948B-1728B52AA6E4}">
                <adec:decorative xmlns="" xmlns:adec="http://schemas.microsoft.com/office/drawing/2017/decorative" val="1"/>
              </a:ext>
            </a:extLst>
          </p:cNvPr>
          <p:cNvSpPr/>
          <p:nvPr userDrawn="1"/>
        </p:nvSpPr>
        <p:spPr>
          <a:xfrm>
            <a:off x="11" y="0"/>
            <a:ext cx="3051111" cy="6858000"/>
          </a:xfrm>
          <a:prstGeom prst="rect">
            <a:avLst/>
          </a:prstGeom>
          <a:solidFill>
            <a:schemeClr val="accent3">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1" dirty="0">
              <a:solidFill>
                <a:prstClr val="white"/>
              </a:solidFill>
            </a:endParaRPr>
          </a:p>
        </p:txBody>
      </p:sp>
      <p:sp>
        <p:nvSpPr>
          <p:cNvPr id="2" name="Title 1">
            <a:extLst>
              <a:ext uri="{FF2B5EF4-FFF2-40B4-BE49-F238E27FC236}">
                <a16:creationId xmlns="" xmlns:a16="http://schemas.microsoft.com/office/drawing/2014/main" id="{A1F8C642-49FB-4E16-A3A0-B2ACBEABFFD6}"/>
              </a:ext>
            </a:extLst>
          </p:cNvPr>
          <p:cNvSpPr>
            <a:spLocks noGrp="1"/>
          </p:cNvSpPr>
          <p:nvPr>
            <p:ph type="title"/>
          </p:nvPr>
        </p:nvSpPr>
        <p:spPr>
          <a:xfrm>
            <a:off x="6348337" y="1062169"/>
            <a:ext cx="5005467" cy="1325563"/>
          </a:xfrm>
        </p:spPr>
        <p:txBody>
          <a:bodyPr/>
          <a:lstStyle>
            <a:lvl1pPr>
              <a:defRPr>
                <a:solidFill>
                  <a:schemeClr val="tx1">
                    <a:lumMod val="50000"/>
                    <a:lumOff val="50000"/>
                  </a:schemeClr>
                </a:solidFill>
              </a:defRPr>
            </a:lvl1pPr>
          </a:lstStyle>
          <a:p>
            <a:r>
              <a:rPr lang="en-US"/>
              <a:t>Click to edit Master title style</a:t>
            </a:r>
            <a:endParaRPr lang="en-US" dirty="0"/>
          </a:p>
        </p:txBody>
      </p:sp>
      <p:sp>
        <p:nvSpPr>
          <p:cNvPr id="7" name="Picture Placeholder 6">
            <a:extLst>
              <a:ext uri="{FF2B5EF4-FFF2-40B4-BE49-F238E27FC236}">
                <a16:creationId xmlns="" xmlns:a16="http://schemas.microsoft.com/office/drawing/2014/main" id="{EED971A8-4C6D-471D-A690-8CD666292205}"/>
              </a:ext>
            </a:extLst>
          </p:cNvPr>
          <p:cNvSpPr>
            <a:spLocks noGrp="1"/>
          </p:cNvSpPr>
          <p:nvPr>
            <p:ph type="pic" sz="quarter" idx="13"/>
          </p:nvPr>
        </p:nvSpPr>
        <p:spPr>
          <a:xfrm>
            <a:off x="861943" y="1143000"/>
            <a:ext cx="4953001" cy="4572000"/>
          </a:xfrm>
          <a:solidFill>
            <a:schemeClr val="accent6"/>
          </a:solidFill>
        </p:spPr>
        <p:txBody>
          <a:bodyPr/>
          <a:lstStyle/>
          <a:p>
            <a:r>
              <a:rPr lang="en-US"/>
              <a:t>Click icon to add picture</a:t>
            </a:r>
            <a:endParaRPr lang="en-US" dirty="0"/>
          </a:p>
        </p:txBody>
      </p:sp>
      <p:sp>
        <p:nvSpPr>
          <p:cNvPr id="10" name="Text Placeholder 9">
            <a:extLst>
              <a:ext uri="{FF2B5EF4-FFF2-40B4-BE49-F238E27FC236}">
                <a16:creationId xmlns="" xmlns:a16="http://schemas.microsoft.com/office/drawing/2014/main" id="{0ECB8E5B-4859-4892-A062-C831DA527F75}"/>
              </a:ext>
            </a:extLst>
          </p:cNvPr>
          <p:cNvSpPr>
            <a:spLocks noGrp="1"/>
          </p:cNvSpPr>
          <p:nvPr>
            <p:ph type="body" sz="quarter" idx="14"/>
          </p:nvPr>
        </p:nvSpPr>
        <p:spPr>
          <a:xfrm>
            <a:off x="6376995" y="2555882"/>
            <a:ext cx="4953001" cy="3159125"/>
          </a:xfrm>
        </p:spPr>
        <p:txBody>
          <a:bodyPr>
            <a:normAutofit/>
          </a:bodyPr>
          <a:lstStyle>
            <a:lvl1pPr marL="0" indent="0">
              <a:lnSpc>
                <a:spcPct val="150000"/>
              </a:lnSpc>
              <a:spcBef>
                <a:spcPts val="0"/>
              </a:spcBef>
              <a:buNone/>
              <a:defRPr sz="1500">
                <a:solidFill>
                  <a:schemeClr val="accent4"/>
                </a:solidFill>
                <a:latin typeface="+mj-lt"/>
              </a:defRPr>
            </a:lvl1pPr>
            <a:lvl2pPr marL="342891" indent="0">
              <a:lnSpc>
                <a:spcPct val="150000"/>
              </a:lnSpc>
              <a:spcBef>
                <a:spcPts val="0"/>
              </a:spcBef>
              <a:buNone/>
              <a:defRPr sz="1500">
                <a:solidFill>
                  <a:schemeClr val="accent4"/>
                </a:solidFill>
                <a:latin typeface="+mj-lt"/>
              </a:defRPr>
            </a:lvl2pPr>
            <a:lvl3pPr marL="685783" indent="0">
              <a:lnSpc>
                <a:spcPct val="150000"/>
              </a:lnSpc>
              <a:spcBef>
                <a:spcPts val="0"/>
              </a:spcBef>
              <a:buNone/>
              <a:defRPr sz="1500">
                <a:solidFill>
                  <a:schemeClr val="accent4"/>
                </a:solidFill>
                <a:latin typeface="+mj-lt"/>
              </a:defRPr>
            </a:lvl3pPr>
            <a:lvl4pPr marL="1028674" indent="0">
              <a:lnSpc>
                <a:spcPct val="150000"/>
              </a:lnSpc>
              <a:spcBef>
                <a:spcPts val="0"/>
              </a:spcBef>
              <a:buNone/>
              <a:defRPr sz="1500">
                <a:solidFill>
                  <a:schemeClr val="accent4"/>
                </a:solidFill>
                <a:latin typeface="+mj-lt"/>
              </a:defRPr>
            </a:lvl4pPr>
            <a:lvl5pPr marL="1371566" indent="0">
              <a:lnSpc>
                <a:spcPct val="150000"/>
              </a:lnSpc>
              <a:spcBef>
                <a:spcPts val="0"/>
              </a:spcBef>
              <a:buNone/>
              <a:defRPr sz="1500">
                <a:solidFill>
                  <a:schemeClr val="accent4"/>
                </a:solidFill>
                <a:latin typeface="+mj-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3" name="Date Placeholder 2">
            <a:extLst>
              <a:ext uri="{FF2B5EF4-FFF2-40B4-BE49-F238E27FC236}">
                <a16:creationId xmlns="" xmlns:a16="http://schemas.microsoft.com/office/drawing/2014/main" id="{9CAF00A3-1058-4FA9-A985-03711701054C}"/>
              </a:ext>
            </a:extLst>
          </p:cNvPr>
          <p:cNvSpPr>
            <a:spLocks noGrp="1"/>
          </p:cNvSpPr>
          <p:nvPr>
            <p:ph type="dt" sz="half" idx="10"/>
          </p:nvPr>
        </p:nvSpPr>
        <p:spPr/>
        <p:txBody>
          <a:bodyPr/>
          <a:lstStyle/>
          <a:p>
            <a:r>
              <a:rPr lang="en-US">
                <a:solidFill>
                  <a:srgbClr val="E7E6E6">
                    <a:lumMod val="50000"/>
                  </a:srgbClr>
                </a:solidFill>
              </a:rPr>
              <a:t>20XX</a:t>
            </a:r>
            <a:endParaRPr lang="en-US" dirty="0">
              <a:solidFill>
                <a:srgbClr val="E7E6E6">
                  <a:lumMod val="50000"/>
                </a:srgbClr>
              </a:solidFill>
            </a:endParaRPr>
          </a:p>
        </p:txBody>
      </p:sp>
      <p:sp>
        <p:nvSpPr>
          <p:cNvPr id="4" name="Footer Placeholder 3">
            <a:extLst>
              <a:ext uri="{FF2B5EF4-FFF2-40B4-BE49-F238E27FC236}">
                <a16:creationId xmlns="" xmlns:a16="http://schemas.microsoft.com/office/drawing/2014/main" id="{A00F60BE-20E1-40C5-85E7-AEAABD0C0DE6}"/>
              </a:ext>
            </a:extLst>
          </p:cNvPr>
          <p:cNvSpPr>
            <a:spLocks noGrp="1"/>
          </p:cNvSpPr>
          <p:nvPr>
            <p:ph type="ftr" sz="quarter" idx="11"/>
          </p:nvPr>
        </p:nvSpPr>
        <p:spPr/>
        <p:txBody>
          <a:bodyPr/>
          <a:lstStyle/>
          <a:p>
            <a:r>
              <a:rPr lang="en-US">
                <a:solidFill>
                  <a:srgbClr val="E7E6E6">
                    <a:lumMod val="50000"/>
                  </a:srgbClr>
                </a:solidFill>
              </a:rPr>
              <a:t>RURBAN TIRUVALLUR</a:t>
            </a:r>
            <a:endParaRPr lang="en-US" dirty="0">
              <a:solidFill>
                <a:srgbClr val="E7E6E6">
                  <a:lumMod val="50000"/>
                </a:srgbClr>
              </a:solidFill>
            </a:endParaRPr>
          </a:p>
        </p:txBody>
      </p:sp>
      <p:sp>
        <p:nvSpPr>
          <p:cNvPr id="5" name="Slide Number Placeholder 4">
            <a:extLst>
              <a:ext uri="{FF2B5EF4-FFF2-40B4-BE49-F238E27FC236}">
                <a16:creationId xmlns="" xmlns:a16="http://schemas.microsoft.com/office/drawing/2014/main" id="{05DC939B-94C9-4FF9-B0C8-1149DEFA6CF8}"/>
              </a:ext>
            </a:extLst>
          </p:cNvPr>
          <p:cNvSpPr>
            <a:spLocks noGrp="1"/>
          </p:cNvSpPr>
          <p:nvPr>
            <p:ph type="sldNum" sz="quarter" idx="12"/>
          </p:nvPr>
        </p:nvSpPr>
        <p:spPr/>
        <p:txBody>
          <a:bodyPr/>
          <a:lstStyle/>
          <a:p>
            <a:fld id="{B5CEABB6-07DC-46E8-9B57-56EC44A396E5}" type="slidenum">
              <a:rPr lang="en-US" smtClean="0">
                <a:solidFill>
                  <a:srgbClr val="E7E6E6">
                    <a:lumMod val="50000"/>
                  </a:srgbClr>
                </a:solidFill>
              </a:rPr>
              <a:pPr/>
              <a:t>‹#›</a:t>
            </a:fld>
            <a:endParaRPr lang="en-US" dirty="0">
              <a:solidFill>
                <a:srgbClr val="E7E6E6">
                  <a:lumMod val="50000"/>
                </a:srgbClr>
              </a:solidFill>
            </a:endParaRPr>
          </a:p>
        </p:txBody>
      </p:sp>
    </p:spTree>
    <p:extLst>
      <p:ext uri="{BB962C8B-B14F-4D97-AF65-F5344CB8AC3E}">
        <p14:creationId xmlns:p14="http://schemas.microsoft.com/office/powerpoint/2010/main" val="2548269306"/>
      </p:ext>
    </p:extLst>
  </p:cSld>
  <p:clrMapOvr>
    <a:masterClrMapping/>
  </p:clrMapOvr>
  <p:extLst mod="1">
    <p:ext uri="{DCECCB84-F9BA-43D5-87BE-67443E8EF086}">
      <p15:sldGuideLst xmlns="" xmlns:p15="http://schemas.microsoft.com/office/powerpoint/2012/main">
        <p15:guide id="1" pos="2880" userDrawn="1">
          <p15:clr>
            <a:srgbClr val="FBAE40"/>
          </p15:clr>
        </p15:guide>
        <p15:guide id="2" pos="396" userDrawn="1">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Section Break">
    <p:spTree>
      <p:nvGrpSpPr>
        <p:cNvPr id="1" name=""/>
        <p:cNvGrpSpPr/>
        <p:nvPr/>
      </p:nvGrpSpPr>
      <p:grpSpPr>
        <a:xfrm>
          <a:off x="0" y="0"/>
          <a:ext cx="0" cy="0"/>
          <a:chOff x="0" y="0"/>
          <a:chExt cx="0" cy="0"/>
        </a:xfrm>
      </p:grpSpPr>
      <p:sp>
        <p:nvSpPr>
          <p:cNvPr id="8" name="Picture Placeholder 7">
            <a:extLst>
              <a:ext uri="{FF2B5EF4-FFF2-40B4-BE49-F238E27FC236}">
                <a16:creationId xmlns="" xmlns:a16="http://schemas.microsoft.com/office/drawing/2014/main" id="{87C02F5D-0AFB-480B-A152-5FC08DB4DCD7}"/>
              </a:ext>
            </a:extLst>
          </p:cNvPr>
          <p:cNvSpPr>
            <a:spLocks noGrp="1"/>
          </p:cNvSpPr>
          <p:nvPr>
            <p:ph type="pic" sz="quarter" idx="13"/>
          </p:nvPr>
        </p:nvSpPr>
        <p:spPr>
          <a:xfrm>
            <a:off x="458731" y="457200"/>
            <a:ext cx="11274553" cy="5943600"/>
          </a:xfrm>
          <a:solidFill>
            <a:schemeClr val="accent6"/>
          </a:solidFill>
        </p:spPr>
        <p:txBody>
          <a:bodyPr/>
          <a:lstStyle/>
          <a:p>
            <a:r>
              <a:rPr lang="en-US"/>
              <a:t>Click icon to add picture</a:t>
            </a:r>
            <a:endParaRPr lang="en-US" dirty="0"/>
          </a:p>
        </p:txBody>
      </p:sp>
      <p:sp>
        <p:nvSpPr>
          <p:cNvPr id="2" name="Title 1">
            <a:extLst>
              <a:ext uri="{FF2B5EF4-FFF2-40B4-BE49-F238E27FC236}">
                <a16:creationId xmlns="" xmlns:a16="http://schemas.microsoft.com/office/drawing/2014/main" id="{9DE3D039-0A18-4031-8A63-D83666B066F6}"/>
              </a:ext>
            </a:extLst>
          </p:cNvPr>
          <p:cNvSpPr>
            <a:spLocks noGrp="1"/>
          </p:cNvSpPr>
          <p:nvPr>
            <p:ph type="title" hasCustomPrompt="1"/>
          </p:nvPr>
        </p:nvSpPr>
        <p:spPr>
          <a:xfrm>
            <a:off x="3051119" y="3513226"/>
            <a:ext cx="8682164" cy="1828799"/>
          </a:xfrm>
          <a:solidFill>
            <a:schemeClr val="accent3">
              <a:alpha val="90000"/>
            </a:schemeClr>
          </a:solidFill>
        </p:spPr>
        <p:txBody>
          <a:bodyPr lIns="1371600" tIns="0" bIns="0" anchor="ctr">
            <a:noAutofit/>
          </a:bodyPr>
          <a:lstStyle>
            <a:lvl1pPr algn="ctr">
              <a:defRPr sz="4051">
                <a:solidFill>
                  <a:schemeClr val="tx1">
                    <a:lumMod val="65000"/>
                    <a:lumOff val="35000"/>
                  </a:schemeClr>
                </a:solidFill>
              </a:defRPr>
            </a:lvl1pPr>
          </a:lstStyle>
          <a:p>
            <a:r>
              <a:rPr lang="en-US" dirty="0"/>
              <a:t>Click to add title</a:t>
            </a:r>
          </a:p>
        </p:txBody>
      </p:sp>
    </p:spTree>
    <p:extLst>
      <p:ext uri="{BB962C8B-B14F-4D97-AF65-F5344CB8AC3E}">
        <p14:creationId xmlns:p14="http://schemas.microsoft.com/office/powerpoint/2010/main" val="135740425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Business model">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5FC626A5-4FF6-42BD-858A-AE4B2C23A6BC}"/>
              </a:ext>
            </a:extLst>
          </p:cNvPr>
          <p:cNvSpPr>
            <a:spLocks noGrp="1"/>
          </p:cNvSpPr>
          <p:nvPr>
            <p:ph type="title"/>
          </p:nvPr>
        </p:nvSpPr>
        <p:spPr/>
        <p:txBody>
          <a:bodyPr/>
          <a:lstStyle>
            <a:lvl1pPr algn="ctr">
              <a:defRPr>
                <a:solidFill>
                  <a:schemeClr val="tx1">
                    <a:lumMod val="50000"/>
                    <a:lumOff val="50000"/>
                  </a:schemeClr>
                </a:solidFill>
              </a:defRPr>
            </a:lvl1pPr>
          </a:lstStyle>
          <a:p>
            <a:r>
              <a:rPr lang="en-US"/>
              <a:t>Click to edit Master title style</a:t>
            </a:r>
            <a:endParaRPr lang="en-ZA" dirty="0"/>
          </a:p>
        </p:txBody>
      </p:sp>
      <p:sp>
        <p:nvSpPr>
          <p:cNvPr id="18" name="Picture Placeholder 15">
            <a:extLst>
              <a:ext uri="{FF2B5EF4-FFF2-40B4-BE49-F238E27FC236}">
                <a16:creationId xmlns="" xmlns:a16="http://schemas.microsoft.com/office/drawing/2014/main" id="{43CBE128-6D8D-4605-B225-5A34FFB1F25B}"/>
              </a:ext>
            </a:extLst>
          </p:cNvPr>
          <p:cNvSpPr>
            <a:spLocks noGrp="1"/>
          </p:cNvSpPr>
          <p:nvPr>
            <p:ph type="pic" sz="quarter" idx="42"/>
          </p:nvPr>
        </p:nvSpPr>
        <p:spPr>
          <a:xfrm>
            <a:off x="1910105" y="1965960"/>
            <a:ext cx="2286000" cy="2286000"/>
          </a:xfrm>
          <a:noFill/>
          <a:ln w="95250" cap="sq">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0" rIns="180000" bIns="0" numCol="1" spcCol="0" rtlCol="0" fromWordArt="0" anchor="ctr" anchorCtr="1" forceAA="0" compatLnSpc="1">
            <a:prstTxWarp prst="textNoShape">
              <a:avLst/>
            </a:prstTxWarp>
            <a:noAutofit/>
          </a:bodyPr>
          <a:lstStyle>
            <a:lvl1pPr marL="0" indent="0" algn="ctr">
              <a:buNone/>
              <a:defRPr lang="en-ZA" sz="825" i="1">
                <a:solidFill>
                  <a:schemeClr val="tx1">
                    <a:lumMod val="50000"/>
                    <a:lumOff val="50000"/>
                  </a:schemeClr>
                </a:solidFill>
                <a:latin typeface="Times New Roman" panose="02020603050405020304" pitchFamily="18" charset="0"/>
                <a:cs typeface="Times New Roman" panose="02020603050405020304" pitchFamily="18" charset="0"/>
              </a:defRPr>
            </a:lvl1pPr>
          </a:lstStyle>
          <a:p>
            <a:pPr marL="200020" lvl="0" indent="-200020" algn="ctr"/>
            <a:r>
              <a:rPr lang="en-US"/>
              <a:t>Click icon to add picture</a:t>
            </a:r>
            <a:endParaRPr lang="en-ZA" dirty="0"/>
          </a:p>
        </p:txBody>
      </p:sp>
      <p:sp>
        <p:nvSpPr>
          <p:cNvPr id="9" name="Text Placeholder 8">
            <a:extLst>
              <a:ext uri="{FF2B5EF4-FFF2-40B4-BE49-F238E27FC236}">
                <a16:creationId xmlns="" xmlns:a16="http://schemas.microsoft.com/office/drawing/2014/main" id="{07F18567-9326-411F-BA8D-561D58C7DD91}"/>
              </a:ext>
            </a:extLst>
          </p:cNvPr>
          <p:cNvSpPr>
            <a:spLocks noGrp="1"/>
          </p:cNvSpPr>
          <p:nvPr>
            <p:ph type="body" sz="quarter" idx="33" hasCustomPrompt="1"/>
          </p:nvPr>
        </p:nvSpPr>
        <p:spPr>
          <a:xfrm>
            <a:off x="1911097" y="4311688"/>
            <a:ext cx="2286000" cy="360000"/>
          </a:xfrm>
        </p:spPr>
        <p:txBody>
          <a:bodyPr>
            <a:noAutofit/>
          </a:bodyPr>
          <a:lstStyle>
            <a:lvl1pPr marL="0" indent="0" algn="ctr">
              <a:buFont typeface="Arial" panose="020B0604020202020204" pitchFamily="34" charset="0"/>
              <a:buNone/>
              <a:defRPr sz="1500">
                <a:solidFill>
                  <a:schemeClr val="accent4"/>
                </a:solidFill>
                <a:latin typeface="+mj-lt"/>
              </a:defRPr>
            </a:lvl1pPr>
          </a:lstStyle>
          <a:p>
            <a:pPr lvl="0"/>
            <a:r>
              <a:rPr lang="en-US" dirty="0"/>
              <a:t>Bullet 2</a:t>
            </a:r>
            <a:endParaRPr lang="en-ZA" dirty="0"/>
          </a:p>
        </p:txBody>
      </p:sp>
      <p:sp>
        <p:nvSpPr>
          <p:cNvPr id="10" name="Text Placeholder 10">
            <a:extLst>
              <a:ext uri="{FF2B5EF4-FFF2-40B4-BE49-F238E27FC236}">
                <a16:creationId xmlns="" xmlns:a16="http://schemas.microsoft.com/office/drawing/2014/main" id="{39809F78-EA1B-4C23-A53E-7DE8B4A6AE1D}"/>
              </a:ext>
            </a:extLst>
          </p:cNvPr>
          <p:cNvSpPr>
            <a:spLocks noGrp="1"/>
          </p:cNvSpPr>
          <p:nvPr>
            <p:ph type="body" sz="quarter" idx="34" hasCustomPrompt="1"/>
          </p:nvPr>
        </p:nvSpPr>
        <p:spPr>
          <a:xfrm>
            <a:off x="1911097" y="4773703"/>
            <a:ext cx="2286000" cy="1005840"/>
          </a:xfrm>
        </p:spPr>
        <p:txBody>
          <a:bodyPr/>
          <a:lstStyle>
            <a:lvl1pPr marL="0" indent="0" algn="ctr">
              <a:lnSpc>
                <a:spcPts val="1500"/>
              </a:lnSpc>
              <a:spcBef>
                <a:spcPts val="0"/>
              </a:spcBef>
              <a:buNone/>
              <a:defRPr sz="1051">
                <a:solidFill>
                  <a:schemeClr val="tx1">
                    <a:lumMod val="75000"/>
                    <a:lumOff val="25000"/>
                  </a:schemeClr>
                </a:solidFill>
              </a:defRPr>
            </a:lvl1pPr>
          </a:lstStyle>
          <a:p>
            <a:pPr lvl="0"/>
            <a:r>
              <a:rPr lang="en-US" dirty="0"/>
              <a:t>Bullet Description</a:t>
            </a:r>
            <a:endParaRPr lang="en-ZA" dirty="0"/>
          </a:p>
        </p:txBody>
      </p:sp>
      <p:sp>
        <p:nvSpPr>
          <p:cNvPr id="19" name="Picture Placeholder 15">
            <a:extLst>
              <a:ext uri="{FF2B5EF4-FFF2-40B4-BE49-F238E27FC236}">
                <a16:creationId xmlns="" xmlns:a16="http://schemas.microsoft.com/office/drawing/2014/main" id="{E63C0874-8701-4CED-B60A-61A655FB5A5F}"/>
              </a:ext>
            </a:extLst>
          </p:cNvPr>
          <p:cNvSpPr>
            <a:spLocks noGrp="1"/>
          </p:cNvSpPr>
          <p:nvPr>
            <p:ph type="pic" sz="quarter" idx="43"/>
          </p:nvPr>
        </p:nvSpPr>
        <p:spPr>
          <a:xfrm>
            <a:off x="4951919" y="1965960"/>
            <a:ext cx="2286000" cy="2286000"/>
          </a:xfrm>
          <a:noFill/>
          <a:ln w="95250" cap="sq">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0" rIns="180000" bIns="0" numCol="1" spcCol="0" rtlCol="0" fromWordArt="0" anchor="ctr" anchorCtr="1" forceAA="0" compatLnSpc="1">
            <a:prstTxWarp prst="textNoShape">
              <a:avLst/>
            </a:prstTxWarp>
            <a:noAutofit/>
          </a:bodyPr>
          <a:lstStyle>
            <a:lvl1pPr marL="0" indent="0" algn="ctr">
              <a:buNone/>
              <a:defRPr lang="en-ZA" sz="825" i="1">
                <a:solidFill>
                  <a:schemeClr val="tx1">
                    <a:lumMod val="50000"/>
                    <a:lumOff val="50000"/>
                  </a:schemeClr>
                </a:solidFill>
                <a:latin typeface="Times New Roman" panose="02020603050405020304" pitchFamily="18" charset="0"/>
                <a:cs typeface="Times New Roman" panose="02020603050405020304" pitchFamily="18" charset="0"/>
              </a:defRPr>
            </a:lvl1pPr>
          </a:lstStyle>
          <a:p>
            <a:pPr marL="200020" lvl="0" indent="-200020" algn="ctr"/>
            <a:r>
              <a:rPr lang="en-US"/>
              <a:t>Click icon to add picture</a:t>
            </a:r>
            <a:endParaRPr lang="en-ZA" dirty="0"/>
          </a:p>
        </p:txBody>
      </p:sp>
      <p:sp>
        <p:nvSpPr>
          <p:cNvPr id="11" name="Text Placeholder 8">
            <a:extLst>
              <a:ext uri="{FF2B5EF4-FFF2-40B4-BE49-F238E27FC236}">
                <a16:creationId xmlns="" xmlns:a16="http://schemas.microsoft.com/office/drawing/2014/main" id="{97E7DC10-1618-471B-9441-C640C7FEDD37}"/>
              </a:ext>
            </a:extLst>
          </p:cNvPr>
          <p:cNvSpPr>
            <a:spLocks noGrp="1"/>
          </p:cNvSpPr>
          <p:nvPr>
            <p:ph type="body" sz="quarter" idx="35" hasCustomPrompt="1"/>
          </p:nvPr>
        </p:nvSpPr>
        <p:spPr>
          <a:xfrm>
            <a:off x="4956051" y="4311688"/>
            <a:ext cx="2286000" cy="360000"/>
          </a:xfrm>
        </p:spPr>
        <p:txBody>
          <a:bodyPr>
            <a:noAutofit/>
          </a:bodyPr>
          <a:lstStyle>
            <a:lvl1pPr marL="0" indent="0" algn="ctr">
              <a:buFont typeface="Arial" panose="020B0604020202020204" pitchFamily="34" charset="0"/>
              <a:buNone/>
              <a:defRPr sz="1500">
                <a:solidFill>
                  <a:schemeClr val="accent4"/>
                </a:solidFill>
                <a:latin typeface="+mj-lt"/>
              </a:defRPr>
            </a:lvl1pPr>
          </a:lstStyle>
          <a:p>
            <a:pPr lvl="0"/>
            <a:r>
              <a:rPr lang="en-US" dirty="0"/>
              <a:t>Bullet 3</a:t>
            </a:r>
            <a:endParaRPr lang="en-ZA" dirty="0"/>
          </a:p>
        </p:txBody>
      </p:sp>
      <p:sp>
        <p:nvSpPr>
          <p:cNvPr id="12" name="Text Placeholder 10">
            <a:extLst>
              <a:ext uri="{FF2B5EF4-FFF2-40B4-BE49-F238E27FC236}">
                <a16:creationId xmlns="" xmlns:a16="http://schemas.microsoft.com/office/drawing/2014/main" id="{20AEB661-858B-44C9-9484-E540E04AD365}"/>
              </a:ext>
            </a:extLst>
          </p:cNvPr>
          <p:cNvSpPr>
            <a:spLocks noGrp="1"/>
          </p:cNvSpPr>
          <p:nvPr>
            <p:ph type="body" sz="quarter" idx="36" hasCustomPrompt="1"/>
          </p:nvPr>
        </p:nvSpPr>
        <p:spPr>
          <a:xfrm>
            <a:off x="4956051" y="4773703"/>
            <a:ext cx="2286000" cy="1005840"/>
          </a:xfrm>
        </p:spPr>
        <p:txBody>
          <a:bodyPr/>
          <a:lstStyle>
            <a:lvl1pPr marL="0" indent="0" algn="ctr">
              <a:lnSpc>
                <a:spcPts val="1500"/>
              </a:lnSpc>
              <a:spcBef>
                <a:spcPts val="0"/>
              </a:spcBef>
              <a:buNone/>
              <a:defRPr sz="1051">
                <a:solidFill>
                  <a:schemeClr val="tx1">
                    <a:lumMod val="75000"/>
                    <a:lumOff val="25000"/>
                  </a:schemeClr>
                </a:solidFill>
              </a:defRPr>
            </a:lvl1pPr>
          </a:lstStyle>
          <a:p>
            <a:pPr lvl="0"/>
            <a:r>
              <a:rPr lang="en-US" dirty="0"/>
              <a:t>Bullet Description</a:t>
            </a:r>
            <a:endParaRPr lang="en-ZA" dirty="0"/>
          </a:p>
        </p:txBody>
      </p:sp>
      <p:sp>
        <p:nvSpPr>
          <p:cNvPr id="20" name="Picture Placeholder 15">
            <a:extLst>
              <a:ext uri="{FF2B5EF4-FFF2-40B4-BE49-F238E27FC236}">
                <a16:creationId xmlns="" xmlns:a16="http://schemas.microsoft.com/office/drawing/2014/main" id="{F223D9C7-A9C3-4D38-B4D8-9CAB3A19CF51}"/>
              </a:ext>
            </a:extLst>
          </p:cNvPr>
          <p:cNvSpPr>
            <a:spLocks noGrp="1"/>
          </p:cNvSpPr>
          <p:nvPr>
            <p:ph type="pic" sz="quarter" idx="44"/>
          </p:nvPr>
        </p:nvSpPr>
        <p:spPr>
          <a:xfrm>
            <a:off x="7993732" y="1965960"/>
            <a:ext cx="2286000" cy="2286000"/>
          </a:xfrm>
          <a:noFill/>
          <a:ln w="95250" cap="sq">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0" rIns="180000" bIns="0" numCol="1" spcCol="0" rtlCol="0" fromWordArt="0" anchor="ctr" anchorCtr="1" forceAA="0" compatLnSpc="1">
            <a:prstTxWarp prst="textNoShape">
              <a:avLst/>
            </a:prstTxWarp>
            <a:noAutofit/>
          </a:bodyPr>
          <a:lstStyle>
            <a:lvl1pPr marL="0" indent="0" algn="ctr">
              <a:buNone/>
              <a:defRPr lang="en-ZA" sz="825" i="1">
                <a:solidFill>
                  <a:schemeClr val="tx1">
                    <a:lumMod val="50000"/>
                    <a:lumOff val="50000"/>
                  </a:schemeClr>
                </a:solidFill>
                <a:latin typeface="Times New Roman" panose="02020603050405020304" pitchFamily="18" charset="0"/>
                <a:cs typeface="Times New Roman" panose="02020603050405020304" pitchFamily="18" charset="0"/>
              </a:defRPr>
            </a:lvl1pPr>
          </a:lstStyle>
          <a:p>
            <a:pPr marL="200020" lvl="0" indent="-200020" algn="ctr"/>
            <a:r>
              <a:rPr lang="en-US"/>
              <a:t>Click icon to add picture</a:t>
            </a:r>
            <a:endParaRPr lang="en-ZA" dirty="0"/>
          </a:p>
        </p:txBody>
      </p:sp>
      <p:sp>
        <p:nvSpPr>
          <p:cNvPr id="13" name="Text Placeholder 8">
            <a:extLst>
              <a:ext uri="{FF2B5EF4-FFF2-40B4-BE49-F238E27FC236}">
                <a16:creationId xmlns="" xmlns:a16="http://schemas.microsoft.com/office/drawing/2014/main" id="{FDB26B40-5901-4EF0-BCF0-55677E28B176}"/>
              </a:ext>
            </a:extLst>
          </p:cNvPr>
          <p:cNvSpPr>
            <a:spLocks noGrp="1"/>
          </p:cNvSpPr>
          <p:nvPr>
            <p:ph type="body" sz="quarter" idx="37" hasCustomPrompt="1"/>
          </p:nvPr>
        </p:nvSpPr>
        <p:spPr>
          <a:xfrm>
            <a:off x="7991859" y="4311688"/>
            <a:ext cx="2286000" cy="360000"/>
          </a:xfrm>
        </p:spPr>
        <p:txBody>
          <a:bodyPr>
            <a:noAutofit/>
          </a:bodyPr>
          <a:lstStyle>
            <a:lvl1pPr marL="0" indent="0" algn="ctr">
              <a:buFont typeface="Arial" panose="020B0604020202020204" pitchFamily="34" charset="0"/>
              <a:buNone/>
              <a:defRPr sz="1500">
                <a:solidFill>
                  <a:schemeClr val="accent4"/>
                </a:solidFill>
                <a:latin typeface="+mj-lt"/>
              </a:defRPr>
            </a:lvl1pPr>
          </a:lstStyle>
          <a:p>
            <a:pPr lvl="0"/>
            <a:r>
              <a:rPr lang="en-US" dirty="0"/>
              <a:t>Bullet 4</a:t>
            </a:r>
            <a:endParaRPr lang="en-ZA" dirty="0"/>
          </a:p>
        </p:txBody>
      </p:sp>
      <p:sp>
        <p:nvSpPr>
          <p:cNvPr id="14" name="Text Placeholder 10">
            <a:extLst>
              <a:ext uri="{FF2B5EF4-FFF2-40B4-BE49-F238E27FC236}">
                <a16:creationId xmlns="" xmlns:a16="http://schemas.microsoft.com/office/drawing/2014/main" id="{CCEAE0AB-74EC-4097-A534-A578F1097938}"/>
              </a:ext>
            </a:extLst>
          </p:cNvPr>
          <p:cNvSpPr>
            <a:spLocks noGrp="1"/>
          </p:cNvSpPr>
          <p:nvPr>
            <p:ph type="body" sz="quarter" idx="38" hasCustomPrompt="1"/>
          </p:nvPr>
        </p:nvSpPr>
        <p:spPr>
          <a:xfrm>
            <a:off x="7991859" y="4773703"/>
            <a:ext cx="2286000" cy="1005840"/>
          </a:xfrm>
        </p:spPr>
        <p:txBody>
          <a:bodyPr/>
          <a:lstStyle>
            <a:lvl1pPr marL="0" indent="0" algn="ctr">
              <a:lnSpc>
                <a:spcPts val="1500"/>
              </a:lnSpc>
              <a:spcBef>
                <a:spcPts val="0"/>
              </a:spcBef>
              <a:buNone/>
              <a:defRPr sz="1051">
                <a:solidFill>
                  <a:schemeClr val="tx1">
                    <a:lumMod val="75000"/>
                    <a:lumOff val="25000"/>
                  </a:schemeClr>
                </a:solidFill>
              </a:defRPr>
            </a:lvl1pPr>
          </a:lstStyle>
          <a:p>
            <a:pPr lvl="0"/>
            <a:r>
              <a:rPr lang="en-US" dirty="0"/>
              <a:t>Bullet Description</a:t>
            </a:r>
            <a:endParaRPr lang="en-ZA" dirty="0"/>
          </a:p>
        </p:txBody>
      </p:sp>
      <p:sp>
        <p:nvSpPr>
          <p:cNvPr id="15" name="Date Placeholder 1">
            <a:extLst>
              <a:ext uri="{FF2B5EF4-FFF2-40B4-BE49-F238E27FC236}">
                <a16:creationId xmlns="" xmlns:a16="http://schemas.microsoft.com/office/drawing/2014/main" id="{6FCC4B1F-E859-43CC-8B33-EE155744227A}"/>
              </a:ext>
            </a:extLst>
          </p:cNvPr>
          <p:cNvSpPr>
            <a:spLocks noGrp="1"/>
          </p:cNvSpPr>
          <p:nvPr>
            <p:ph type="dt" sz="half" idx="45"/>
          </p:nvPr>
        </p:nvSpPr>
        <p:spPr>
          <a:xfrm>
            <a:off x="838201" y="6356364"/>
            <a:ext cx="2743200" cy="365125"/>
          </a:xfrm>
        </p:spPr>
        <p:txBody>
          <a:bodyPr/>
          <a:lstStyle/>
          <a:p>
            <a:r>
              <a:rPr lang="en-US">
                <a:solidFill>
                  <a:srgbClr val="E7E6E6">
                    <a:lumMod val="50000"/>
                  </a:srgbClr>
                </a:solidFill>
              </a:rPr>
              <a:t>20XX</a:t>
            </a:r>
            <a:endParaRPr lang="en-US" dirty="0">
              <a:solidFill>
                <a:srgbClr val="E7E6E6">
                  <a:lumMod val="50000"/>
                </a:srgbClr>
              </a:solidFill>
            </a:endParaRPr>
          </a:p>
        </p:txBody>
      </p:sp>
      <p:sp>
        <p:nvSpPr>
          <p:cNvPr id="6" name="Footer Placeholder 5">
            <a:extLst>
              <a:ext uri="{FF2B5EF4-FFF2-40B4-BE49-F238E27FC236}">
                <a16:creationId xmlns="" xmlns:a16="http://schemas.microsoft.com/office/drawing/2014/main" id="{29E5E346-F307-4307-949D-77CDB6E6577A}"/>
              </a:ext>
            </a:extLst>
          </p:cNvPr>
          <p:cNvSpPr>
            <a:spLocks noGrp="1"/>
          </p:cNvSpPr>
          <p:nvPr>
            <p:ph type="ftr" sz="quarter" idx="10"/>
          </p:nvPr>
        </p:nvSpPr>
        <p:spPr/>
        <p:txBody>
          <a:bodyPr/>
          <a:lstStyle>
            <a:lvl1pPr>
              <a:defRPr>
                <a:solidFill>
                  <a:schemeClr val="tx1">
                    <a:lumMod val="75000"/>
                    <a:lumOff val="25000"/>
                  </a:schemeClr>
                </a:solidFill>
              </a:defRPr>
            </a:lvl1pPr>
          </a:lstStyle>
          <a:p>
            <a:r>
              <a:rPr lang="en-ZA">
                <a:solidFill>
                  <a:prstClr val="black">
                    <a:lumMod val="75000"/>
                    <a:lumOff val="25000"/>
                  </a:prstClr>
                </a:solidFill>
              </a:rPr>
              <a:t>RURBAN TIRUVALLUR</a:t>
            </a:r>
            <a:endParaRPr lang="en-ZA" dirty="0">
              <a:solidFill>
                <a:prstClr val="black">
                  <a:lumMod val="75000"/>
                  <a:lumOff val="25000"/>
                </a:prstClr>
              </a:solidFill>
            </a:endParaRPr>
          </a:p>
        </p:txBody>
      </p:sp>
      <p:sp>
        <p:nvSpPr>
          <p:cNvPr id="7" name="Slide Number Placeholder 6">
            <a:extLst>
              <a:ext uri="{FF2B5EF4-FFF2-40B4-BE49-F238E27FC236}">
                <a16:creationId xmlns="" xmlns:a16="http://schemas.microsoft.com/office/drawing/2014/main" id="{BB4446C0-A637-4726-88A6-815A6AB63B96}"/>
              </a:ext>
            </a:extLst>
          </p:cNvPr>
          <p:cNvSpPr>
            <a:spLocks noGrp="1"/>
          </p:cNvSpPr>
          <p:nvPr>
            <p:ph type="sldNum" sz="quarter" idx="11"/>
          </p:nvPr>
        </p:nvSpPr>
        <p:spPr/>
        <p:txBody>
          <a:bodyPr/>
          <a:lstStyle>
            <a:lvl1pPr>
              <a:defRPr>
                <a:solidFill>
                  <a:schemeClr val="tx1">
                    <a:lumMod val="75000"/>
                    <a:lumOff val="25000"/>
                  </a:schemeClr>
                </a:solidFill>
              </a:defRPr>
            </a:lvl1pPr>
          </a:lstStyle>
          <a:p>
            <a:fld id="{19B51A1E-902D-48AF-9020-955120F399B6}" type="slidenum">
              <a:rPr lang="en-ZA" smtClean="0">
                <a:solidFill>
                  <a:prstClr val="black">
                    <a:lumMod val="75000"/>
                    <a:lumOff val="25000"/>
                  </a:prstClr>
                </a:solidFill>
              </a:rPr>
              <a:pPr/>
              <a:t>‹#›</a:t>
            </a:fld>
            <a:endParaRPr lang="en-ZA" dirty="0">
              <a:solidFill>
                <a:prstClr val="black">
                  <a:lumMod val="75000"/>
                  <a:lumOff val="25000"/>
                </a:prstClr>
              </a:solidFill>
            </a:endParaRPr>
          </a:p>
        </p:txBody>
      </p:sp>
    </p:spTree>
    <p:extLst>
      <p:ext uri="{BB962C8B-B14F-4D97-AF65-F5344CB8AC3E}">
        <p14:creationId xmlns:p14="http://schemas.microsoft.com/office/powerpoint/2010/main" val="24683522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Competition">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FE9E034D-C1DD-48C0-BB6B-FDC6F8EBA558}"/>
              </a:ext>
            </a:extLst>
          </p:cNvPr>
          <p:cNvSpPr>
            <a:spLocks noGrp="1"/>
          </p:cNvSpPr>
          <p:nvPr>
            <p:ph type="title"/>
          </p:nvPr>
        </p:nvSpPr>
        <p:spPr>
          <a:xfrm>
            <a:off x="1162075" y="365129"/>
            <a:ext cx="10193316" cy="1325563"/>
          </a:xfrm>
        </p:spPr>
        <p:txBody>
          <a:bodyPr/>
          <a:lstStyle>
            <a:lvl1pPr algn="l">
              <a:defRPr/>
            </a:lvl1pPr>
          </a:lstStyle>
          <a:p>
            <a:r>
              <a:rPr lang="en-US"/>
              <a:t>Click to edit Master title style</a:t>
            </a:r>
            <a:endParaRPr lang="en-US" dirty="0"/>
          </a:p>
        </p:txBody>
      </p:sp>
      <p:sp>
        <p:nvSpPr>
          <p:cNvPr id="3" name="Text Placeholder 2">
            <a:extLst>
              <a:ext uri="{FF2B5EF4-FFF2-40B4-BE49-F238E27FC236}">
                <a16:creationId xmlns="" xmlns:a16="http://schemas.microsoft.com/office/drawing/2014/main" id="{D77FFB71-D3BF-4723-8C5E-44AD8F0E924D}"/>
              </a:ext>
            </a:extLst>
          </p:cNvPr>
          <p:cNvSpPr>
            <a:spLocks noGrp="1"/>
          </p:cNvSpPr>
          <p:nvPr>
            <p:ph type="body" idx="1"/>
          </p:nvPr>
        </p:nvSpPr>
        <p:spPr>
          <a:xfrm>
            <a:off x="1162073" y="1853548"/>
            <a:ext cx="4572000" cy="640080"/>
          </a:xfrm>
        </p:spPr>
        <p:txBody>
          <a:bodyPr anchor="ctr" anchorCtr="0">
            <a:normAutofit/>
          </a:bodyPr>
          <a:lstStyle>
            <a:lvl1pPr marL="0" indent="0">
              <a:buNone/>
              <a:defRPr sz="1500" b="0">
                <a:solidFill>
                  <a:schemeClr val="accent4"/>
                </a:solidFill>
                <a:latin typeface="+mj-lt"/>
              </a:defRPr>
            </a:lvl1pPr>
            <a:lvl2pPr marL="342891" indent="0">
              <a:buNone/>
              <a:defRPr sz="1500" b="1"/>
            </a:lvl2pPr>
            <a:lvl3pPr marL="685783" indent="0">
              <a:buNone/>
              <a:defRPr sz="1351" b="1"/>
            </a:lvl3pPr>
            <a:lvl4pPr marL="1028674" indent="0">
              <a:buNone/>
              <a:defRPr sz="1200" b="1"/>
            </a:lvl4pPr>
            <a:lvl5pPr marL="1371566" indent="0">
              <a:buNone/>
              <a:defRPr sz="1200" b="1"/>
            </a:lvl5pPr>
            <a:lvl6pPr marL="1714457" indent="0">
              <a:buNone/>
              <a:defRPr sz="1200" b="1"/>
            </a:lvl6pPr>
            <a:lvl7pPr marL="2057349" indent="0">
              <a:buNone/>
              <a:defRPr sz="1200" b="1"/>
            </a:lvl7pPr>
            <a:lvl8pPr marL="2400240" indent="0">
              <a:buNone/>
              <a:defRPr sz="1200" b="1"/>
            </a:lvl8pPr>
            <a:lvl9pPr marL="2743131" indent="0">
              <a:buNone/>
              <a:defRPr sz="1200" b="1"/>
            </a:lvl9pPr>
          </a:lstStyle>
          <a:p>
            <a:pPr lvl="0"/>
            <a:r>
              <a:rPr lang="en-US"/>
              <a:t>Click to edit Master text styles</a:t>
            </a:r>
          </a:p>
        </p:txBody>
      </p:sp>
      <p:sp>
        <p:nvSpPr>
          <p:cNvPr id="4" name="Content Placeholder 3">
            <a:extLst>
              <a:ext uri="{FF2B5EF4-FFF2-40B4-BE49-F238E27FC236}">
                <a16:creationId xmlns="" xmlns:a16="http://schemas.microsoft.com/office/drawing/2014/main" id="{A91BC8B9-8F2B-4131-A090-0ACBEEE80BB7}"/>
              </a:ext>
            </a:extLst>
          </p:cNvPr>
          <p:cNvSpPr>
            <a:spLocks noGrp="1"/>
          </p:cNvSpPr>
          <p:nvPr>
            <p:ph sz="half" idx="2"/>
          </p:nvPr>
        </p:nvSpPr>
        <p:spPr>
          <a:xfrm>
            <a:off x="1162073" y="2505075"/>
            <a:ext cx="4572000" cy="3200400"/>
          </a:xfrm>
        </p:spPr>
        <p:txBody>
          <a:bodyPr>
            <a:normAutofit/>
          </a:bodyPr>
          <a:lstStyle>
            <a:lvl1pPr>
              <a:lnSpc>
                <a:spcPts val="1951"/>
              </a:lnSpc>
              <a:defRPr sz="1200"/>
            </a:lvl1pPr>
            <a:lvl2pPr>
              <a:lnSpc>
                <a:spcPts val="1951"/>
              </a:lnSpc>
              <a:defRPr sz="1200"/>
            </a:lvl2pPr>
            <a:lvl3pPr>
              <a:lnSpc>
                <a:spcPts val="1951"/>
              </a:lnSpc>
              <a:defRPr sz="1200"/>
            </a:lvl3pPr>
            <a:lvl4pPr>
              <a:lnSpc>
                <a:spcPts val="1951"/>
              </a:lnSpc>
              <a:defRPr sz="1200"/>
            </a:lvl4pPr>
            <a:lvl5pPr>
              <a:lnSpc>
                <a:spcPts val="1951"/>
              </a:lnSpc>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a:extLst>
              <a:ext uri="{FF2B5EF4-FFF2-40B4-BE49-F238E27FC236}">
                <a16:creationId xmlns="" xmlns:a16="http://schemas.microsoft.com/office/drawing/2014/main" id="{1714E40B-C52C-407A-9311-46FDCD84CB5A}"/>
              </a:ext>
            </a:extLst>
          </p:cNvPr>
          <p:cNvSpPr>
            <a:spLocks noGrp="1"/>
          </p:cNvSpPr>
          <p:nvPr>
            <p:ph type="body" sz="quarter" idx="3"/>
          </p:nvPr>
        </p:nvSpPr>
        <p:spPr>
          <a:xfrm>
            <a:off x="6494485" y="1853548"/>
            <a:ext cx="4572000" cy="640080"/>
          </a:xfrm>
          <a:noFill/>
        </p:spPr>
        <p:txBody>
          <a:bodyPr anchor="ctr" anchorCtr="0">
            <a:normAutofit/>
          </a:bodyPr>
          <a:lstStyle>
            <a:lvl1pPr marL="0" indent="0">
              <a:buNone/>
              <a:defRPr sz="1500" b="0">
                <a:solidFill>
                  <a:schemeClr val="accent4"/>
                </a:solidFill>
                <a:latin typeface="+mj-lt"/>
              </a:defRPr>
            </a:lvl1pPr>
            <a:lvl2pPr marL="342891" indent="0">
              <a:buNone/>
              <a:defRPr sz="1500" b="1"/>
            </a:lvl2pPr>
            <a:lvl3pPr marL="685783" indent="0">
              <a:buNone/>
              <a:defRPr sz="1351" b="1"/>
            </a:lvl3pPr>
            <a:lvl4pPr marL="1028674" indent="0">
              <a:buNone/>
              <a:defRPr sz="1200" b="1"/>
            </a:lvl4pPr>
            <a:lvl5pPr marL="1371566" indent="0">
              <a:buNone/>
              <a:defRPr sz="1200" b="1"/>
            </a:lvl5pPr>
            <a:lvl6pPr marL="1714457" indent="0">
              <a:buNone/>
              <a:defRPr sz="1200" b="1"/>
            </a:lvl6pPr>
            <a:lvl7pPr marL="2057349" indent="0">
              <a:buNone/>
              <a:defRPr sz="1200" b="1"/>
            </a:lvl7pPr>
            <a:lvl8pPr marL="2400240" indent="0">
              <a:buNone/>
              <a:defRPr sz="1200" b="1"/>
            </a:lvl8pPr>
            <a:lvl9pPr marL="2743131" indent="0">
              <a:buNone/>
              <a:defRPr sz="1200" b="1"/>
            </a:lvl9pPr>
          </a:lstStyle>
          <a:p>
            <a:pPr lvl="0"/>
            <a:r>
              <a:rPr lang="en-US"/>
              <a:t>Click to edit Master text styles</a:t>
            </a:r>
          </a:p>
        </p:txBody>
      </p:sp>
      <p:sp>
        <p:nvSpPr>
          <p:cNvPr id="6" name="Content Placeholder 5">
            <a:extLst>
              <a:ext uri="{FF2B5EF4-FFF2-40B4-BE49-F238E27FC236}">
                <a16:creationId xmlns="" xmlns:a16="http://schemas.microsoft.com/office/drawing/2014/main" id="{0596ED23-22F0-421E-849C-630BEABF8BD0}"/>
              </a:ext>
            </a:extLst>
          </p:cNvPr>
          <p:cNvSpPr>
            <a:spLocks noGrp="1"/>
          </p:cNvSpPr>
          <p:nvPr>
            <p:ph sz="quarter" idx="4"/>
          </p:nvPr>
        </p:nvSpPr>
        <p:spPr>
          <a:xfrm>
            <a:off x="6494485" y="2505075"/>
            <a:ext cx="4572000" cy="3200400"/>
          </a:xfrm>
        </p:spPr>
        <p:txBody>
          <a:bodyPr>
            <a:normAutofit/>
          </a:bodyPr>
          <a:lstStyle>
            <a:lvl1pPr>
              <a:lnSpc>
                <a:spcPts val="1951"/>
              </a:lnSpc>
              <a:defRPr sz="1200"/>
            </a:lvl1pPr>
            <a:lvl2pPr>
              <a:lnSpc>
                <a:spcPts val="1951"/>
              </a:lnSpc>
              <a:defRPr sz="1200"/>
            </a:lvl2pPr>
            <a:lvl3pPr>
              <a:lnSpc>
                <a:spcPts val="1951"/>
              </a:lnSpc>
              <a:defRPr sz="1200"/>
            </a:lvl3pPr>
            <a:lvl4pPr>
              <a:lnSpc>
                <a:spcPts val="1951"/>
              </a:lnSpc>
              <a:defRPr sz="1200"/>
            </a:lvl4pPr>
            <a:lvl5pPr>
              <a:lnSpc>
                <a:spcPts val="1951"/>
              </a:lnSpc>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Picture Placeholder 10">
            <a:extLst>
              <a:ext uri="{FF2B5EF4-FFF2-40B4-BE49-F238E27FC236}">
                <a16:creationId xmlns="" xmlns:a16="http://schemas.microsoft.com/office/drawing/2014/main" id="{582C2B31-DB43-4AEF-AA1E-62866E69E584}"/>
              </a:ext>
            </a:extLst>
          </p:cNvPr>
          <p:cNvSpPr>
            <a:spLocks noGrp="1"/>
          </p:cNvSpPr>
          <p:nvPr>
            <p:ph type="pic" sz="quarter" idx="13"/>
          </p:nvPr>
        </p:nvSpPr>
        <p:spPr>
          <a:xfrm>
            <a:off x="1531" y="5943600"/>
            <a:ext cx="12188953" cy="914400"/>
          </a:xfrm>
          <a:solidFill>
            <a:schemeClr val="accent6"/>
          </a:solidFill>
        </p:spPr>
        <p:txBody>
          <a:bodyPr/>
          <a:lstStyle/>
          <a:p>
            <a:r>
              <a:rPr lang="en-US"/>
              <a:t>Click icon to add picture</a:t>
            </a:r>
            <a:endParaRPr lang="en-US" dirty="0"/>
          </a:p>
        </p:txBody>
      </p:sp>
      <p:sp>
        <p:nvSpPr>
          <p:cNvPr id="7" name="Date Placeholder 6">
            <a:extLst>
              <a:ext uri="{FF2B5EF4-FFF2-40B4-BE49-F238E27FC236}">
                <a16:creationId xmlns="" xmlns:a16="http://schemas.microsoft.com/office/drawing/2014/main" id="{860A2F77-6CFB-4347-9224-EFAA0C0EF3DB}"/>
              </a:ext>
            </a:extLst>
          </p:cNvPr>
          <p:cNvSpPr>
            <a:spLocks noGrp="1"/>
          </p:cNvSpPr>
          <p:nvPr>
            <p:ph type="dt" sz="half" idx="10"/>
          </p:nvPr>
        </p:nvSpPr>
        <p:spPr/>
        <p:txBody>
          <a:bodyPr/>
          <a:lstStyle>
            <a:lvl1pPr>
              <a:defRPr>
                <a:solidFill>
                  <a:schemeClr val="bg1"/>
                </a:solidFill>
              </a:defRPr>
            </a:lvl1pPr>
          </a:lstStyle>
          <a:p>
            <a:r>
              <a:rPr lang="en-US">
                <a:solidFill>
                  <a:prstClr val="white"/>
                </a:solidFill>
              </a:rPr>
              <a:t>20XX</a:t>
            </a:r>
            <a:endParaRPr lang="en-US" dirty="0">
              <a:solidFill>
                <a:prstClr val="white"/>
              </a:solidFill>
            </a:endParaRPr>
          </a:p>
        </p:txBody>
      </p:sp>
      <p:sp>
        <p:nvSpPr>
          <p:cNvPr id="8" name="Footer Placeholder 7">
            <a:extLst>
              <a:ext uri="{FF2B5EF4-FFF2-40B4-BE49-F238E27FC236}">
                <a16:creationId xmlns="" xmlns:a16="http://schemas.microsoft.com/office/drawing/2014/main" id="{97C1F45E-8700-4861-AD21-BB7A09E1305A}"/>
              </a:ext>
            </a:extLst>
          </p:cNvPr>
          <p:cNvSpPr>
            <a:spLocks noGrp="1"/>
          </p:cNvSpPr>
          <p:nvPr>
            <p:ph type="ftr" sz="quarter" idx="11"/>
          </p:nvPr>
        </p:nvSpPr>
        <p:spPr/>
        <p:txBody>
          <a:bodyPr/>
          <a:lstStyle>
            <a:lvl1pPr>
              <a:defRPr>
                <a:solidFill>
                  <a:schemeClr val="bg1"/>
                </a:solidFill>
              </a:defRPr>
            </a:lvl1pPr>
          </a:lstStyle>
          <a:p>
            <a:r>
              <a:rPr lang="en-US">
                <a:solidFill>
                  <a:prstClr val="white"/>
                </a:solidFill>
              </a:rPr>
              <a:t>RURBAN TIRUVALLUR</a:t>
            </a:r>
            <a:endParaRPr lang="en-US" dirty="0">
              <a:solidFill>
                <a:prstClr val="white"/>
              </a:solidFill>
            </a:endParaRPr>
          </a:p>
        </p:txBody>
      </p:sp>
      <p:sp>
        <p:nvSpPr>
          <p:cNvPr id="9" name="Slide Number Placeholder 8">
            <a:extLst>
              <a:ext uri="{FF2B5EF4-FFF2-40B4-BE49-F238E27FC236}">
                <a16:creationId xmlns="" xmlns:a16="http://schemas.microsoft.com/office/drawing/2014/main" id="{B7283171-31EE-44C7-A031-9F840EDEC10C}"/>
              </a:ext>
            </a:extLst>
          </p:cNvPr>
          <p:cNvSpPr>
            <a:spLocks noGrp="1"/>
          </p:cNvSpPr>
          <p:nvPr>
            <p:ph type="sldNum" sz="quarter" idx="12"/>
          </p:nvPr>
        </p:nvSpPr>
        <p:spPr/>
        <p:txBody>
          <a:bodyPr/>
          <a:lstStyle>
            <a:lvl1pPr>
              <a:defRPr>
                <a:solidFill>
                  <a:schemeClr val="bg1"/>
                </a:solidFill>
              </a:defRPr>
            </a:lvl1pPr>
          </a:lstStyle>
          <a:p>
            <a:fld id="{B5CEABB6-07DC-46E8-9B57-56EC44A396E5}" type="slidenum">
              <a:rPr lang="en-US" smtClean="0">
                <a:solidFill>
                  <a:prstClr val="white"/>
                </a:solidFill>
              </a:rPr>
              <a:pPr/>
              <a:t>‹#›</a:t>
            </a:fld>
            <a:endParaRPr lang="en-US" dirty="0">
              <a:solidFill>
                <a:prstClr val="white"/>
              </a:solidFill>
            </a:endParaRPr>
          </a:p>
        </p:txBody>
      </p:sp>
    </p:spTree>
    <p:extLst>
      <p:ext uri="{BB962C8B-B14F-4D97-AF65-F5344CB8AC3E}">
        <p14:creationId xmlns:p14="http://schemas.microsoft.com/office/powerpoint/2010/main" val="362219287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Market overview">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EDD6B45A-9FA0-4D2A-8BEF-4709BD5C14CA}"/>
              </a:ext>
            </a:extLst>
          </p:cNvPr>
          <p:cNvSpPr>
            <a:spLocks noGrp="1"/>
          </p:cNvSpPr>
          <p:nvPr>
            <p:ph type="title"/>
          </p:nvPr>
        </p:nvSpPr>
        <p:spPr/>
        <p:txBody>
          <a:bodyPr/>
          <a:lstStyle>
            <a:lvl1pPr algn="ctr">
              <a:defRPr>
                <a:solidFill>
                  <a:schemeClr val="tx1">
                    <a:lumMod val="50000"/>
                    <a:lumOff val="50000"/>
                  </a:schemeClr>
                </a:solidFill>
              </a:defRPr>
            </a:lvl1pPr>
          </a:lstStyle>
          <a:p>
            <a:r>
              <a:rPr lang="en-US"/>
              <a:t>Click to edit Master title style</a:t>
            </a:r>
            <a:endParaRPr lang="en-US" dirty="0"/>
          </a:p>
        </p:txBody>
      </p:sp>
      <p:sp>
        <p:nvSpPr>
          <p:cNvPr id="7" name="Picture Placeholder 6">
            <a:extLst>
              <a:ext uri="{FF2B5EF4-FFF2-40B4-BE49-F238E27FC236}">
                <a16:creationId xmlns="" xmlns:a16="http://schemas.microsoft.com/office/drawing/2014/main" id="{C06C6CB5-A7CF-4AA0-8E61-3C46EFA04157}"/>
              </a:ext>
              <a:ext uri="{C183D7F6-B498-43B3-948B-1728B52AA6E4}">
                <adec:decorative xmlns="" xmlns:adec="http://schemas.microsoft.com/office/drawing/2017/decorative" val="1"/>
              </a:ext>
            </a:extLst>
          </p:cNvPr>
          <p:cNvSpPr>
            <a:spLocks noGrp="1"/>
          </p:cNvSpPr>
          <p:nvPr>
            <p:ph type="pic" sz="quarter" idx="23" hasCustomPrompt="1"/>
          </p:nvPr>
        </p:nvSpPr>
        <p:spPr>
          <a:xfrm>
            <a:off x="1531" y="4572000"/>
            <a:ext cx="12188953" cy="2286000"/>
          </a:xfrm>
          <a:solidFill>
            <a:schemeClr val="accent6"/>
          </a:solidFill>
        </p:spPr>
        <p:txBody>
          <a:bodyPr anchor="b"/>
          <a:lstStyle>
            <a:lvl1pPr marL="0" indent="0">
              <a:buNone/>
              <a:defRPr/>
            </a:lvl1pPr>
          </a:lstStyle>
          <a:p>
            <a:r>
              <a:rPr lang="en-US" dirty="0"/>
              <a:t>Click to add picture</a:t>
            </a:r>
          </a:p>
        </p:txBody>
      </p:sp>
      <p:sp>
        <p:nvSpPr>
          <p:cNvPr id="15" name="Text Placeholder 15">
            <a:extLst>
              <a:ext uri="{FF2B5EF4-FFF2-40B4-BE49-F238E27FC236}">
                <a16:creationId xmlns="" xmlns:a16="http://schemas.microsoft.com/office/drawing/2014/main" id="{A1FB681F-A94D-4BF8-8290-0811E98D49D4}"/>
              </a:ext>
            </a:extLst>
          </p:cNvPr>
          <p:cNvSpPr>
            <a:spLocks noGrp="1"/>
          </p:cNvSpPr>
          <p:nvPr>
            <p:ph type="body" sz="quarter" idx="13" hasCustomPrompt="1"/>
          </p:nvPr>
        </p:nvSpPr>
        <p:spPr>
          <a:xfrm>
            <a:off x="858309" y="1696392"/>
            <a:ext cx="3210331" cy="3647605"/>
          </a:xfrm>
          <a:solidFill>
            <a:schemeClr val="bg1"/>
          </a:solidFill>
          <a:ln w="12700">
            <a:solidFill>
              <a:schemeClr val="tx2">
                <a:lumMod val="20000"/>
                <a:lumOff val="80000"/>
              </a:schemeClr>
            </a:solidFill>
          </a:ln>
        </p:spPr>
        <p:txBody>
          <a:bodyPr lIns="91440" tIns="457200">
            <a:noAutofit/>
          </a:bodyPr>
          <a:lstStyle>
            <a:lvl1pPr marL="0" indent="0" algn="ctr">
              <a:buNone/>
              <a:defRPr sz="2400" b="0">
                <a:solidFill>
                  <a:schemeClr val="accent4"/>
                </a:solidFill>
                <a:latin typeface="+mj-lt"/>
              </a:defRPr>
            </a:lvl1pPr>
          </a:lstStyle>
          <a:p>
            <a:pPr lvl="0"/>
            <a:r>
              <a:rPr lang="en-US" dirty="0"/>
              <a:t>Subtitle</a:t>
            </a:r>
          </a:p>
        </p:txBody>
      </p:sp>
      <p:sp>
        <p:nvSpPr>
          <p:cNvPr id="17" name="Text Placeholder 18">
            <a:extLst>
              <a:ext uri="{FF2B5EF4-FFF2-40B4-BE49-F238E27FC236}">
                <a16:creationId xmlns="" xmlns:a16="http://schemas.microsoft.com/office/drawing/2014/main" id="{61E8C129-EF62-46A8-97F3-3CB5D014FBDD}"/>
              </a:ext>
            </a:extLst>
          </p:cNvPr>
          <p:cNvSpPr>
            <a:spLocks noGrp="1"/>
          </p:cNvSpPr>
          <p:nvPr>
            <p:ph type="body" sz="quarter" idx="15" hasCustomPrompt="1"/>
          </p:nvPr>
        </p:nvSpPr>
        <p:spPr>
          <a:xfrm>
            <a:off x="1095593" y="2750700"/>
            <a:ext cx="2743200" cy="2465883"/>
          </a:xfrm>
        </p:spPr>
        <p:txBody>
          <a:bodyPr>
            <a:normAutofit/>
          </a:bodyPr>
          <a:lstStyle>
            <a:lvl1pPr marL="0" indent="0" algn="ctr">
              <a:buFont typeface="Arial" panose="020B0604020202020204" pitchFamily="34" charset="0"/>
              <a:buNone/>
              <a:defRPr sz="1051">
                <a:solidFill>
                  <a:schemeClr val="tx1"/>
                </a:solidFill>
              </a:defRPr>
            </a:lvl1pPr>
          </a:lstStyle>
          <a:p>
            <a:pPr lvl="0"/>
            <a:r>
              <a:rPr lang="en-US" dirty="0"/>
              <a:t>Click to add text</a:t>
            </a:r>
          </a:p>
        </p:txBody>
      </p:sp>
      <p:sp>
        <p:nvSpPr>
          <p:cNvPr id="3" name="Date Placeholder 2">
            <a:extLst>
              <a:ext uri="{FF2B5EF4-FFF2-40B4-BE49-F238E27FC236}">
                <a16:creationId xmlns="" xmlns:a16="http://schemas.microsoft.com/office/drawing/2014/main" id="{98EC90C5-A811-4E5C-ADD1-A89DB4E94DAA}"/>
              </a:ext>
            </a:extLst>
          </p:cNvPr>
          <p:cNvSpPr>
            <a:spLocks noGrp="1"/>
          </p:cNvSpPr>
          <p:nvPr>
            <p:ph type="dt" sz="half" idx="20"/>
          </p:nvPr>
        </p:nvSpPr>
        <p:spPr/>
        <p:txBody>
          <a:bodyPr/>
          <a:lstStyle>
            <a:lvl1pPr>
              <a:defRPr>
                <a:solidFill>
                  <a:schemeClr val="bg1"/>
                </a:solidFill>
              </a:defRPr>
            </a:lvl1pPr>
          </a:lstStyle>
          <a:p>
            <a:r>
              <a:rPr lang="en-US">
                <a:solidFill>
                  <a:prstClr val="white"/>
                </a:solidFill>
              </a:rPr>
              <a:t>20XX</a:t>
            </a:r>
            <a:endParaRPr lang="en-US" dirty="0">
              <a:solidFill>
                <a:prstClr val="white"/>
              </a:solidFill>
            </a:endParaRPr>
          </a:p>
        </p:txBody>
      </p:sp>
      <p:sp>
        <p:nvSpPr>
          <p:cNvPr id="16" name="Text Placeholder 15">
            <a:extLst>
              <a:ext uri="{FF2B5EF4-FFF2-40B4-BE49-F238E27FC236}">
                <a16:creationId xmlns="" xmlns:a16="http://schemas.microsoft.com/office/drawing/2014/main" id="{45F3F79F-C68B-4A8C-B9F0-4BF82DCC6D5F}"/>
              </a:ext>
            </a:extLst>
          </p:cNvPr>
          <p:cNvSpPr>
            <a:spLocks noGrp="1"/>
          </p:cNvSpPr>
          <p:nvPr>
            <p:ph type="body" sz="quarter" idx="24" hasCustomPrompt="1"/>
          </p:nvPr>
        </p:nvSpPr>
        <p:spPr>
          <a:xfrm>
            <a:off x="4516638" y="1696389"/>
            <a:ext cx="3209545" cy="3648456"/>
          </a:xfrm>
          <a:solidFill>
            <a:schemeClr val="bg1"/>
          </a:solidFill>
          <a:ln w="12700">
            <a:solidFill>
              <a:schemeClr val="tx2">
                <a:lumMod val="20000"/>
                <a:lumOff val="80000"/>
              </a:schemeClr>
            </a:solidFill>
          </a:ln>
        </p:spPr>
        <p:txBody>
          <a:bodyPr tIns="457200">
            <a:noAutofit/>
          </a:bodyPr>
          <a:lstStyle>
            <a:lvl1pPr marL="0" indent="0" algn="ctr">
              <a:buNone/>
              <a:defRPr sz="2400" b="0">
                <a:solidFill>
                  <a:schemeClr val="accent4"/>
                </a:solidFill>
                <a:latin typeface="+mj-lt"/>
              </a:defRPr>
            </a:lvl1pPr>
          </a:lstStyle>
          <a:p>
            <a:pPr lvl="0"/>
            <a:r>
              <a:rPr lang="en-US" dirty="0"/>
              <a:t>Subtitle</a:t>
            </a:r>
          </a:p>
        </p:txBody>
      </p:sp>
      <p:sp>
        <p:nvSpPr>
          <p:cNvPr id="18" name="Text Placeholder 18">
            <a:extLst>
              <a:ext uri="{FF2B5EF4-FFF2-40B4-BE49-F238E27FC236}">
                <a16:creationId xmlns="" xmlns:a16="http://schemas.microsoft.com/office/drawing/2014/main" id="{7E2099CC-3C3F-4C3B-825F-C69EBE0F0D18}"/>
              </a:ext>
            </a:extLst>
          </p:cNvPr>
          <p:cNvSpPr>
            <a:spLocks noGrp="1"/>
          </p:cNvSpPr>
          <p:nvPr>
            <p:ph type="body" sz="quarter" idx="25" hasCustomPrompt="1"/>
          </p:nvPr>
        </p:nvSpPr>
        <p:spPr>
          <a:xfrm>
            <a:off x="4765548" y="2750700"/>
            <a:ext cx="2743200" cy="2465883"/>
          </a:xfrm>
        </p:spPr>
        <p:txBody>
          <a:bodyPr>
            <a:normAutofit/>
          </a:bodyPr>
          <a:lstStyle>
            <a:lvl1pPr marL="0" indent="0" algn="ctr">
              <a:buFont typeface="Arial" panose="020B0604020202020204" pitchFamily="34" charset="0"/>
              <a:buNone/>
              <a:defRPr sz="1051">
                <a:solidFill>
                  <a:schemeClr val="tx1"/>
                </a:solidFill>
              </a:defRPr>
            </a:lvl1pPr>
          </a:lstStyle>
          <a:p>
            <a:pPr lvl="0"/>
            <a:r>
              <a:rPr lang="en-US" dirty="0"/>
              <a:t>Click to add text</a:t>
            </a:r>
          </a:p>
        </p:txBody>
      </p:sp>
      <p:sp>
        <p:nvSpPr>
          <p:cNvPr id="4" name="Footer Placeholder 3">
            <a:extLst>
              <a:ext uri="{FF2B5EF4-FFF2-40B4-BE49-F238E27FC236}">
                <a16:creationId xmlns="" xmlns:a16="http://schemas.microsoft.com/office/drawing/2014/main" id="{3356B621-AE19-45D3-B25F-23256C242DDD}"/>
              </a:ext>
            </a:extLst>
          </p:cNvPr>
          <p:cNvSpPr>
            <a:spLocks noGrp="1"/>
          </p:cNvSpPr>
          <p:nvPr>
            <p:ph type="ftr" sz="quarter" idx="21"/>
          </p:nvPr>
        </p:nvSpPr>
        <p:spPr/>
        <p:txBody>
          <a:bodyPr/>
          <a:lstStyle>
            <a:lvl1pPr>
              <a:defRPr>
                <a:solidFill>
                  <a:schemeClr val="bg1"/>
                </a:solidFill>
              </a:defRPr>
            </a:lvl1pPr>
          </a:lstStyle>
          <a:p>
            <a:r>
              <a:rPr lang="en-US">
                <a:solidFill>
                  <a:prstClr val="white"/>
                </a:solidFill>
              </a:rPr>
              <a:t>RURBAN TIRUVALLUR</a:t>
            </a:r>
            <a:endParaRPr lang="en-US" dirty="0">
              <a:solidFill>
                <a:prstClr val="white"/>
              </a:solidFill>
            </a:endParaRPr>
          </a:p>
        </p:txBody>
      </p:sp>
      <p:sp>
        <p:nvSpPr>
          <p:cNvPr id="20" name="Text Placeholder 15">
            <a:extLst>
              <a:ext uri="{FF2B5EF4-FFF2-40B4-BE49-F238E27FC236}">
                <a16:creationId xmlns="" xmlns:a16="http://schemas.microsoft.com/office/drawing/2014/main" id="{D904408A-D9CD-40EC-A60A-5AFD4501F7B0}"/>
              </a:ext>
            </a:extLst>
          </p:cNvPr>
          <p:cNvSpPr>
            <a:spLocks noGrp="1"/>
          </p:cNvSpPr>
          <p:nvPr>
            <p:ph type="body" sz="quarter" idx="26" hasCustomPrompt="1"/>
          </p:nvPr>
        </p:nvSpPr>
        <p:spPr>
          <a:xfrm>
            <a:off x="8148774" y="1696389"/>
            <a:ext cx="3209545" cy="3648456"/>
          </a:xfrm>
          <a:solidFill>
            <a:schemeClr val="bg1"/>
          </a:solidFill>
          <a:ln w="12700">
            <a:solidFill>
              <a:schemeClr val="tx2">
                <a:lumMod val="20000"/>
                <a:lumOff val="80000"/>
              </a:schemeClr>
            </a:solidFill>
          </a:ln>
        </p:spPr>
        <p:txBody>
          <a:bodyPr tIns="457200">
            <a:noAutofit/>
          </a:bodyPr>
          <a:lstStyle>
            <a:lvl1pPr marL="0" indent="0" algn="ctr">
              <a:buNone/>
              <a:defRPr sz="2400" b="0">
                <a:solidFill>
                  <a:schemeClr val="accent4"/>
                </a:solidFill>
                <a:latin typeface="+mj-lt"/>
              </a:defRPr>
            </a:lvl1pPr>
          </a:lstStyle>
          <a:p>
            <a:pPr lvl="0"/>
            <a:r>
              <a:rPr lang="en-US" dirty="0"/>
              <a:t>Subtitle</a:t>
            </a:r>
          </a:p>
        </p:txBody>
      </p:sp>
      <p:sp>
        <p:nvSpPr>
          <p:cNvPr id="21" name="Text Placeholder 18">
            <a:extLst>
              <a:ext uri="{FF2B5EF4-FFF2-40B4-BE49-F238E27FC236}">
                <a16:creationId xmlns="" xmlns:a16="http://schemas.microsoft.com/office/drawing/2014/main" id="{F6FD60C1-21C4-4DFB-A5A9-717DE2A98BA9}"/>
              </a:ext>
            </a:extLst>
          </p:cNvPr>
          <p:cNvSpPr>
            <a:spLocks noGrp="1"/>
          </p:cNvSpPr>
          <p:nvPr>
            <p:ph type="body" sz="quarter" idx="27" hasCustomPrompt="1"/>
          </p:nvPr>
        </p:nvSpPr>
        <p:spPr>
          <a:xfrm>
            <a:off x="8377131" y="2750700"/>
            <a:ext cx="2743200" cy="2465883"/>
          </a:xfrm>
        </p:spPr>
        <p:txBody>
          <a:bodyPr>
            <a:normAutofit/>
          </a:bodyPr>
          <a:lstStyle>
            <a:lvl1pPr marL="0" indent="0" algn="ctr">
              <a:buFont typeface="Arial" panose="020B0604020202020204" pitchFamily="34" charset="0"/>
              <a:buNone/>
              <a:defRPr sz="1051">
                <a:solidFill>
                  <a:schemeClr val="tx1"/>
                </a:solidFill>
              </a:defRPr>
            </a:lvl1pPr>
          </a:lstStyle>
          <a:p>
            <a:pPr lvl="0"/>
            <a:r>
              <a:rPr lang="en-US" dirty="0"/>
              <a:t>Click to add text</a:t>
            </a:r>
          </a:p>
        </p:txBody>
      </p:sp>
      <p:sp>
        <p:nvSpPr>
          <p:cNvPr id="5" name="Slide Number Placeholder 4">
            <a:extLst>
              <a:ext uri="{FF2B5EF4-FFF2-40B4-BE49-F238E27FC236}">
                <a16:creationId xmlns="" xmlns:a16="http://schemas.microsoft.com/office/drawing/2014/main" id="{158BDCB2-D8C3-4571-8154-76BEA9AE41A8}"/>
              </a:ext>
            </a:extLst>
          </p:cNvPr>
          <p:cNvSpPr>
            <a:spLocks noGrp="1"/>
          </p:cNvSpPr>
          <p:nvPr>
            <p:ph type="sldNum" sz="quarter" idx="22"/>
          </p:nvPr>
        </p:nvSpPr>
        <p:spPr/>
        <p:txBody>
          <a:bodyPr/>
          <a:lstStyle>
            <a:lvl1pPr>
              <a:defRPr>
                <a:solidFill>
                  <a:schemeClr val="bg1"/>
                </a:solidFill>
              </a:defRPr>
            </a:lvl1pPr>
          </a:lstStyle>
          <a:p>
            <a:fld id="{B5CEABB6-07DC-46E8-9B57-56EC44A396E5}" type="slidenum">
              <a:rPr lang="en-US" smtClean="0">
                <a:solidFill>
                  <a:prstClr val="white"/>
                </a:solidFill>
              </a:rPr>
              <a:pPr/>
              <a:t>‹#›</a:t>
            </a:fld>
            <a:endParaRPr lang="en-US" dirty="0">
              <a:solidFill>
                <a:prstClr val="white"/>
              </a:solidFill>
            </a:endParaRPr>
          </a:p>
        </p:txBody>
      </p:sp>
    </p:spTree>
    <p:extLst>
      <p:ext uri="{BB962C8B-B14F-4D97-AF65-F5344CB8AC3E}">
        <p14:creationId xmlns:p14="http://schemas.microsoft.com/office/powerpoint/2010/main" val="14354947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Market comparison">
    <p:spTree>
      <p:nvGrpSpPr>
        <p:cNvPr id="1" name=""/>
        <p:cNvGrpSpPr/>
        <p:nvPr/>
      </p:nvGrpSpPr>
      <p:grpSpPr>
        <a:xfrm>
          <a:off x="0" y="0"/>
          <a:ext cx="0" cy="0"/>
          <a:chOff x="0" y="0"/>
          <a:chExt cx="0" cy="0"/>
        </a:xfrm>
      </p:grpSpPr>
      <p:sp>
        <p:nvSpPr>
          <p:cNvPr id="16" name="Text Placeholder 3">
            <a:extLst>
              <a:ext uri="{FF2B5EF4-FFF2-40B4-BE49-F238E27FC236}">
                <a16:creationId xmlns="" xmlns:a16="http://schemas.microsoft.com/office/drawing/2014/main" id="{3A5BA28D-2313-499F-93AB-7C86B0305709}"/>
              </a:ext>
            </a:extLst>
          </p:cNvPr>
          <p:cNvSpPr>
            <a:spLocks noGrp="1"/>
          </p:cNvSpPr>
          <p:nvPr>
            <p:ph type="body" sz="quarter" idx="30" hasCustomPrompt="1"/>
          </p:nvPr>
        </p:nvSpPr>
        <p:spPr>
          <a:xfrm>
            <a:off x="2466595" y="2207455"/>
            <a:ext cx="1351812" cy="1097280"/>
          </a:xfrm>
          <a:prstGeom prst="rect">
            <a:avLst/>
          </a:prstGeom>
          <a:noFill/>
          <a:ln>
            <a:solidFill>
              <a:schemeClr val="accent2"/>
            </a:solidFill>
          </a:ln>
        </p:spPr>
        <p:txBody>
          <a:bodyPr anchor="ctr" anchorCtr="1">
            <a:normAutofit/>
          </a:bodyPr>
          <a:lstStyle>
            <a:lvl1pPr marL="0" indent="0" algn="ctr">
              <a:spcBef>
                <a:spcPts val="0"/>
              </a:spcBef>
              <a:spcAft>
                <a:spcPts val="0"/>
              </a:spcAft>
              <a:buNone/>
              <a:defRPr sz="3000">
                <a:solidFill>
                  <a:schemeClr val="accent1"/>
                </a:solidFill>
                <a:latin typeface="+mj-lt"/>
              </a:defRPr>
            </a:lvl1pPr>
            <a:lvl2pPr marL="200020" indent="0">
              <a:buNone/>
              <a:defRPr/>
            </a:lvl2pPr>
            <a:lvl3pPr marL="407184" indent="0">
              <a:buNone/>
              <a:defRPr/>
            </a:lvl3pPr>
            <a:lvl4pPr marL="607203" indent="0">
              <a:buNone/>
              <a:defRPr/>
            </a:lvl4pPr>
            <a:lvl5pPr marL="807224" indent="0">
              <a:buNone/>
              <a:defRPr/>
            </a:lvl5pPr>
          </a:lstStyle>
          <a:p>
            <a:pPr lvl="0"/>
            <a:r>
              <a:rPr lang="en-US" dirty="0"/>
              <a:t>1</a:t>
            </a:r>
          </a:p>
        </p:txBody>
      </p:sp>
      <p:sp>
        <p:nvSpPr>
          <p:cNvPr id="22" name="Text Placeholder 3">
            <a:extLst>
              <a:ext uri="{FF2B5EF4-FFF2-40B4-BE49-F238E27FC236}">
                <a16:creationId xmlns="" xmlns:a16="http://schemas.microsoft.com/office/drawing/2014/main" id="{98516B14-EF29-444F-82DA-19F5011C7DD4}"/>
              </a:ext>
            </a:extLst>
          </p:cNvPr>
          <p:cNvSpPr>
            <a:spLocks noGrp="1"/>
          </p:cNvSpPr>
          <p:nvPr>
            <p:ph type="body" sz="quarter" idx="34" hasCustomPrompt="1"/>
          </p:nvPr>
        </p:nvSpPr>
        <p:spPr>
          <a:xfrm>
            <a:off x="2466602" y="3559605"/>
            <a:ext cx="1353313" cy="1097280"/>
          </a:xfrm>
          <a:prstGeom prst="rect">
            <a:avLst/>
          </a:prstGeom>
          <a:noFill/>
          <a:ln>
            <a:solidFill>
              <a:schemeClr val="accent2"/>
            </a:solidFill>
          </a:ln>
        </p:spPr>
        <p:txBody>
          <a:bodyPr anchor="ctr" anchorCtr="1">
            <a:normAutofit/>
          </a:bodyPr>
          <a:lstStyle>
            <a:lvl1pPr marL="0" indent="0" algn="ctr">
              <a:spcBef>
                <a:spcPts val="0"/>
              </a:spcBef>
              <a:spcAft>
                <a:spcPts val="0"/>
              </a:spcAft>
              <a:buNone/>
              <a:defRPr sz="3000">
                <a:solidFill>
                  <a:schemeClr val="accent1"/>
                </a:solidFill>
                <a:latin typeface="+mj-lt"/>
              </a:defRPr>
            </a:lvl1pPr>
            <a:lvl2pPr marL="200020" indent="0">
              <a:buNone/>
              <a:defRPr/>
            </a:lvl2pPr>
            <a:lvl3pPr marL="407184" indent="0">
              <a:buNone/>
              <a:defRPr/>
            </a:lvl3pPr>
            <a:lvl4pPr marL="607203" indent="0">
              <a:buNone/>
              <a:defRPr/>
            </a:lvl4pPr>
            <a:lvl5pPr marL="807224" indent="0">
              <a:buNone/>
              <a:defRPr/>
            </a:lvl5pPr>
          </a:lstStyle>
          <a:p>
            <a:pPr lvl="0"/>
            <a:r>
              <a:rPr lang="en-US" dirty="0"/>
              <a:t>2</a:t>
            </a:r>
            <a:endParaRPr lang="en-ZA" dirty="0"/>
          </a:p>
        </p:txBody>
      </p:sp>
      <p:sp>
        <p:nvSpPr>
          <p:cNvPr id="23" name="Text Placeholder 3">
            <a:extLst>
              <a:ext uri="{FF2B5EF4-FFF2-40B4-BE49-F238E27FC236}">
                <a16:creationId xmlns="" xmlns:a16="http://schemas.microsoft.com/office/drawing/2014/main" id="{BFDD67D8-D69E-405B-825C-A9AF88C1A80A}"/>
              </a:ext>
            </a:extLst>
          </p:cNvPr>
          <p:cNvSpPr>
            <a:spLocks noGrp="1"/>
          </p:cNvSpPr>
          <p:nvPr>
            <p:ph type="body" sz="quarter" idx="35" hasCustomPrompt="1"/>
          </p:nvPr>
        </p:nvSpPr>
        <p:spPr>
          <a:xfrm>
            <a:off x="2466595" y="4905756"/>
            <a:ext cx="1353316" cy="1097280"/>
          </a:xfrm>
          <a:prstGeom prst="rect">
            <a:avLst/>
          </a:prstGeom>
          <a:noFill/>
          <a:ln>
            <a:solidFill>
              <a:schemeClr val="accent2"/>
            </a:solidFill>
          </a:ln>
        </p:spPr>
        <p:txBody>
          <a:bodyPr anchor="ctr" anchorCtr="1">
            <a:normAutofit/>
          </a:bodyPr>
          <a:lstStyle>
            <a:lvl1pPr marL="0" indent="0" algn="ctr">
              <a:spcBef>
                <a:spcPts val="0"/>
              </a:spcBef>
              <a:spcAft>
                <a:spcPts val="0"/>
              </a:spcAft>
              <a:buNone/>
              <a:defRPr sz="3000">
                <a:solidFill>
                  <a:schemeClr val="accent1"/>
                </a:solidFill>
                <a:latin typeface="+mj-lt"/>
              </a:defRPr>
            </a:lvl1pPr>
            <a:lvl2pPr marL="200020" indent="0">
              <a:buNone/>
              <a:defRPr/>
            </a:lvl2pPr>
            <a:lvl3pPr marL="407184" indent="0">
              <a:buNone/>
              <a:defRPr/>
            </a:lvl3pPr>
            <a:lvl4pPr marL="607203" indent="0">
              <a:buNone/>
              <a:defRPr/>
            </a:lvl4pPr>
            <a:lvl5pPr marL="807224" indent="0">
              <a:buNone/>
              <a:defRPr/>
            </a:lvl5pPr>
          </a:lstStyle>
          <a:p>
            <a:pPr lvl="0"/>
            <a:r>
              <a:rPr lang="en-US" dirty="0"/>
              <a:t>3</a:t>
            </a:r>
            <a:endParaRPr lang="en-ZA" dirty="0"/>
          </a:p>
        </p:txBody>
      </p:sp>
      <p:sp>
        <p:nvSpPr>
          <p:cNvPr id="2" name="Title 1">
            <a:extLst>
              <a:ext uri="{FF2B5EF4-FFF2-40B4-BE49-F238E27FC236}">
                <a16:creationId xmlns="" xmlns:a16="http://schemas.microsoft.com/office/drawing/2014/main" id="{5FC626A5-4FF6-42BD-858A-AE4B2C23A6BC}"/>
              </a:ext>
            </a:extLst>
          </p:cNvPr>
          <p:cNvSpPr>
            <a:spLocks noGrp="1"/>
          </p:cNvSpPr>
          <p:nvPr>
            <p:ph type="title"/>
          </p:nvPr>
        </p:nvSpPr>
        <p:spPr/>
        <p:txBody>
          <a:bodyPr/>
          <a:lstStyle>
            <a:lvl1pPr algn="ctr">
              <a:defRPr>
                <a:solidFill>
                  <a:schemeClr val="tx1">
                    <a:lumMod val="50000"/>
                    <a:lumOff val="50000"/>
                  </a:schemeClr>
                </a:solidFill>
              </a:defRPr>
            </a:lvl1pPr>
          </a:lstStyle>
          <a:p>
            <a:r>
              <a:rPr lang="en-US"/>
              <a:t>Click to edit Master title style</a:t>
            </a:r>
            <a:endParaRPr lang="en-ZA" dirty="0"/>
          </a:p>
        </p:txBody>
      </p:sp>
      <p:sp>
        <p:nvSpPr>
          <p:cNvPr id="9" name="Picture Placeholder 8">
            <a:extLst>
              <a:ext uri="{FF2B5EF4-FFF2-40B4-BE49-F238E27FC236}">
                <a16:creationId xmlns="" xmlns:a16="http://schemas.microsoft.com/office/drawing/2014/main" id="{E3354A33-C884-44F0-A320-DF2EBA500D10}"/>
              </a:ext>
            </a:extLst>
          </p:cNvPr>
          <p:cNvSpPr>
            <a:spLocks noGrp="1"/>
          </p:cNvSpPr>
          <p:nvPr>
            <p:ph type="pic" sz="quarter" idx="36"/>
          </p:nvPr>
        </p:nvSpPr>
        <p:spPr>
          <a:xfrm>
            <a:off x="1371603" y="2202883"/>
            <a:ext cx="1106425" cy="1106424"/>
          </a:xfrm>
          <a:solidFill>
            <a:schemeClr val="accent6"/>
          </a:solidFill>
        </p:spPr>
        <p:txBody>
          <a:bodyPr>
            <a:normAutofit/>
          </a:bodyPr>
          <a:lstStyle>
            <a:lvl1pPr>
              <a:defRPr sz="1200"/>
            </a:lvl1pPr>
          </a:lstStyle>
          <a:p>
            <a:r>
              <a:rPr lang="en-US"/>
              <a:t>Click icon to add picture</a:t>
            </a:r>
            <a:endParaRPr lang="en-US" dirty="0"/>
          </a:p>
        </p:txBody>
      </p:sp>
      <p:sp>
        <p:nvSpPr>
          <p:cNvPr id="28" name="Picture Placeholder 8">
            <a:extLst>
              <a:ext uri="{FF2B5EF4-FFF2-40B4-BE49-F238E27FC236}">
                <a16:creationId xmlns="" xmlns:a16="http://schemas.microsoft.com/office/drawing/2014/main" id="{7AF29B8F-D39A-4F3A-909A-9D298FB7224E}"/>
              </a:ext>
            </a:extLst>
          </p:cNvPr>
          <p:cNvSpPr>
            <a:spLocks noGrp="1"/>
          </p:cNvSpPr>
          <p:nvPr>
            <p:ph type="pic" sz="quarter" idx="39"/>
          </p:nvPr>
        </p:nvSpPr>
        <p:spPr>
          <a:xfrm>
            <a:off x="1371603" y="3555033"/>
            <a:ext cx="1106425" cy="1106424"/>
          </a:xfrm>
          <a:solidFill>
            <a:schemeClr val="accent6"/>
          </a:solidFill>
        </p:spPr>
        <p:txBody>
          <a:bodyPr>
            <a:normAutofit/>
          </a:bodyPr>
          <a:lstStyle>
            <a:lvl1pPr>
              <a:defRPr sz="1200"/>
            </a:lvl1pPr>
          </a:lstStyle>
          <a:p>
            <a:r>
              <a:rPr lang="en-US"/>
              <a:t>Click icon to add picture</a:t>
            </a:r>
            <a:endParaRPr lang="en-US" dirty="0"/>
          </a:p>
        </p:txBody>
      </p:sp>
      <p:sp>
        <p:nvSpPr>
          <p:cNvPr id="31" name="Picture Placeholder 8">
            <a:extLst>
              <a:ext uri="{FF2B5EF4-FFF2-40B4-BE49-F238E27FC236}">
                <a16:creationId xmlns="" xmlns:a16="http://schemas.microsoft.com/office/drawing/2014/main" id="{83A1C8AA-5F7D-4C12-9724-97F4B72D8A78}"/>
              </a:ext>
            </a:extLst>
          </p:cNvPr>
          <p:cNvSpPr>
            <a:spLocks noGrp="1"/>
          </p:cNvSpPr>
          <p:nvPr>
            <p:ph type="pic" sz="quarter" idx="42"/>
          </p:nvPr>
        </p:nvSpPr>
        <p:spPr>
          <a:xfrm>
            <a:off x="1371603" y="4901184"/>
            <a:ext cx="1106425" cy="1106424"/>
          </a:xfrm>
          <a:solidFill>
            <a:schemeClr val="accent6"/>
          </a:solidFill>
        </p:spPr>
        <p:txBody>
          <a:bodyPr>
            <a:normAutofit/>
          </a:bodyPr>
          <a:lstStyle>
            <a:lvl1pPr>
              <a:defRPr sz="1200"/>
            </a:lvl1pPr>
          </a:lstStyle>
          <a:p>
            <a:r>
              <a:rPr lang="en-US"/>
              <a:t>Click icon to add picture</a:t>
            </a:r>
            <a:endParaRPr lang="en-US" dirty="0"/>
          </a:p>
        </p:txBody>
      </p:sp>
      <p:sp>
        <p:nvSpPr>
          <p:cNvPr id="14" name="Text Placeholder 9">
            <a:extLst>
              <a:ext uri="{FF2B5EF4-FFF2-40B4-BE49-F238E27FC236}">
                <a16:creationId xmlns="" xmlns:a16="http://schemas.microsoft.com/office/drawing/2014/main" id="{19BE8230-B656-44E2-9319-E1464125040B}"/>
              </a:ext>
            </a:extLst>
          </p:cNvPr>
          <p:cNvSpPr>
            <a:spLocks noGrp="1"/>
          </p:cNvSpPr>
          <p:nvPr>
            <p:ph type="body" sz="quarter" idx="28" hasCustomPrompt="1"/>
          </p:nvPr>
        </p:nvSpPr>
        <p:spPr>
          <a:xfrm>
            <a:off x="3813049" y="2207455"/>
            <a:ext cx="3657600" cy="1097280"/>
          </a:xfrm>
          <a:prstGeom prst="rect">
            <a:avLst/>
          </a:prstGeom>
          <a:solidFill>
            <a:schemeClr val="accent3"/>
          </a:solidFill>
          <a:ln>
            <a:solidFill>
              <a:schemeClr val="accent3"/>
            </a:solidFill>
          </a:ln>
        </p:spPr>
        <p:txBody>
          <a:bodyPr vert="horz" lIns="0" tIns="0" rIns="0" bIns="0" rtlCol="0" anchor="ctr">
            <a:noAutofit/>
          </a:bodyPr>
          <a:lstStyle>
            <a:lvl1pPr marL="0" indent="0" algn="ctr">
              <a:buNone/>
              <a:defRPr lang="en-ZA" sz="1351" dirty="0">
                <a:solidFill>
                  <a:schemeClr val="tx1"/>
                </a:solidFill>
              </a:defRPr>
            </a:lvl1pPr>
          </a:lstStyle>
          <a:p>
            <a:pPr marL="200020" lvl="0" indent="-200020" algn="ctr"/>
            <a:r>
              <a:rPr lang="en-ZA" dirty="0"/>
              <a:t>Section Header</a:t>
            </a:r>
          </a:p>
        </p:txBody>
      </p:sp>
      <p:sp>
        <p:nvSpPr>
          <p:cNvPr id="24" name="Text Placeholder 9">
            <a:extLst>
              <a:ext uri="{FF2B5EF4-FFF2-40B4-BE49-F238E27FC236}">
                <a16:creationId xmlns="" xmlns:a16="http://schemas.microsoft.com/office/drawing/2014/main" id="{4ADD189D-5EFF-456A-9AEB-E8DB34527420}"/>
              </a:ext>
            </a:extLst>
          </p:cNvPr>
          <p:cNvSpPr>
            <a:spLocks noGrp="1"/>
          </p:cNvSpPr>
          <p:nvPr>
            <p:ph type="body" sz="quarter" idx="37" hasCustomPrompt="1"/>
          </p:nvPr>
        </p:nvSpPr>
        <p:spPr>
          <a:xfrm>
            <a:off x="3813049" y="3559605"/>
            <a:ext cx="3657600" cy="1097280"/>
          </a:xfrm>
          <a:prstGeom prst="rect">
            <a:avLst/>
          </a:prstGeom>
          <a:solidFill>
            <a:schemeClr val="accent3"/>
          </a:solidFill>
          <a:ln>
            <a:solidFill>
              <a:schemeClr val="accent3"/>
            </a:solidFill>
          </a:ln>
        </p:spPr>
        <p:txBody>
          <a:bodyPr vert="horz" lIns="0" tIns="0" rIns="0" bIns="0" rtlCol="0" anchor="ctr">
            <a:noAutofit/>
          </a:bodyPr>
          <a:lstStyle>
            <a:lvl1pPr marL="0" indent="0" algn="ctr">
              <a:buNone/>
              <a:defRPr lang="en-ZA" sz="1351" dirty="0">
                <a:solidFill>
                  <a:schemeClr val="tx1"/>
                </a:solidFill>
              </a:defRPr>
            </a:lvl1pPr>
          </a:lstStyle>
          <a:p>
            <a:pPr marL="200020" lvl="0" indent="-200020" algn="ctr"/>
            <a:r>
              <a:rPr lang="en-ZA" dirty="0"/>
              <a:t>Section Header</a:t>
            </a:r>
          </a:p>
        </p:txBody>
      </p:sp>
      <p:sp>
        <p:nvSpPr>
          <p:cNvPr id="29" name="Text Placeholder 9">
            <a:extLst>
              <a:ext uri="{FF2B5EF4-FFF2-40B4-BE49-F238E27FC236}">
                <a16:creationId xmlns="" xmlns:a16="http://schemas.microsoft.com/office/drawing/2014/main" id="{53862BA6-E42C-4C58-871B-8705122D6689}"/>
              </a:ext>
            </a:extLst>
          </p:cNvPr>
          <p:cNvSpPr>
            <a:spLocks noGrp="1"/>
          </p:cNvSpPr>
          <p:nvPr>
            <p:ph type="body" sz="quarter" idx="40" hasCustomPrompt="1"/>
          </p:nvPr>
        </p:nvSpPr>
        <p:spPr>
          <a:xfrm>
            <a:off x="3813049" y="4905756"/>
            <a:ext cx="3657600" cy="1097280"/>
          </a:xfrm>
          <a:prstGeom prst="rect">
            <a:avLst/>
          </a:prstGeom>
          <a:solidFill>
            <a:schemeClr val="accent3"/>
          </a:solidFill>
          <a:ln>
            <a:solidFill>
              <a:schemeClr val="accent3"/>
            </a:solidFill>
          </a:ln>
        </p:spPr>
        <p:txBody>
          <a:bodyPr vert="horz" lIns="0" tIns="0" rIns="0" bIns="0" rtlCol="0" anchor="ctr">
            <a:noAutofit/>
          </a:bodyPr>
          <a:lstStyle>
            <a:lvl1pPr marL="0" indent="0" algn="ctr">
              <a:buNone/>
              <a:defRPr lang="en-ZA" sz="1351" dirty="0">
                <a:solidFill>
                  <a:schemeClr val="tx1"/>
                </a:solidFill>
              </a:defRPr>
            </a:lvl1pPr>
          </a:lstStyle>
          <a:p>
            <a:pPr marL="200020" lvl="0" indent="-200020" algn="ctr"/>
            <a:r>
              <a:rPr lang="en-ZA" dirty="0"/>
              <a:t>Section Header</a:t>
            </a:r>
          </a:p>
        </p:txBody>
      </p:sp>
      <p:sp>
        <p:nvSpPr>
          <p:cNvPr id="19" name="Content Placeholder 3">
            <a:extLst>
              <a:ext uri="{FF2B5EF4-FFF2-40B4-BE49-F238E27FC236}">
                <a16:creationId xmlns="" xmlns:a16="http://schemas.microsoft.com/office/drawing/2014/main" id="{B1F9D630-F36F-43B5-B6A8-62245E084CAB}"/>
              </a:ext>
            </a:extLst>
          </p:cNvPr>
          <p:cNvSpPr>
            <a:spLocks noGrp="1"/>
          </p:cNvSpPr>
          <p:nvPr>
            <p:ph sz="half" idx="2" hasCustomPrompt="1"/>
          </p:nvPr>
        </p:nvSpPr>
        <p:spPr>
          <a:xfrm>
            <a:off x="7470649" y="2207455"/>
            <a:ext cx="3657600" cy="1097280"/>
          </a:xfrm>
          <a:solidFill>
            <a:schemeClr val="accent3">
              <a:alpha val="50000"/>
            </a:schemeClr>
          </a:solidFill>
          <a:ln>
            <a:solidFill>
              <a:schemeClr val="accent3">
                <a:alpha val="50000"/>
              </a:schemeClr>
            </a:solidFill>
          </a:ln>
        </p:spPr>
        <p:txBody>
          <a:bodyPr anchor="ctr" anchorCtr="0">
            <a:normAutofit/>
          </a:bodyPr>
          <a:lstStyle>
            <a:lvl1pPr marL="0" indent="0" algn="ctr">
              <a:buFont typeface="Arial" panose="020B0604020202020204" pitchFamily="34" charset="0"/>
              <a:buNone/>
              <a:defRPr sz="1351">
                <a:solidFill>
                  <a:schemeClr val="tx1">
                    <a:lumMod val="85000"/>
                    <a:lumOff val="15000"/>
                  </a:schemeClr>
                </a:solidFill>
              </a:defRPr>
            </a:lvl1pPr>
          </a:lstStyle>
          <a:p>
            <a:pPr lvl="0"/>
            <a:r>
              <a:rPr lang="en-US" dirty="0"/>
              <a:t>Section Description</a:t>
            </a:r>
            <a:endParaRPr lang="en-ZA" dirty="0"/>
          </a:p>
        </p:txBody>
      </p:sp>
      <p:sp>
        <p:nvSpPr>
          <p:cNvPr id="27" name="Content Placeholder 3">
            <a:extLst>
              <a:ext uri="{FF2B5EF4-FFF2-40B4-BE49-F238E27FC236}">
                <a16:creationId xmlns="" xmlns:a16="http://schemas.microsoft.com/office/drawing/2014/main" id="{C670C5D6-AD2E-415C-BAFE-A8239C15159E}"/>
              </a:ext>
            </a:extLst>
          </p:cNvPr>
          <p:cNvSpPr>
            <a:spLocks noGrp="1"/>
          </p:cNvSpPr>
          <p:nvPr>
            <p:ph sz="half" idx="38" hasCustomPrompt="1"/>
          </p:nvPr>
        </p:nvSpPr>
        <p:spPr>
          <a:xfrm>
            <a:off x="7470649" y="3559605"/>
            <a:ext cx="3657600" cy="1097280"/>
          </a:xfrm>
          <a:solidFill>
            <a:schemeClr val="accent3">
              <a:alpha val="50000"/>
            </a:schemeClr>
          </a:solidFill>
          <a:ln>
            <a:solidFill>
              <a:schemeClr val="accent3">
                <a:alpha val="50000"/>
              </a:schemeClr>
            </a:solidFill>
          </a:ln>
        </p:spPr>
        <p:txBody>
          <a:bodyPr anchor="ctr" anchorCtr="0">
            <a:normAutofit/>
          </a:bodyPr>
          <a:lstStyle>
            <a:lvl1pPr marL="0" indent="0" algn="ctr">
              <a:buFont typeface="Arial" panose="020B0604020202020204" pitchFamily="34" charset="0"/>
              <a:buNone/>
              <a:defRPr sz="1351">
                <a:solidFill>
                  <a:schemeClr val="tx1">
                    <a:lumMod val="85000"/>
                    <a:lumOff val="15000"/>
                  </a:schemeClr>
                </a:solidFill>
              </a:defRPr>
            </a:lvl1pPr>
          </a:lstStyle>
          <a:p>
            <a:pPr lvl="0"/>
            <a:r>
              <a:rPr lang="en-US" dirty="0"/>
              <a:t>Section Description</a:t>
            </a:r>
            <a:endParaRPr lang="en-ZA" dirty="0"/>
          </a:p>
        </p:txBody>
      </p:sp>
      <p:sp>
        <p:nvSpPr>
          <p:cNvPr id="30" name="Content Placeholder 3">
            <a:extLst>
              <a:ext uri="{FF2B5EF4-FFF2-40B4-BE49-F238E27FC236}">
                <a16:creationId xmlns="" xmlns:a16="http://schemas.microsoft.com/office/drawing/2014/main" id="{26DDBF97-B5FA-415C-9E0D-A4A556C40805}"/>
              </a:ext>
            </a:extLst>
          </p:cNvPr>
          <p:cNvSpPr>
            <a:spLocks noGrp="1"/>
          </p:cNvSpPr>
          <p:nvPr>
            <p:ph sz="half" idx="41" hasCustomPrompt="1"/>
          </p:nvPr>
        </p:nvSpPr>
        <p:spPr>
          <a:xfrm>
            <a:off x="7470649" y="4905756"/>
            <a:ext cx="3657600" cy="1097280"/>
          </a:xfrm>
          <a:solidFill>
            <a:schemeClr val="accent3">
              <a:alpha val="50000"/>
            </a:schemeClr>
          </a:solidFill>
          <a:ln>
            <a:solidFill>
              <a:schemeClr val="accent3">
                <a:alpha val="50000"/>
              </a:schemeClr>
            </a:solidFill>
          </a:ln>
        </p:spPr>
        <p:txBody>
          <a:bodyPr anchor="ctr" anchorCtr="0">
            <a:normAutofit/>
          </a:bodyPr>
          <a:lstStyle>
            <a:lvl1pPr marL="0" indent="0" algn="ctr">
              <a:buFont typeface="Arial" panose="020B0604020202020204" pitchFamily="34" charset="0"/>
              <a:buNone/>
              <a:defRPr sz="1351">
                <a:solidFill>
                  <a:schemeClr val="tx1">
                    <a:lumMod val="85000"/>
                    <a:lumOff val="15000"/>
                  </a:schemeClr>
                </a:solidFill>
              </a:defRPr>
            </a:lvl1pPr>
          </a:lstStyle>
          <a:p>
            <a:pPr lvl="0"/>
            <a:r>
              <a:rPr lang="en-US" dirty="0"/>
              <a:t>Section Description</a:t>
            </a:r>
            <a:endParaRPr lang="en-ZA" dirty="0"/>
          </a:p>
        </p:txBody>
      </p:sp>
      <p:sp>
        <p:nvSpPr>
          <p:cNvPr id="17" name="Date Placeholder 1">
            <a:extLst>
              <a:ext uri="{FF2B5EF4-FFF2-40B4-BE49-F238E27FC236}">
                <a16:creationId xmlns="" xmlns:a16="http://schemas.microsoft.com/office/drawing/2014/main" id="{8408DD66-4FD2-41B2-AD2E-24ADA0398198}"/>
              </a:ext>
            </a:extLst>
          </p:cNvPr>
          <p:cNvSpPr>
            <a:spLocks noGrp="1"/>
          </p:cNvSpPr>
          <p:nvPr>
            <p:ph type="dt" sz="half" idx="43"/>
          </p:nvPr>
        </p:nvSpPr>
        <p:spPr>
          <a:xfrm>
            <a:off x="838201" y="6356364"/>
            <a:ext cx="2743200" cy="365125"/>
          </a:xfrm>
        </p:spPr>
        <p:txBody>
          <a:bodyPr/>
          <a:lstStyle/>
          <a:p>
            <a:r>
              <a:rPr lang="en-US">
                <a:solidFill>
                  <a:srgbClr val="E7E6E6">
                    <a:lumMod val="50000"/>
                  </a:srgbClr>
                </a:solidFill>
              </a:rPr>
              <a:t>20XX</a:t>
            </a:r>
            <a:endParaRPr lang="en-US" dirty="0">
              <a:solidFill>
                <a:srgbClr val="E7E6E6">
                  <a:lumMod val="50000"/>
                </a:srgbClr>
              </a:solidFill>
            </a:endParaRPr>
          </a:p>
        </p:txBody>
      </p:sp>
      <p:sp>
        <p:nvSpPr>
          <p:cNvPr id="6" name="Footer Placeholder 5">
            <a:extLst>
              <a:ext uri="{FF2B5EF4-FFF2-40B4-BE49-F238E27FC236}">
                <a16:creationId xmlns="" xmlns:a16="http://schemas.microsoft.com/office/drawing/2014/main" id="{29E5E346-F307-4307-949D-77CDB6E6577A}"/>
              </a:ext>
            </a:extLst>
          </p:cNvPr>
          <p:cNvSpPr>
            <a:spLocks noGrp="1"/>
          </p:cNvSpPr>
          <p:nvPr>
            <p:ph type="ftr" sz="quarter" idx="10"/>
          </p:nvPr>
        </p:nvSpPr>
        <p:spPr/>
        <p:txBody>
          <a:bodyPr/>
          <a:lstStyle>
            <a:lvl1pPr>
              <a:defRPr>
                <a:solidFill>
                  <a:schemeClr val="tx1">
                    <a:lumMod val="75000"/>
                    <a:lumOff val="25000"/>
                  </a:schemeClr>
                </a:solidFill>
              </a:defRPr>
            </a:lvl1pPr>
          </a:lstStyle>
          <a:p>
            <a:r>
              <a:rPr lang="en-ZA">
                <a:solidFill>
                  <a:prstClr val="black">
                    <a:lumMod val="75000"/>
                    <a:lumOff val="25000"/>
                  </a:prstClr>
                </a:solidFill>
              </a:rPr>
              <a:t>RURBAN TIRUVALLUR</a:t>
            </a:r>
            <a:endParaRPr lang="en-ZA" dirty="0">
              <a:solidFill>
                <a:prstClr val="black">
                  <a:lumMod val="75000"/>
                  <a:lumOff val="25000"/>
                </a:prstClr>
              </a:solidFill>
            </a:endParaRPr>
          </a:p>
        </p:txBody>
      </p:sp>
      <p:sp>
        <p:nvSpPr>
          <p:cNvPr id="7" name="Slide Number Placeholder 6">
            <a:extLst>
              <a:ext uri="{FF2B5EF4-FFF2-40B4-BE49-F238E27FC236}">
                <a16:creationId xmlns="" xmlns:a16="http://schemas.microsoft.com/office/drawing/2014/main" id="{BB4446C0-A637-4726-88A6-815A6AB63B96}"/>
              </a:ext>
            </a:extLst>
          </p:cNvPr>
          <p:cNvSpPr>
            <a:spLocks noGrp="1"/>
          </p:cNvSpPr>
          <p:nvPr>
            <p:ph type="sldNum" sz="quarter" idx="11"/>
          </p:nvPr>
        </p:nvSpPr>
        <p:spPr/>
        <p:txBody>
          <a:bodyPr/>
          <a:lstStyle>
            <a:lvl1pPr>
              <a:defRPr>
                <a:solidFill>
                  <a:schemeClr val="tx1">
                    <a:lumMod val="75000"/>
                    <a:lumOff val="25000"/>
                  </a:schemeClr>
                </a:solidFill>
              </a:defRPr>
            </a:lvl1pPr>
          </a:lstStyle>
          <a:p>
            <a:fld id="{19B51A1E-902D-48AF-9020-955120F399B6}" type="slidenum">
              <a:rPr lang="en-ZA" smtClean="0">
                <a:solidFill>
                  <a:prstClr val="black">
                    <a:lumMod val="75000"/>
                    <a:lumOff val="25000"/>
                  </a:prstClr>
                </a:solidFill>
              </a:rPr>
              <a:pPr/>
              <a:t>‹#›</a:t>
            </a:fld>
            <a:endParaRPr lang="en-ZA" dirty="0">
              <a:solidFill>
                <a:prstClr val="black">
                  <a:lumMod val="75000"/>
                  <a:lumOff val="25000"/>
                </a:prstClr>
              </a:solidFill>
            </a:endParaRPr>
          </a:p>
        </p:txBody>
      </p:sp>
    </p:spTree>
    <p:extLst>
      <p:ext uri="{BB962C8B-B14F-4D97-AF65-F5344CB8AC3E}">
        <p14:creationId xmlns:p14="http://schemas.microsoft.com/office/powerpoint/2010/main" val="279669200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Quadrant">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5FC626A5-4FF6-42BD-858A-AE4B2C23A6BC}"/>
              </a:ext>
            </a:extLst>
          </p:cNvPr>
          <p:cNvSpPr>
            <a:spLocks noGrp="1"/>
          </p:cNvSpPr>
          <p:nvPr>
            <p:ph type="title"/>
          </p:nvPr>
        </p:nvSpPr>
        <p:spPr/>
        <p:txBody>
          <a:bodyPr/>
          <a:lstStyle>
            <a:lvl1pPr algn="ctr">
              <a:defRPr>
                <a:solidFill>
                  <a:schemeClr val="tx1">
                    <a:lumMod val="50000"/>
                    <a:lumOff val="50000"/>
                  </a:schemeClr>
                </a:solidFill>
              </a:defRPr>
            </a:lvl1pPr>
          </a:lstStyle>
          <a:p>
            <a:r>
              <a:rPr lang="en-US"/>
              <a:t>Click to edit Master title style</a:t>
            </a:r>
            <a:endParaRPr lang="en-ZA" dirty="0"/>
          </a:p>
        </p:txBody>
      </p:sp>
      <p:sp>
        <p:nvSpPr>
          <p:cNvPr id="10" name="Text Placeholder 5">
            <a:extLst>
              <a:ext uri="{FF2B5EF4-FFF2-40B4-BE49-F238E27FC236}">
                <a16:creationId xmlns="" xmlns:a16="http://schemas.microsoft.com/office/drawing/2014/main" id="{6CD52AD9-4495-432B-B01C-26AAF0EAA89F}"/>
              </a:ext>
            </a:extLst>
          </p:cNvPr>
          <p:cNvSpPr>
            <a:spLocks noGrp="1"/>
          </p:cNvSpPr>
          <p:nvPr>
            <p:ph type="body" sz="quarter" idx="12" hasCustomPrompt="1"/>
          </p:nvPr>
        </p:nvSpPr>
        <p:spPr>
          <a:xfrm>
            <a:off x="4992992" y="2232908"/>
            <a:ext cx="2194560" cy="274320"/>
          </a:xfrm>
        </p:spPr>
        <p:txBody>
          <a:bodyPr>
            <a:noAutofit/>
          </a:bodyPr>
          <a:lstStyle>
            <a:lvl1pPr marL="0" indent="0" algn="ctr">
              <a:buFont typeface="Arial" panose="020B0604020202020204" pitchFamily="34" charset="0"/>
              <a:buNone/>
              <a:defRPr sz="900" b="1">
                <a:solidFill>
                  <a:schemeClr val="accent4"/>
                </a:solidFill>
              </a:defRPr>
            </a:lvl1pPr>
          </a:lstStyle>
          <a:p>
            <a:pPr lvl="0"/>
            <a:r>
              <a:rPr lang="en-US" dirty="0"/>
              <a:t>QUADRANT TITLE</a:t>
            </a:r>
          </a:p>
        </p:txBody>
      </p:sp>
      <p:sp>
        <p:nvSpPr>
          <p:cNvPr id="12" name="Text Placeholder 5">
            <a:extLst>
              <a:ext uri="{FF2B5EF4-FFF2-40B4-BE49-F238E27FC236}">
                <a16:creationId xmlns="" xmlns:a16="http://schemas.microsoft.com/office/drawing/2014/main" id="{AF9EB7E7-72B3-4FD3-B153-815A53CB1B7D}"/>
              </a:ext>
            </a:extLst>
          </p:cNvPr>
          <p:cNvSpPr>
            <a:spLocks noGrp="1"/>
          </p:cNvSpPr>
          <p:nvPr>
            <p:ph type="body" sz="quarter" idx="14" hasCustomPrompt="1"/>
          </p:nvPr>
        </p:nvSpPr>
        <p:spPr>
          <a:xfrm>
            <a:off x="708727" y="3494402"/>
            <a:ext cx="2194560" cy="274320"/>
          </a:xfrm>
        </p:spPr>
        <p:txBody>
          <a:bodyPr>
            <a:noAutofit/>
          </a:bodyPr>
          <a:lstStyle>
            <a:lvl1pPr marL="0" indent="0" algn="l">
              <a:buFont typeface="Arial" panose="020B0604020202020204" pitchFamily="34" charset="0"/>
              <a:buNone/>
              <a:defRPr sz="900" b="1">
                <a:solidFill>
                  <a:schemeClr val="accent4"/>
                </a:solidFill>
              </a:defRPr>
            </a:lvl1pPr>
          </a:lstStyle>
          <a:p>
            <a:pPr lvl="0"/>
            <a:r>
              <a:rPr lang="en-US" dirty="0"/>
              <a:t>QUADRANT TITLE</a:t>
            </a:r>
          </a:p>
        </p:txBody>
      </p:sp>
      <p:sp>
        <p:nvSpPr>
          <p:cNvPr id="13" name="Text Placeholder 5">
            <a:extLst>
              <a:ext uri="{FF2B5EF4-FFF2-40B4-BE49-F238E27FC236}">
                <a16:creationId xmlns="" xmlns:a16="http://schemas.microsoft.com/office/drawing/2014/main" id="{139AE34A-A4BE-43AA-9A69-9A18D5FC53D8}"/>
              </a:ext>
            </a:extLst>
          </p:cNvPr>
          <p:cNvSpPr>
            <a:spLocks noGrp="1"/>
          </p:cNvSpPr>
          <p:nvPr>
            <p:ph type="body" sz="quarter" idx="15" hasCustomPrompt="1"/>
          </p:nvPr>
        </p:nvSpPr>
        <p:spPr>
          <a:xfrm>
            <a:off x="9310732" y="3494402"/>
            <a:ext cx="2194560" cy="274320"/>
          </a:xfrm>
        </p:spPr>
        <p:txBody>
          <a:bodyPr>
            <a:noAutofit/>
          </a:bodyPr>
          <a:lstStyle>
            <a:lvl1pPr marL="0" indent="0" algn="r">
              <a:buFont typeface="Arial" panose="020B0604020202020204" pitchFamily="34" charset="0"/>
              <a:buNone/>
              <a:defRPr sz="900" b="1">
                <a:solidFill>
                  <a:schemeClr val="accent4"/>
                </a:solidFill>
              </a:defRPr>
            </a:lvl1pPr>
          </a:lstStyle>
          <a:p>
            <a:pPr lvl="0"/>
            <a:r>
              <a:rPr lang="en-US" dirty="0"/>
              <a:t>QUADRANT TITLE</a:t>
            </a:r>
          </a:p>
        </p:txBody>
      </p:sp>
      <p:sp>
        <p:nvSpPr>
          <p:cNvPr id="11" name="Text Placeholder 5">
            <a:extLst>
              <a:ext uri="{FF2B5EF4-FFF2-40B4-BE49-F238E27FC236}">
                <a16:creationId xmlns="" xmlns:a16="http://schemas.microsoft.com/office/drawing/2014/main" id="{23E8F54F-C5BD-4FE6-BB69-FEC69BC0FDDD}"/>
              </a:ext>
            </a:extLst>
          </p:cNvPr>
          <p:cNvSpPr>
            <a:spLocks noGrp="1"/>
          </p:cNvSpPr>
          <p:nvPr>
            <p:ph type="body" sz="quarter" idx="13" hasCustomPrompt="1"/>
          </p:nvPr>
        </p:nvSpPr>
        <p:spPr>
          <a:xfrm>
            <a:off x="4992992" y="5287722"/>
            <a:ext cx="2194560" cy="274320"/>
          </a:xfrm>
        </p:spPr>
        <p:txBody>
          <a:bodyPr>
            <a:noAutofit/>
          </a:bodyPr>
          <a:lstStyle>
            <a:lvl1pPr marL="0" indent="0" algn="ctr">
              <a:buFont typeface="Arial" panose="020B0604020202020204" pitchFamily="34" charset="0"/>
              <a:buNone/>
              <a:defRPr sz="900" b="1">
                <a:solidFill>
                  <a:schemeClr val="accent4"/>
                </a:solidFill>
              </a:defRPr>
            </a:lvl1pPr>
          </a:lstStyle>
          <a:p>
            <a:pPr lvl="0"/>
            <a:r>
              <a:rPr lang="en-US" dirty="0"/>
              <a:t>QUADRANT TITLE</a:t>
            </a:r>
          </a:p>
        </p:txBody>
      </p:sp>
      <p:grpSp>
        <p:nvGrpSpPr>
          <p:cNvPr id="3" name="Group 2">
            <a:extLst>
              <a:ext uri="{FF2B5EF4-FFF2-40B4-BE49-F238E27FC236}">
                <a16:creationId xmlns="" xmlns:a16="http://schemas.microsoft.com/office/drawing/2014/main" id="{37F7357E-EB66-4B24-BD83-CDF02BFEB8AD}"/>
              </a:ext>
              <a:ext uri="{C183D7F6-B498-43B3-948B-1728B52AA6E4}">
                <adec:decorative xmlns="" xmlns:adec="http://schemas.microsoft.com/office/drawing/2017/decorative" val="1"/>
              </a:ext>
            </a:extLst>
          </p:cNvPr>
          <p:cNvGrpSpPr/>
          <p:nvPr userDrawn="1"/>
        </p:nvGrpSpPr>
        <p:grpSpPr>
          <a:xfrm>
            <a:off x="767924" y="2586940"/>
            <a:ext cx="10677317" cy="2637195"/>
            <a:chOff x="767923" y="2586939"/>
            <a:chExt cx="10677317" cy="2637195"/>
          </a:xfrm>
        </p:grpSpPr>
        <p:sp>
          <p:nvSpPr>
            <p:cNvPr id="26" name="Freeform: Shape 25">
              <a:extLst>
                <a:ext uri="{FF2B5EF4-FFF2-40B4-BE49-F238E27FC236}">
                  <a16:creationId xmlns="" xmlns:a16="http://schemas.microsoft.com/office/drawing/2014/main" id="{E5CC96AF-1ECA-45C5-A903-6341850289F9}"/>
                </a:ext>
              </a:extLst>
            </p:cNvPr>
            <p:cNvSpPr/>
            <p:nvPr userDrawn="1"/>
          </p:nvSpPr>
          <p:spPr>
            <a:xfrm>
              <a:off x="6098501" y="2586991"/>
              <a:ext cx="46095" cy="1231565"/>
            </a:xfrm>
            <a:custGeom>
              <a:avLst/>
              <a:gdLst>
                <a:gd name="connsiteX0" fmla="*/ 375 w 46095"/>
                <a:gd name="connsiteY0" fmla="*/ 0 h 1231565"/>
                <a:gd name="connsiteX1" fmla="*/ 46095 w 46095"/>
                <a:gd name="connsiteY1" fmla="*/ 114776 h 1231565"/>
                <a:gd name="connsiteX2" fmla="*/ 46095 w 46095"/>
                <a:gd name="connsiteY2" fmla="*/ 1231565 h 1231565"/>
                <a:gd name="connsiteX3" fmla="*/ 0 w 46095"/>
                <a:gd name="connsiteY3" fmla="*/ 1231565 h 1231565"/>
                <a:gd name="connsiteX4" fmla="*/ 0 w 46095"/>
                <a:gd name="connsiteY4" fmla="*/ 942 h 1231565"/>
                <a:gd name="connsiteX5" fmla="*/ 375 w 46095"/>
                <a:gd name="connsiteY5" fmla="*/ 0 h 1231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095" h="1231565">
                  <a:moveTo>
                    <a:pt x="375" y="0"/>
                  </a:moveTo>
                  <a:lnTo>
                    <a:pt x="46095" y="114776"/>
                  </a:lnTo>
                  <a:lnTo>
                    <a:pt x="46095" y="1231565"/>
                  </a:lnTo>
                  <a:lnTo>
                    <a:pt x="0" y="1231565"/>
                  </a:lnTo>
                  <a:lnTo>
                    <a:pt x="0" y="942"/>
                  </a:lnTo>
                  <a:lnTo>
                    <a:pt x="375"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351" dirty="0">
                <a:solidFill>
                  <a:prstClr val="white"/>
                </a:solidFill>
              </a:endParaRPr>
            </a:p>
          </p:txBody>
        </p:sp>
        <p:sp>
          <p:nvSpPr>
            <p:cNvPr id="25" name="Freeform: Shape 24">
              <a:extLst>
                <a:ext uri="{FF2B5EF4-FFF2-40B4-BE49-F238E27FC236}">
                  <a16:creationId xmlns="" xmlns:a16="http://schemas.microsoft.com/office/drawing/2014/main" id="{07574821-21A4-483A-9824-B9CB9EC4B770}"/>
                </a:ext>
              </a:extLst>
            </p:cNvPr>
            <p:cNvSpPr/>
            <p:nvPr userDrawn="1"/>
          </p:nvSpPr>
          <p:spPr>
            <a:xfrm>
              <a:off x="6053156" y="3818555"/>
              <a:ext cx="45345" cy="97190"/>
            </a:xfrm>
            <a:custGeom>
              <a:avLst/>
              <a:gdLst>
                <a:gd name="connsiteX0" fmla="*/ 0 w 45345"/>
                <a:gd name="connsiteY0" fmla="*/ 0 h 97190"/>
                <a:gd name="connsiteX1" fmla="*/ 45345 w 45345"/>
                <a:gd name="connsiteY1" fmla="*/ 0 h 97190"/>
                <a:gd name="connsiteX2" fmla="*/ 45345 w 45345"/>
                <a:gd name="connsiteY2" fmla="*/ 97190 h 97190"/>
                <a:gd name="connsiteX3" fmla="*/ 0 w 45345"/>
                <a:gd name="connsiteY3" fmla="*/ 97190 h 97190"/>
                <a:gd name="connsiteX4" fmla="*/ 0 w 45345"/>
                <a:gd name="connsiteY4" fmla="*/ 0 h 971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345" h="97190">
                  <a:moveTo>
                    <a:pt x="0" y="0"/>
                  </a:moveTo>
                  <a:lnTo>
                    <a:pt x="45345" y="0"/>
                  </a:lnTo>
                  <a:lnTo>
                    <a:pt x="45345" y="97190"/>
                  </a:lnTo>
                  <a:lnTo>
                    <a:pt x="0" y="97190"/>
                  </a:lnTo>
                  <a:lnTo>
                    <a:pt x="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351" dirty="0">
                <a:solidFill>
                  <a:prstClr val="white"/>
                </a:solidFill>
              </a:endParaRPr>
            </a:p>
          </p:txBody>
        </p:sp>
        <p:sp>
          <p:nvSpPr>
            <p:cNvPr id="22" name="Freeform: Shape 21">
              <a:extLst>
                <a:ext uri="{FF2B5EF4-FFF2-40B4-BE49-F238E27FC236}">
                  <a16:creationId xmlns="" xmlns:a16="http://schemas.microsoft.com/office/drawing/2014/main" id="{F8C191E1-94CD-4DEF-9125-7E667370926A}"/>
                </a:ext>
              </a:extLst>
            </p:cNvPr>
            <p:cNvSpPr/>
            <p:nvPr userDrawn="1"/>
          </p:nvSpPr>
          <p:spPr>
            <a:xfrm>
              <a:off x="6098500" y="2586939"/>
              <a:ext cx="111238" cy="1231616"/>
            </a:xfrm>
            <a:custGeom>
              <a:avLst/>
              <a:gdLst>
                <a:gd name="connsiteX0" fmla="*/ 0 w 111238"/>
                <a:gd name="connsiteY0" fmla="*/ 0 h 1231616"/>
                <a:gd name="connsiteX1" fmla="*/ 111238 w 111238"/>
                <a:gd name="connsiteY1" fmla="*/ 0 h 1231616"/>
                <a:gd name="connsiteX2" fmla="*/ 111238 w 111238"/>
                <a:gd name="connsiteY2" fmla="*/ 1231616 h 1231616"/>
                <a:gd name="connsiteX3" fmla="*/ 46095 w 111238"/>
                <a:gd name="connsiteY3" fmla="*/ 1231616 h 1231616"/>
                <a:gd name="connsiteX4" fmla="*/ 46095 w 111238"/>
                <a:gd name="connsiteY4" fmla="*/ 114827 h 1231616"/>
                <a:gd name="connsiteX5" fmla="*/ 375 w 111238"/>
                <a:gd name="connsiteY5" fmla="*/ 51 h 1231616"/>
                <a:gd name="connsiteX6" fmla="*/ 0 w 111238"/>
                <a:gd name="connsiteY6" fmla="*/ 993 h 1231616"/>
                <a:gd name="connsiteX7" fmla="*/ 0 w 111238"/>
                <a:gd name="connsiteY7" fmla="*/ 0 h 12316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1238" h="1231616">
                  <a:moveTo>
                    <a:pt x="0" y="0"/>
                  </a:moveTo>
                  <a:lnTo>
                    <a:pt x="111238" y="0"/>
                  </a:lnTo>
                  <a:lnTo>
                    <a:pt x="111238" y="1231616"/>
                  </a:lnTo>
                  <a:lnTo>
                    <a:pt x="46095" y="1231616"/>
                  </a:lnTo>
                  <a:lnTo>
                    <a:pt x="46095" y="114827"/>
                  </a:lnTo>
                  <a:lnTo>
                    <a:pt x="375" y="51"/>
                  </a:lnTo>
                  <a:lnTo>
                    <a:pt x="0" y="993"/>
                  </a:lnTo>
                  <a:lnTo>
                    <a:pt x="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351" dirty="0">
                <a:solidFill>
                  <a:prstClr val="white"/>
                </a:solidFill>
              </a:endParaRPr>
            </a:p>
          </p:txBody>
        </p:sp>
        <p:sp>
          <p:nvSpPr>
            <p:cNvPr id="21" name="Rectangle 20">
              <a:extLst>
                <a:ext uri="{FF2B5EF4-FFF2-40B4-BE49-F238E27FC236}">
                  <a16:creationId xmlns="" xmlns:a16="http://schemas.microsoft.com/office/drawing/2014/main" id="{7E6DEF02-ADC5-487F-AA38-28AE410EBEB1}"/>
                </a:ext>
              </a:extLst>
            </p:cNvPr>
            <p:cNvSpPr/>
            <p:nvPr userDrawn="1"/>
          </p:nvSpPr>
          <p:spPr>
            <a:xfrm>
              <a:off x="6053156" y="2587933"/>
              <a:ext cx="36576" cy="1262045"/>
            </a:xfrm>
            <a:prstGeom prst="rect">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351" dirty="0">
                <a:solidFill>
                  <a:prstClr val="white"/>
                </a:solidFill>
              </a:endParaRPr>
            </a:p>
          </p:txBody>
        </p:sp>
        <p:sp>
          <p:nvSpPr>
            <p:cNvPr id="20" name="Rectangle 19">
              <a:extLst>
                <a:ext uri="{FF2B5EF4-FFF2-40B4-BE49-F238E27FC236}">
                  <a16:creationId xmlns="" xmlns:a16="http://schemas.microsoft.com/office/drawing/2014/main" id="{7F5BD053-8127-4207-8BB6-88934D1FE4A5}"/>
                </a:ext>
              </a:extLst>
            </p:cNvPr>
            <p:cNvSpPr/>
            <p:nvPr userDrawn="1"/>
          </p:nvSpPr>
          <p:spPr>
            <a:xfrm>
              <a:off x="767923" y="3818556"/>
              <a:ext cx="5349240" cy="36576"/>
            </a:xfrm>
            <a:prstGeom prst="rect">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351" dirty="0">
                <a:solidFill>
                  <a:prstClr val="white"/>
                </a:solidFill>
              </a:endParaRPr>
            </a:p>
          </p:txBody>
        </p:sp>
        <p:sp>
          <p:nvSpPr>
            <p:cNvPr id="18" name="Rectangle 17">
              <a:extLst>
                <a:ext uri="{FF2B5EF4-FFF2-40B4-BE49-F238E27FC236}">
                  <a16:creationId xmlns="" xmlns:a16="http://schemas.microsoft.com/office/drawing/2014/main" id="{06CFD50B-0B31-48EB-8D44-673C8CEC29B7}"/>
                </a:ext>
              </a:extLst>
            </p:cNvPr>
            <p:cNvSpPr/>
            <p:nvPr userDrawn="1"/>
          </p:nvSpPr>
          <p:spPr>
            <a:xfrm>
              <a:off x="6117163" y="3818554"/>
              <a:ext cx="5328077" cy="36576"/>
            </a:xfrm>
            <a:prstGeom prst="rect">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351" dirty="0">
                <a:solidFill>
                  <a:prstClr val="white"/>
                </a:solidFill>
              </a:endParaRPr>
            </a:p>
          </p:txBody>
        </p:sp>
        <p:sp>
          <p:nvSpPr>
            <p:cNvPr id="17" name="Rectangle 16">
              <a:extLst>
                <a:ext uri="{FF2B5EF4-FFF2-40B4-BE49-F238E27FC236}">
                  <a16:creationId xmlns="" xmlns:a16="http://schemas.microsoft.com/office/drawing/2014/main" id="{3C715010-62CF-4E58-992F-47427FCB0C02}"/>
                </a:ext>
              </a:extLst>
            </p:cNvPr>
            <p:cNvSpPr/>
            <p:nvPr userDrawn="1"/>
          </p:nvSpPr>
          <p:spPr>
            <a:xfrm>
              <a:off x="6053155" y="3852534"/>
              <a:ext cx="36576" cy="1371600"/>
            </a:xfrm>
            <a:prstGeom prst="rect">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351" dirty="0">
                <a:solidFill>
                  <a:prstClr val="white"/>
                </a:solidFill>
              </a:endParaRPr>
            </a:p>
          </p:txBody>
        </p:sp>
      </p:grpSp>
      <p:sp>
        <p:nvSpPr>
          <p:cNvPr id="27" name="Date Placeholder 1">
            <a:extLst>
              <a:ext uri="{FF2B5EF4-FFF2-40B4-BE49-F238E27FC236}">
                <a16:creationId xmlns="" xmlns:a16="http://schemas.microsoft.com/office/drawing/2014/main" id="{17311117-A0EF-438B-BF68-75DF09D85045}"/>
              </a:ext>
            </a:extLst>
          </p:cNvPr>
          <p:cNvSpPr>
            <a:spLocks noGrp="1"/>
          </p:cNvSpPr>
          <p:nvPr>
            <p:ph type="dt" sz="half" idx="16"/>
          </p:nvPr>
        </p:nvSpPr>
        <p:spPr>
          <a:xfrm>
            <a:off x="838201" y="6356364"/>
            <a:ext cx="2743200" cy="365125"/>
          </a:xfrm>
        </p:spPr>
        <p:txBody>
          <a:bodyPr/>
          <a:lstStyle/>
          <a:p>
            <a:r>
              <a:rPr lang="en-US">
                <a:solidFill>
                  <a:srgbClr val="E7E6E6">
                    <a:lumMod val="50000"/>
                  </a:srgbClr>
                </a:solidFill>
              </a:rPr>
              <a:t>20XX</a:t>
            </a:r>
            <a:endParaRPr lang="en-US" dirty="0">
              <a:solidFill>
                <a:srgbClr val="E7E6E6">
                  <a:lumMod val="50000"/>
                </a:srgbClr>
              </a:solidFill>
            </a:endParaRPr>
          </a:p>
        </p:txBody>
      </p:sp>
      <p:sp>
        <p:nvSpPr>
          <p:cNvPr id="6" name="Footer Placeholder 5">
            <a:extLst>
              <a:ext uri="{FF2B5EF4-FFF2-40B4-BE49-F238E27FC236}">
                <a16:creationId xmlns="" xmlns:a16="http://schemas.microsoft.com/office/drawing/2014/main" id="{29E5E346-F307-4307-949D-77CDB6E6577A}"/>
              </a:ext>
            </a:extLst>
          </p:cNvPr>
          <p:cNvSpPr>
            <a:spLocks noGrp="1"/>
          </p:cNvSpPr>
          <p:nvPr>
            <p:ph type="ftr" sz="quarter" idx="10"/>
          </p:nvPr>
        </p:nvSpPr>
        <p:spPr/>
        <p:txBody>
          <a:bodyPr/>
          <a:lstStyle>
            <a:lvl1pPr>
              <a:defRPr>
                <a:solidFill>
                  <a:schemeClr val="tx1">
                    <a:lumMod val="75000"/>
                    <a:lumOff val="25000"/>
                  </a:schemeClr>
                </a:solidFill>
              </a:defRPr>
            </a:lvl1pPr>
          </a:lstStyle>
          <a:p>
            <a:r>
              <a:rPr lang="en-ZA">
                <a:solidFill>
                  <a:prstClr val="black">
                    <a:lumMod val="75000"/>
                    <a:lumOff val="25000"/>
                  </a:prstClr>
                </a:solidFill>
              </a:rPr>
              <a:t>RURBAN TIRUVALLUR</a:t>
            </a:r>
            <a:endParaRPr lang="en-ZA" dirty="0">
              <a:solidFill>
                <a:prstClr val="black">
                  <a:lumMod val="75000"/>
                  <a:lumOff val="25000"/>
                </a:prstClr>
              </a:solidFill>
            </a:endParaRPr>
          </a:p>
        </p:txBody>
      </p:sp>
      <p:sp>
        <p:nvSpPr>
          <p:cNvPr id="7" name="Slide Number Placeholder 6">
            <a:extLst>
              <a:ext uri="{FF2B5EF4-FFF2-40B4-BE49-F238E27FC236}">
                <a16:creationId xmlns="" xmlns:a16="http://schemas.microsoft.com/office/drawing/2014/main" id="{BB4446C0-A637-4726-88A6-815A6AB63B96}"/>
              </a:ext>
            </a:extLst>
          </p:cNvPr>
          <p:cNvSpPr>
            <a:spLocks noGrp="1"/>
          </p:cNvSpPr>
          <p:nvPr>
            <p:ph type="sldNum" sz="quarter" idx="11"/>
          </p:nvPr>
        </p:nvSpPr>
        <p:spPr/>
        <p:txBody>
          <a:bodyPr/>
          <a:lstStyle>
            <a:lvl1pPr>
              <a:defRPr>
                <a:solidFill>
                  <a:schemeClr val="tx1">
                    <a:lumMod val="75000"/>
                    <a:lumOff val="25000"/>
                  </a:schemeClr>
                </a:solidFill>
              </a:defRPr>
            </a:lvl1pPr>
          </a:lstStyle>
          <a:p>
            <a:fld id="{19B51A1E-902D-48AF-9020-955120F399B6}" type="slidenum">
              <a:rPr lang="en-ZA" smtClean="0">
                <a:solidFill>
                  <a:prstClr val="black">
                    <a:lumMod val="75000"/>
                    <a:lumOff val="25000"/>
                  </a:prstClr>
                </a:solidFill>
              </a:rPr>
              <a:pPr/>
              <a:t>‹#›</a:t>
            </a:fld>
            <a:endParaRPr lang="en-ZA" dirty="0">
              <a:solidFill>
                <a:prstClr val="black">
                  <a:lumMod val="75000"/>
                  <a:lumOff val="25000"/>
                </a:prstClr>
              </a:solidFill>
            </a:endParaRPr>
          </a:p>
        </p:txBody>
      </p:sp>
    </p:spTree>
    <p:extLst>
      <p:ext uri="{BB962C8B-B14F-4D97-AF65-F5344CB8AC3E}">
        <p14:creationId xmlns:p14="http://schemas.microsoft.com/office/powerpoint/2010/main" val="19831820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Growth strategy">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EDD6B45A-9FA0-4D2A-8BEF-4709BD5C14CA}"/>
              </a:ext>
            </a:extLst>
          </p:cNvPr>
          <p:cNvSpPr>
            <a:spLocks noGrp="1"/>
          </p:cNvSpPr>
          <p:nvPr>
            <p:ph type="title"/>
          </p:nvPr>
        </p:nvSpPr>
        <p:spPr>
          <a:xfrm>
            <a:off x="838201" y="365125"/>
            <a:ext cx="10515600" cy="1059924"/>
          </a:xfrm>
        </p:spPr>
        <p:txBody>
          <a:bodyPr bIns="91440" anchor="b"/>
          <a:lstStyle>
            <a:lvl1pPr algn="ctr">
              <a:defRPr>
                <a:solidFill>
                  <a:schemeClr val="tx1">
                    <a:lumMod val="50000"/>
                    <a:lumOff val="50000"/>
                  </a:schemeClr>
                </a:solidFill>
              </a:defRPr>
            </a:lvl1pPr>
          </a:lstStyle>
          <a:p>
            <a:r>
              <a:rPr lang="en-US"/>
              <a:t>Click to edit Master title style</a:t>
            </a:r>
            <a:endParaRPr lang="en-US" dirty="0"/>
          </a:p>
        </p:txBody>
      </p:sp>
      <p:sp>
        <p:nvSpPr>
          <p:cNvPr id="13" name="Text Placeholder 2">
            <a:extLst>
              <a:ext uri="{FF2B5EF4-FFF2-40B4-BE49-F238E27FC236}">
                <a16:creationId xmlns="" xmlns:a16="http://schemas.microsoft.com/office/drawing/2014/main" id="{8FDD847D-284F-43B9-91A9-0A2AE4977EE1}"/>
              </a:ext>
            </a:extLst>
          </p:cNvPr>
          <p:cNvSpPr>
            <a:spLocks noGrp="1"/>
          </p:cNvSpPr>
          <p:nvPr>
            <p:ph type="body" idx="1"/>
          </p:nvPr>
        </p:nvSpPr>
        <p:spPr>
          <a:xfrm>
            <a:off x="831853" y="1426525"/>
            <a:ext cx="10515600" cy="457200"/>
          </a:xfrm>
        </p:spPr>
        <p:txBody>
          <a:bodyPr>
            <a:normAutofit/>
          </a:bodyPr>
          <a:lstStyle>
            <a:lvl1pPr marL="0" indent="0" algn="ctr">
              <a:buNone/>
              <a:defRPr sz="1500">
                <a:solidFill>
                  <a:schemeClr val="tx1">
                    <a:lumMod val="65000"/>
                    <a:lumOff val="35000"/>
                  </a:schemeClr>
                </a:solidFill>
              </a:defRPr>
            </a:lvl1pPr>
            <a:lvl2pPr marL="342891" indent="0">
              <a:buNone/>
              <a:defRPr sz="1500">
                <a:solidFill>
                  <a:schemeClr val="tx1">
                    <a:tint val="75000"/>
                  </a:schemeClr>
                </a:solidFill>
              </a:defRPr>
            </a:lvl2pPr>
            <a:lvl3pPr marL="685783" indent="0">
              <a:buNone/>
              <a:defRPr sz="1351">
                <a:solidFill>
                  <a:schemeClr val="tx1">
                    <a:tint val="75000"/>
                  </a:schemeClr>
                </a:solidFill>
              </a:defRPr>
            </a:lvl3pPr>
            <a:lvl4pPr marL="1028674" indent="0">
              <a:buNone/>
              <a:defRPr sz="1200">
                <a:solidFill>
                  <a:schemeClr val="tx1">
                    <a:tint val="75000"/>
                  </a:schemeClr>
                </a:solidFill>
              </a:defRPr>
            </a:lvl4pPr>
            <a:lvl5pPr marL="1371566" indent="0">
              <a:buNone/>
              <a:defRPr sz="1200">
                <a:solidFill>
                  <a:schemeClr val="tx1">
                    <a:tint val="75000"/>
                  </a:schemeClr>
                </a:solidFill>
              </a:defRPr>
            </a:lvl5pPr>
            <a:lvl6pPr marL="1714457" indent="0">
              <a:buNone/>
              <a:defRPr sz="1200">
                <a:solidFill>
                  <a:schemeClr val="tx1">
                    <a:tint val="75000"/>
                  </a:schemeClr>
                </a:solidFill>
              </a:defRPr>
            </a:lvl6pPr>
            <a:lvl7pPr marL="2057349" indent="0">
              <a:buNone/>
              <a:defRPr sz="1200">
                <a:solidFill>
                  <a:schemeClr val="tx1">
                    <a:tint val="75000"/>
                  </a:schemeClr>
                </a:solidFill>
              </a:defRPr>
            </a:lvl7pPr>
            <a:lvl8pPr marL="2400240" indent="0">
              <a:buNone/>
              <a:defRPr sz="1200">
                <a:solidFill>
                  <a:schemeClr val="tx1">
                    <a:tint val="75000"/>
                  </a:schemeClr>
                </a:solidFill>
              </a:defRPr>
            </a:lvl8pPr>
            <a:lvl9pPr marL="2743131" indent="0">
              <a:buNone/>
              <a:defRPr sz="1200">
                <a:solidFill>
                  <a:schemeClr val="tx1">
                    <a:tint val="75000"/>
                  </a:schemeClr>
                </a:solidFill>
              </a:defRPr>
            </a:lvl9pPr>
          </a:lstStyle>
          <a:p>
            <a:pPr lvl="0"/>
            <a:r>
              <a:rPr lang="en-US"/>
              <a:t>Click to edit Master text styles</a:t>
            </a:r>
          </a:p>
        </p:txBody>
      </p:sp>
      <p:sp>
        <p:nvSpPr>
          <p:cNvPr id="15" name="Text Placeholder 15">
            <a:extLst>
              <a:ext uri="{FF2B5EF4-FFF2-40B4-BE49-F238E27FC236}">
                <a16:creationId xmlns="" xmlns:a16="http://schemas.microsoft.com/office/drawing/2014/main" id="{A1FB681F-A94D-4BF8-8290-0811E98D49D4}"/>
              </a:ext>
            </a:extLst>
          </p:cNvPr>
          <p:cNvSpPr>
            <a:spLocks noGrp="1"/>
          </p:cNvSpPr>
          <p:nvPr>
            <p:ph type="body" sz="quarter" idx="13" hasCustomPrompt="1"/>
          </p:nvPr>
        </p:nvSpPr>
        <p:spPr>
          <a:xfrm>
            <a:off x="1097283" y="2458260"/>
            <a:ext cx="3200400" cy="731520"/>
          </a:xfrm>
          <a:solidFill>
            <a:schemeClr val="accent2"/>
          </a:solidFill>
        </p:spPr>
        <p:txBody>
          <a:bodyPr anchor="ctr" anchorCtr="1">
            <a:normAutofit/>
          </a:bodyPr>
          <a:lstStyle>
            <a:lvl1pPr marL="0" indent="0" algn="ctr">
              <a:buNone/>
              <a:defRPr sz="1500" b="0">
                <a:solidFill>
                  <a:schemeClr val="tx1"/>
                </a:solidFill>
                <a:latin typeface="+mj-lt"/>
              </a:defRPr>
            </a:lvl1pPr>
          </a:lstStyle>
          <a:p>
            <a:pPr lvl="0"/>
            <a:r>
              <a:rPr lang="en-US" dirty="0"/>
              <a:t>Click to add subtitle</a:t>
            </a:r>
          </a:p>
        </p:txBody>
      </p:sp>
      <p:sp>
        <p:nvSpPr>
          <p:cNvPr id="17" name="Text Placeholder 18">
            <a:extLst>
              <a:ext uri="{FF2B5EF4-FFF2-40B4-BE49-F238E27FC236}">
                <a16:creationId xmlns="" xmlns:a16="http://schemas.microsoft.com/office/drawing/2014/main" id="{61E8C129-EF62-46A8-97F3-3CB5D014FBDD}"/>
              </a:ext>
            </a:extLst>
          </p:cNvPr>
          <p:cNvSpPr>
            <a:spLocks noGrp="1"/>
          </p:cNvSpPr>
          <p:nvPr>
            <p:ph type="body" sz="quarter" idx="15" hasCustomPrompt="1"/>
          </p:nvPr>
        </p:nvSpPr>
        <p:spPr>
          <a:xfrm>
            <a:off x="1095593" y="3191260"/>
            <a:ext cx="3200400" cy="2465883"/>
          </a:xfrm>
          <a:noFill/>
          <a:ln>
            <a:solidFill>
              <a:schemeClr val="accent2"/>
            </a:solidFill>
          </a:ln>
        </p:spPr>
        <p:txBody>
          <a:bodyPr lIns="182880" tIns="91440" rIns="182880" anchor="t" anchorCtr="1">
            <a:normAutofit/>
          </a:bodyPr>
          <a:lstStyle>
            <a:lvl1pPr marL="0" indent="0" algn="ctr">
              <a:lnSpc>
                <a:spcPts val="1800"/>
              </a:lnSpc>
              <a:spcBef>
                <a:spcPts val="0"/>
              </a:spcBef>
              <a:buFont typeface="Arial" panose="020B0604020202020204" pitchFamily="34" charset="0"/>
              <a:buNone/>
              <a:defRPr sz="1051">
                <a:solidFill>
                  <a:schemeClr val="tx1"/>
                </a:solidFill>
              </a:defRPr>
            </a:lvl1pPr>
          </a:lstStyle>
          <a:p>
            <a:pPr lvl="0"/>
            <a:r>
              <a:rPr lang="en-US" dirty="0"/>
              <a:t>Click to add text</a:t>
            </a:r>
          </a:p>
        </p:txBody>
      </p:sp>
      <p:sp>
        <p:nvSpPr>
          <p:cNvPr id="16" name="Text Placeholder 15">
            <a:extLst>
              <a:ext uri="{FF2B5EF4-FFF2-40B4-BE49-F238E27FC236}">
                <a16:creationId xmlns="" xmlns:a16="http://schemas.microsoft.com/office/drawing/2014/main" id="{45F3F79F-C68B-4A8C-B9F0-4BF82DCC6D5F}"/>
              </a:ext>
            </a:extLst>
          </p:cNvPr>
          <p:cNvSpPr>
            <a:spLocks noGrp="1"/>
          </p:cNvSpPr>
          <p:nvPr>
            <p:ph type="body" sz="quarter" idx="24" hasCustomPrompt="1"/>
          </p:nvPr>
        </p:nvSpPr>
        <p:spPr>
          <a:xfrm>
            <a:off x="4625277" y="2458260"/>
            <a:ext cx="3200400" cy="731520"/>
          </a:xfrm>
          <a:solidFill>
            <a:schemeClr val="accent2"/>
          </a:solidFill>
        </p:spPr>
        <p:txBody>
          <a:bodyPr anchor="ctr" anchorCtr="1">
            <a:normAutofit/>
          </a:bodyPr>
          <a:lstStyle>
            <a:lvl1pPr marL="0" indent="0" algn="ctr">
              <a:buNone/>
              <a:defRPr sz="1500" b="0">
                <a:solidFill>
                  <a:schemeClr val="tx1"/>
                </a:solidFill>
                <a:latin typeface="+mj-lt"/>
              </a:defRPr>
            </a:lvl1pPr>
          </a:lstStyle>
          <a:p>
            <a:pPr lvl="0"/>
            <a:r>
              <a:rPr lang="en-US" dirty="0"/>
              <a:t>Click to add subtitle</a:t>
            </a:r>
          </a:p>
        </p:txBody>
      </p:sp>
      <p:sp>
        <p:nvSpPr>
          <p:cNvPr id="18" name="Text Placeholder 18">
            <a:extLst>
              <a:ext uri="{FF2B5EF4-FFF2-40B4-BE49-F238E27FC236}">
                <a16:creationId xmlns="" xmlns:a16="http://schemas.microsoft.com/office/drawing/2014/main" id="{7E2099CC-3C3F-4C3B-825F-C69EBE0F0D18}"/>
              </a:ext>
            </a:extLst>
          </p:cNvPr>
          <p:cNvSpPr>
            <a:spLocks noGrp="1"/>
          </p:cNvSpPr>
          <p:nvPr>
            <p:ph type="body" sz="quarter" idx="25" hasCustomPrompt="1"/>
          </p:nvPr>
        </p:nvSpPr>
        <p:spPr>
          <a:xfrm>
            <a:off x="4626867" y="3191260"/>
            <a:ext cx="3200400" cy="2465883"/>
          </a:xfrm>
          <a:noFill/>
          <a:ln>
            <a:solidFill>
              <a:schemeClr val="accent2"/>
            </a:solidFill>
          </a:ln>
        </p:spPr>
        <p:txBody>
          <a:bodyPr lIns="182880" tIns="182880" rIns="182880" anchor="t" anchorCtr="1">
            <a:normAutofit/>
          </a:bodyPr>
          <a:lstStyle>
            <a:lvl1pPr marL="0" indent="0" algn="ctr">
              <a:lnSpc>
                <a:spcPts val="1800"/>
              </a:lnSpc>
              <a:spcBef>
                <a:spcPts val="0"/>
              </a:spcBef>
              <a:buFont typeface="Arial" panose="020B0604020202020204" pitchFamily="34" charset="0"/>
              <a:buNone/>
              <a:defRPr sz="1051">
                <a:solidFill>
                  <a:schemeClr val="tx1"/>
                </a:solidFill>
              </a:defRPr>
            </a:lvl1pPr>
          </a:lstStyle>
          <a:p>
            <a:pPr lvl="0"/>
            <a:r>
              <a:rPr lang="en-US" dirty="0"/>
              <a:t>Click to add text</a:t>
            </a:r>
          </a:p>
        </p:txBody>
      </p:sp>
      <p:sp>
        <p:nvSpPr>
          <p:cNvPr id="20" name="Text Placeholder 15">
            <a:extLst>
              <a:ext uri="{FF2B5EF4-FFF2-40B4-BE49-F238E27FC236}">
                <a16:creationId xmlns="" xmlns:a16="http://schemas.microsoft.com/office/drawing/2014/main" id="{D904408A-D9CD-40EC-A60A-5AFD4501F7B0}"/>
              </a:ext>
            </a:extLst>
          </p:cNvPr>
          <p:cNvSpPr>
            <a:spLocks noGrp="1"/>
          </p:cNvSpPr>
          <p:nvPr>
            <p:ph type="body" sz="quarter" idx="26" hasCustomPrompt="1"/>
          </p:nvPr>
        </p:nvSpPr>
        <p:spPr>
          <a:xfrm>
            <a:off x="8153272" y="2458260"/>
            <a:ext cx="3200400" cy="731520"/>
          </a:xfrm>
          <a:solidFill>
            <a:schemeClr val="accent2"/>
          </a:solidFill>
        </p:spPr>
        <p:txBody>
          <a:bodyPr anchor="ctr" anchorCtr="1">
            <a:normAutofit/>
          </a:bodyPr>
          <a:lstStyle>
            <a:lvl1pPr marL="0" indent="0" algn="ctr">
              <a:buNone/>
              <a:defRPr sz="1500" b="0">
                <a:solidFill>
                  <a:schemeClr val="tx1"/>
                </a:solidFill>
                <a:latin typeface="+mj-lt"/>
              </a:defRPr>
            </a:lvl1pPr>
          </a:lstStyle>
          <a:p>
            <a:pPr lvl="0"/>
            <a:r>
              <a:rPr lang="en-US" dirty="0"/>
              <a:t>Click to add subtitle</a:t>
            </a:r>
          </a:p>
        </p:txBody>
      </p:sp>
      <p:sp>
        <p:nvSpPr>
          <p:cNvPr id="21" name="Text Placeholder 18">
            <a:extLst>
              <a:ext uri="{FF2B5EF4-FFF2-40B4-BE49-F238E27FC236}">
                <a16:creationId xmlns="" xmlns:a16="http://schemas.microsoft.com/office/drawing/2014/main" id="{F6FD60C1-21C4-4DFB-A5A9-717DE2A98BA9}"/>
              </a:ext>
            </a:extLst>
          </p:cNvPr>
          <p:cNvSpPr>
            <a:spLocks noGrp="1"/>
          </p:cNvSpPr>
          <p:nvPr>
            <p:ph type="body" sz="quarter" idx="27" hasCustomPrompt="1"/>
          </p:nvPr>
        </p:nvSpPr>
        <p:spPr>
          <a:xfrm>
            <a:off x="8156451" y="3191260"/>
            <a:ext cx="3200400" cy="2465883"/>
          </a:xfrm>
          <a:noFill/>
          <a:ln>
            <a:solidFill>
              <a:schemeClr val="accent2"/>
            </a:solidFill>
          </a:ln>
        </p:spPr>
        <p:txBody>
          <a:bodyPr lIns="182880" tIns="182880" rIns="182880" anchor="t" anchorCtr="1">
            <a:normAutofit/>
          </a:bodyPr>
          <a:lstStyle>
            <a:lvl1pPr marL="0" indent="0" algn="ctr">
              <a:lnSpc>
                <a:spcPts val="1800"/>
              </a:lnSpc>
              <a:spcBef>
                <a:spcPts val="0"/>
              </a:spcBef>
              <a:buFont typeface="Arial" panose="020B0604020202020204" pitchFamily="34" charset="0"/>
              <a:buNone/>
              <a:defRPr sz="1051">
                <a:solidFill>
                  <a:schemeClr val="tx1"/>
                </a:solidFill>
              </a:defRPr>
            </a:lvl1pPr>
          </a:lstStyle>
          <a:p>
            <a:pPr lvl="0"/>
            <a:r>
              <a:rPr lang="en-US" dirty="0"/>
              <a:t>Click to add text</a:t>
            </a:r>
          </a:p>
        </p:txBody>
      </p:sp>
      <p:sp>
        <p:nvSpPr>
          <p:cNvPr id="3" name="Date Placeholder 2">
            <a:extLst>
              <a:ext uri="{FF2B5EF4-FFF2-40B4-BE49-F238E27FC236}">
                <a16:creationId xmlns="" xmlns:a16="http://schemas.microsoft.com/office/drawing/2014/main" id="{98EC90C5-A811-4E5C-ADD1-A89DB4E94DAA}"/>
              </a:ext>
            </a:extLst>
          </p:cNvPr>
          <p:cNvSpPr>
            <a:spLocks noGrp="1"/>
          </p:cNvSpPr>
          <p:nvPr>
            <p:ph type="dt" sz="half" idx="20"/>
          </p:nvPr>
        </p:nvSpPr>
        <p:spPr/>
        <p:txBody>
          <a:bodyPr/>
          <a:lstStyle/>
          <a:p>
            <a:r>
              <a:rPr lang="en-US">
                <a:solidFill>
                  <a:srgbClr val="E7E6E6">
                    <a:lumMod val="50000"/>
                  </a:srgbClr>
                </a:solidFill>
              </a:rPr>
              <a:t>20XX</a:t>
            </a:r>
            <a:endParaRPr lang="en-US" dirty="0">
              <a:solidFill>
                <a:srgbClr val="E7E6E6">
                  <a:lumMod val="50000"/>
                </a:srgbClr>
              </a:solidFill>
            </a:endParaRPr>
          </a:p>
        </p:txBody>
      </p:sp>
      <p:sp>
        <p:nvSpPr>
          <p:cNvPr id="4" name="Footer Placeholder 3">
            <a:extLst>
              <a:ext uri="{FF2B5EF4-FFF2-40B4-BE49-F238E27FC236}">
                <a16:creationId xmlns="" xmlns:a16="http://schemas.microsoft.com/office/drawing/2014/main" id="{3356B621-AE19-45D3-B25F-23256C242DDD}"/>
              </a:ext>
            </a:extLst>
          </p:cNvPr>
          <p:cNvSpPr>
            <a:spLocks noGrp="1"/>
          </p:cNvSpPr>
          <p:nvPr>
            <p:ph type="ftr" sz="quarter" idx="21"/>
          </p:nvPr>
        </p:nvSpPr>
        <p:spPr/>
        <p:txBody>
          <a:bodyPr/>
          <a:lstStyle/>
          <a:p>
            <a:r>
              <a:rPr lang="en-US">
                <a:solidFill>
                  <a:srgbClr val="E7E6E6">
                    <a:lumMod val="50000"/>
                  </a:srgbClr>
                </a:solidFill>
              </a:rPr>
              <a:t>RURBAN TIRUVALLUR</a:t>
            </a:r>
            <a:endParaRPr lang="en-US" dirty="0">
              <a:solidFill>
                <a:srgbClr val="E7E6E6">
                  <a:lumMod val="50000"/>
                </a:srgbClr>
              </a:solidFill>
            </a:endParaRPr>
          </a:p>
        </p:txBody>
      </p:sp>
      <p:sp>
        <p:nvSpPr>
          <p:cNvPr id="5" name="Slide Number Placeholder 4">
            <a:extLst>
              <a:ext uri="{FF2B5EF4-FFF2-40B4-BE49-F238E27FC236}">
                <a16:creationId xmlns="" xmlns:a16="http://schemas.microsoft.com/office/drawing/2014/main" id="{158BDCB2-D8C3-4571-8154-76BEA9AE41A8}"/>
              </a:ext>
            </a:extLst>
          </p:cNvPr>
          <p:cNvSpPr>
            <a:spLocks noGrp="1"/>
          </p:cNvSpPr>
          <p:nvPr>
            <p:ph type="sldNum" sz="quarter" idx="22"/>
          </p:nvPr>
        </p:nvSpPr>
        <p:spPr/>
        <p:txBody>
          <a:bodyPr/>
          <a:lstStyle/>
          <a:p>
            <a:fld id="{B5CEABB6-07DC-46E8-9B57-56EC44A396E5}" type="slidenum">
              <a:rPr lang="en-US" smtClean="0">
                <a:solidFill>
                  <a:srgbClr val="E7E6E6">
                    <a:lumMod val="50000"/>
                  </a:srgbClr>
                </a:solidFill>
              </a:rPr>
              <a:pPr/>
              <a:t>‹#›</a:t>
            </a:fld>
            <a:endParaRPr lang="en-US" dirty="0">
              <a:solidFill>
                <a:srgbClr val="E7E6E6">
                  <a:lumMod val="50000"/>
                </a:srgbClr>
              </a:solidFill>
            </a:endParaRPr>
          </a:p>
        </p:txBody>
      </p:sp>
    </p:spTree>
    <p:extLst>
      <p:ext uri="{BB962C8B-B14F-4D97-AF65-F5344CB8AC3E}">
        <p14:creationId xmlns:p14="http://schemas.microsoft.com/office/powerpoint/2010/main" val="229993629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4946F256-6B0A-8526-63BC-A0A717DC81AA}"/>
              </a:ext>
            </a:extLst>
          </p:cNvPr>
          <p:cNvSpPr>
            <a:spLocks noGrp="1"/>
          </p:cNvSpPr>
          <p:nvPr>
            <p:ph type="title"/>
          </p:nvPr>
        </p:nvSpPr>
        <p:spPr>
          <a:xfrm>
            <a:off x="831849" y="1709743"/>
            <a:ext cx="10515600" cy="2852737"/>
          </a:xfrm>
        </p:spPr>
        <p:txBody>
          <a:bodyPr anchor="b"/>
          <a:lstStyle>
            <a:lvl1pPr>
              <a:defRPr sz="6000"/>
            </a:lvl1pPr>
          </a:lstStyle>
          <a:p>
            <a:r>
              <a:rPr lang="en-US"/>
              <a:t>Click to edit Master title style</a:t>
            </a:r>
            <a:endParaRPr lang="en-IN"/>
          </a:p>
        </p:txBody>
      </p:sp>
      <p:sp>
        <p:nvSpPr>
          <p:cNvPr id="3" name="Text Placeholder 2">
            <a:extLst>
              <a:ext uri="{FF2B5EF4-FFF2-40B4-BE49-F238E27FC236}">
                <a16:creationId xmlns="" xmlns:a16="http://schemas.microsoft.com/office/drawing/2014/main" id="{18D04513-F9F8-7620-C906-C7D29D5AA66C}"/>
              </a:ext>
            </a:extLst>
          </p:cNvPr>
          <p:cNvSpPr>
            <a:spLocks noGrp="1"/>
          </p:cNvSpPr>
          <p:nvPr>
            <p:ph type="body" idx="1"/>
          </p:nvPr>
        </p:nvSpPr>
        <p:spPr>
          <a:xfrm>
            <a:off x="831849" y="4589472"/>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 xmlns:a16="http://schemas.microsoft.com/office/drawing/2014/main" id="{720D5828-E341-739D-04C9-35A027479DE4}"/>
              </a:ext>
            </a:extLst>
          </p:cNvPr>
          <p:cNvSpPr>
            <a:spLocks noGrp="1"/>
          </p:cNvSpPr>
          <p:nvPr>
            <p:ph type="dt" sz="half" idx="10"/>
          </p:nvPr>
        </p:nvSpPr>
        <p:spPr/>
        <p:txBody>
          <a:bodyPr/>
          <a:lstStyle/>
          <a:p>
            <a:fld id="{DEB33D8E-B938-48E0-BD87-0E81C3490E37}" type="datetimeFigureOut">
              <a:rPr lang="en-IN" smtClean="0"/>
              <a:t>26-11-2025</a:t>
            </a:fld>
            <a:endParaRPr lang="en-IN"/>
          </a:p>
        </p:txBody>
      </p:sp>
      <p:sp>
        <p:nvSpPr>
          <p:cNvPr id="5" name="Footer Placeholder 4">
            <a:extLst>
              <a:ext uri="{FF2B5EF4-FFF2-40B4-BE49-F238E27FC236}">
                <a16:creationId xmlns="" xmlns:a16="http://schemas.microsoft.com/office/drawing/2014/main" id="{09E712A3-3AC8-A533-14A4-67E591C097BB}"/>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 xmlns:a16="http://schemas.microsoft.com/office/drawing/2014/main" id="{44FDE141-68AB-4ECE-674B-BD5D5D452FD4}"/>
              </a:ext>
            </a:extLst>
          </p:cNvPr>
          <p:cNvSpPr>
            <a:spLocks noGrp="1"/>
          </p:cNvSpPr>
          <p:nvPr>
            <p:ph type="sldNum" sz="quarter" idx="12"/>
          </p:nvPr>
        </p:nvSpPr>
        <p:spPr/>
        <p:txBody>
          <a:bodyPr/>
          <a:lstStyle/>
          <a:p>
            <a:fld id="{57E6D778-8780-4758-95A7-8A5C4E299948}" type="slidenum">
              <a:rPr lang="en-IN" smtClean="0"/>
              <a:t>‹#›</a:t>
            </a:fld>
            <a:endParaRPr lang="en-IN"/>
          </a:p>
        </p:txBody>
      </p:sp>
    </p:spTree>
    <p:extLst>
      <p:ext uri="{BB962C8B-B14F-4D97-AF65-F5344CB8AC3E}">
        <p14:creationId xmlns:p14="http://schemas.microsoft.com/office/powerpoint/2010/main" val="18722678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Chart table">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FE9E034D-C1DD-48C0-BB6B-FDC6F8EBA558}"/>
              </a:ext>
            </a:extLst>
          </p:cNvPr>
          <p:cNvSpPr>
            <a:spLocks noGrp="1"/>
          </p:cNvSpPr>
          <p:nvPr>
            <p:ph type="title"/>
          </p:nvPr>
        </p:nvSpPr>
        <p:spPr>
          <a:xfrm>
            <a:off x="839791" y="365129"/>
            <a:ext cx="10515600" cy="1325563"/>
          </a:xfrm>
        </p:spPr>
        <p:txBody>
          <a:bodyPr/>
          <a:lstStyle>
            <a:lvl1pPr algn="ctr">
              <a:defRPr/>
            </a:lvl1pPr>
          </a:lstStyle>
          <a:p>
            <a:r>
              <a:rPr lang="en-US"/>
              <a:t>Click to edit Master title style</a:t>
            </a:r>
            <a:endParaRPr lang="en-US" dirty="0"/>
          </a:p>
        </p:txBody>
      </p:sp>
      <p:sp>
        <p:nvSpPr>
          <p:cNvPr id="10" name="Text Placeholder 2">
            <a:extLst>
              <a:ext uri="{FF2B5EF4-FFF2-40B4-BE49-F238E27FC236}">
                <a16:creationId xmlns="" xmlns:a16="http://schemas.microsoft.com/office/drawing/2014/main" id="{0DD8E1C1-2F29-4EF8-B7B9-75E2DC5049C7}"/>
              </a:ext>
            </a:extLst>
          </p:cNvPr>
          <p:cNvSpPr>
            <a:spLocks noGrp="1"/>
          </p:cNvSpPr>
          <p:nvPr>
            <p:ph type="body" idx="13"/>
          </p:nvPr>
        </p:nvSpPr>
        <p:spPr>
          <a:xfrm>
            <a:off x="831853" y="1426525"/>
            <a:ext cx="10515600" cy="457200"/>
          </a:xfrm>
        </p:spPr>
        <p:txBody>
          <a:bodyPr>
            <a:normAutofit/>
          </a:bodyPr>
          <a:lstStyle>
            <a:lvl1pPr marL="0" indent="0" algn="ctr">
              <a:buNone/>
              <a:defRPr sz="1500">
                <a:solidFill>
                  <a:schemeClr val="tx1">
                    <a:tint val="75000"/>
                  </a:schemeClr>
                </a:solidFill>
              </a:defRPr>
            </a:lvl1pPr>
            <a:lvl2pPr marL="342891" indent="0">
              <a:buNone/>
              <a:defRPr sz="1500">
                <a:solidFill>
                  <a:schemeClr val="tx1">
                    <a:tint val="75000"/>
                  </a:schemeClr>
                </a:solidFill>
              </a:defRPr>
            </a:lvl2pPr>
            <a:lvl3pPr marL="685783" indent="0">
              <a:buNone/>
              <a:defRPr sz="1351">
                <a:solidFill>
                  <a:schemeClr val="tx1">
                    <a:tint val="75000"/>
                  </a:schemeClr>
                </a:solidFill>
              </a:defRPr>
            </a:lvl3pPr>
            <a:lvl4pPr marL="1028674" indent="0">
              <a:buNone/>
              <a:defRPr sz="1200">
                <a:solidFill>
                  <a:schemeClr val="tx1">
                    <a:tint val="75000"/>
                  </a:schemeClr>
                </a:solidFill>
              </a:defRPr>
            </a:lvl4pPr>
            <a:lvl5pPr marL="1371566" indent="0">
              <a:buNone/>
              <a:defRPr sz="1200">
                <a:solidFill>
                  <a:schemeClr val="tx1">
                    <a:tint val="75000"/>
                  </a:schemeClr>
                </a:solidFill>
              </a:defRPr>
            </a:lvl5pPr>
            <a:lvl6pPr marL="1714457" indent="0">
              <a:buNone/>
              <a:defRPr sz="1200">
                <a:solidFill>
                  <a:schemeClr val="tx1">
                    <a:tint val="75000"/>
                  </a:schemeClr>
                </a:solidFill>
              </a:defRPr>
            </a:lvl6pPr>
            <a:lvl7pPr marL="2057349" indent="0">
              <a:buNone/>
              <a:defRPr sz="1200">
                <a:solidFill>
                  <a:schemeClr val="tx1">
                    <a:tint val="75000"/>
                  </a:schemeClr>
                </a:solidFill>
              </a:defRPr>
            </a:lvl7pPr>
            <a:lvl8pPr marL="2400240" indent="0">
              <a:buNone/>
              <a:defRPr sz="1200">
                <a:solidFill>
                  <a:schemeClr val="tx1">
                    <a:tint val="75000"/>
                  </a:schemeClr>
                </a:solidFill>
              </a:defRPr>
            </a:lvl8pPr>
            <a:lvl9pPr marL="2743131" indent="0">
              <a:buNone/>
              <a:defRPr sz="1200">
                <a:solidFill>
                  <a:schemeClr val="tx1">
                    <a:tint val="75000"/>
                  </a:schemeClr>
                </a:solidFill>
              </a:defRPr>
            </a:lvl9pPr>
          </a:lstStyle>
          <a:p>
            <a:pPr lvl="0"/>
            <a:r>
              <a:rPr lang="en-US"/>
              <a:t>Click to edit Master text styles</a:t>
            </a:r>
          </a:p>
        </p:txBody>
      </p:sp>
      <p:sp>
        <p:nvSpPr>
          <p:cNvPr id="3" name="Text Placeholder 2">
            <a:extLst>
              <a:ext uri="{FF2B5EF4-FFF2-40B4-BE49-F238E27FC236}">
                <a16:creationId xmlns="" xmlns:a16="http://schemas.microsoft.com/office/drawing/2014/main" id="{D77FFB71-D3BF-4723-8C5E-44AD8F0E924D}"/>
              </a:ext>
            </a:extLst>
          </p:cNvPr>
          <p:cNvSpPr>
            <a:spLocks noGrp="1"/>
          </p:cNvSpPr>
          <p:nvPr>
            <p:ph type="body" idx="1"/>
          </p:nvPr>
        </p:nvSpPr>
        <p:spPr>
          <a:xfrm>
            <a:off x="706441" y="2071688"/>
            <a:ext cx="5029200" cy="457200"/>
          </a:xfrm>
        </p:spPr>
        <p:txBody>
          <a:bodyPr anchor="ctr" anchorCtr="0">
            <a:normAutofit/>
          </a:bodyPr>
          <a:lstStyle>
            <a:lvl1pPr marL="0" indent="0">
              <a:buNone/>
              <a:defRPr sz="1500" b="0">
                <a:solidFill>
                  <a:schemeClr val="tx1">
                    <a:lumMod val="65000"/>
                    <a:lumOff val="35000"/>
                  </a:schemeClr>
                </a:solidFill>
                <a:latin typeface="+mj-lt"/>
              </a:defRPr>
            </a:lvl1pPr>
            <a:lvl2pPr marL="342891" indent="0">
              <a:buNone/>
              <a:defRPr sz="1500" b="1"/>
            </a:lvl2pPr>
            <a:lvl3pPr marL="685783" indent="0">
              <a:buNone/>
              <a:defRPr sz="1351" b="1"/>
            </a:lvl3pPr>
            <a:lvl4pPr marL="1028674" indent="0">
              <a:buNone/>
              <a:defRPr sz="1200" b="1"/>
            </a:lvl4pPr>
            <a:lvl5pPr marL="1371566" indent="0">
              <a:buNone/>
              <a:defRPr sz="1200" b="1"/>
            </a:lvl5pPr>
            <a:lvl6pPr marL="1714457" indent="0">
              <a:buNone/>
              <a:defRPr sz="1200" b="1"/>
            </a:lvl6pPr>
            <a:lvl7pPr marL="2057349" indent="0">
              <a:buNone/>
              <a:defRPr sz="1200" b="1"/>
            </a:lvl7pPr>
            <a:lvl8pPr marL="2400240" indent="0">
              <a:buNone/>
              <a:defRPr sz="1200" b="1"/>
            </a:lvl8pPr>
            <a:lvl9pPr marL="2743131" indent="0">
              <a:buNone/>
              <a:defRPr sz="1200" b="1"/>
            </a:lvl9pPr>
          </a:lstStyle>
          <a:p>
            <a:pPr lvl="0"/>
            <a:r>
              <a:rPr lang="en-US"/>
              <a:t>Click to edit Master text styles</a:t>
            </a:r>
          </a:p>
        </p:txBody>
      </p:sp>
      <p:sp>
        <p:nvSpPr>
          <p:cNvPr id="4" name="Content Placeholder 3">
            <a:extLst>
              <a:ext uri="{FF2B5EF4-FFF2-40B4-BE49-F238E27FC236}">
                <a16:creationId xmlns="" xmlns:a16="http://schemas.microsoft.com/office/drawing/2014/main" id="{A91BC8B9-8F2B-4131-A090-0ACBEEE80BB7}"/>
              </a:ext>
            </a:extLst>
          </p:cNvPr>
          <p:cNvSpPr>
            <a:spLocks noGrp="1"/>
          </p:cNvSpPr>
          <p:nvPr>
            <p:ph sz="half" idx="2"/>
          </p:nvPr>
        </p:nvSpPr>
        <p:spPr>
          <a:xfrm>
            <a:off x="706441" y="2641555"/>
            <a:ext cx="5029200" cy="3474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a:extLst>
              <a:ext uri="{FF2B5EF4-FFF2-40B4-BE49-F238E27FC236}">
                <a16:creationId xmlns="" xmlns:a16="http://schemas.microsoft.com/office/drawing/2014/main" id="{1714E40B-C52C-407A-9311-46FDCD84CB5A}"/>
              </a:ext>
            </a:extLst>
          </p:cNvPr>
          <p:cNvSpPr>
            <a:spLocks noGrp="1"/>
          </p:cNvSpPr>
          <p:nvPr>
            <p:ph type="body" sz="quarter" idx="3"/>
          </p:nvPr>
        </p:nvSpPr>
        <p:spPr>
          <a:xfrm>
            <a:off x="6467476" y="2071688"/>
            <a:ext cx="5029200" cy="457200"/>
          </a:xfrm>
        </p:spPr>
        <p:txBody>
          <a:bodyPr anchor="ctr" anchorCtr="0">
            <a:normAutofit/>
          </a:bodyPr>
          <a:lstStyle>
            <a:lvl1pPr marL="0" indent="0">
              <a:buNone/>
              <a:defRPr sz="1500" b="0">
                <a:solidFill>
                  <a:schemeClr val="tx1">
                    <a:lumMod val="65000"/>
                    <a:lumOff val="35000"/>
                  </a:schemeClr>
                </a:solidFill>
                <a:latin typeface="+mj-lt"/>
              </a:defRPr>
            </a:lvl1pPr>
            <a:lvl2pPr marL="342891" indent="0">
              <a:buNone/>
              <a:defRPr sz="1500" b="1"/>
            </a:lvl2pPr>
            <a:lvl3pPr marL="685783" indent="0">
              <a:buNone/>
              <a:defRPr sz="1351" b="1"/>
            </a:lvl3pPr>
            <a:lvl4pPr marL="1028674" indent="0">
              <a:buNone/>
              <a:defRPr sz="1200" b="1"/>
            </a:lvl4pPr>
            <a:lvl5pPr marL="1371566" indent="0">
              <a:buNone/>
              <a:defRPr sz="1200" b="1"/>
            </a:lvl5pPr>
            <a:lvl6pPr marL="1714457" indent="0">
              <a:buNone/>
              <a:defRPr sz="1200" b="1"/>
            </a:lvl6pPr>
            <a:lvl7pPr marL="2057349" indent="0">
              <a:buNone/>
              <a:defRPr sz="1200" b="1"/>
            </a:lvl7pPr>
            <a:lvl8pPr marL="2400240" indent="0">
              <a:buNone/>
              <a:defRPr sz="1200" b="1"/>
            </a:lvl8pPr>
            <a:lvl9pPr marL="2743131" indent="0">
              <a:buNone/>
              <a:defRPr sz="1200" b="1"/>
            </a:lvl9pPr>
          </a:lstStyle>
          <a:p>
            <a:pPr lvl="0"/>
            <a:r>
              <a:rPr lang="en-US"/>
              <a:t>Click to edit Master text styles</a:t>
            </a:r>
          </a:p>
        </p:txBody>
      </p:sp>
      <p:sp>
        <p:nvSpPr>
          <p:cNvPr id="6" name="Content Placeholder 5">
            <a:extLst>
              <a:ext uri="{FF2B5EF4-FFF2-40B4-BE49-F238E27FC236}">
                <a16:creationId xmlns="" xmlns:a16="http://schemas.microsoft.com/office/drawing/2014/main" id="{0596ED23-22F0-421E-849C-630BEABF8BD0}"/>
              </a:ext>
            </a:extLst>
          </p:cNvPr>
          <p:cNvSpPr>
            <a:spLocks noGrp="1"/>
          </p:cNvSpPr>
          <p:nvPr>
            <p:ph sz="quarter" idx="4"/>
          </p:nvPr>
        </p:nvSpPr>
        <p:spPr>
          <a:xfrm>
            <a:off x="6467476" y="2641555"/>
            <a:ext cx="5029200" cy="3474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 xmlns:a16="http://schemas.microsoft.com/office/drawing/2014/main" id="{860A2F77-6CFB-4347-9224-EFAA0C0EF3DB}"/>
              </a:ext>
            </a:extLst>
          </p:cNvPr>
          <p:cNvSpPr>
            <a:spLocks noGrp="1"/>
          </p:cNvSpPr>
          <p:nvPr>
            <p:ph type="dt" sz="half" idx="10"/>
          </p:nvPr>
        </p:nvSpPr>
        <p:spPr/>
        <p:txBody>
          <a:bodyPr/>
          <a:lstStyle/>
          <a:p>
            <a:r>
              <a:rPr lang="en-US">
                <a:solidFill>
                  <a:srgbClr val="E7E6E6">
                    <a:lumMod val="50000"/>
                  </a:srgbClr>
                </a:solidFill>
              </a:rPr>
              <a:t>20XX</a:t>
            </a:r>
            <a:endParaRPr lang="en-US" dirty="0">
              <a:solidFill>
                <a:srgbClr val="E7E6E6">
                  <a:lumMod val="50000"/>
                </a:srgbClr>
              </a:solidFill>
            </a:endParaRPr>
          </a:p>
        </p:txBody>
      </p:sp>
      <p:sp>
        <p:nvSpPr>
          <p:cNvPr id="8" name="Footer Placeholder 7">
            <a:extLst>
              <a:ext uri="{FF2B5EF4-FFF2-40B4-BE49-F238E27FC236}">
                <a16:creationId xmlns="" xmlns:a16="http://schemas.microsoft.com/office/drawing/2014/main" id="{97C1F45E-8700-4861-AD21-BB7A09E1305A}"/>
              </a:ext>
            </a:extLst>
          </p:cNvPr>
          <p:cNvSpPr>
            <a:spLocks noGrp="1"/>
          </p:cNvSpPr>
          <p:nvPr>
            <p:ph type="ftr" sz="quarter" idx="11"/>
          </p:nvPr>
        </p:nvSpPr>
        <p:spPr/>
        <p:txBody>
          <a:bodyPr/>
          <a:lstStyle/>
          <a:p>
            <a:r>
              <a:rPr lang="en-US">
                <a:solidFill>
                  <a:srgbClr val="E7E6E6">
                    <a:lumMod val="50000"/>
                  </a:srgbClr>
                </a:solidFill>
              </a:rPr>
              <a:t>RURBAN TIRUVALLUR</a:t>
            </a:r>
            <a:endParaRPr lang="en-US" dirty="0">
              <a:solidFill>
                <a:srgbClr val="E7E6E6">
                  <a:lumMod val="50000"/>
                </a:srgbClr>
              </a:solidFill>
            </a:endParaRPr>
          </a:p>
        </p:txBody>
      </p:sp>
      <p:sp>
        <p:nvSpPr>
          <p:cNvPr id="9" name="Slide Number Placeholder 8">
            <a:extLst>
              <a:ext uri="{FF2B5EF4-FFF2-40B4-BE49-F238E27FC236}">
                <a16:creationId xmlns="" xmlns:a16="http://schemas.microsoft.com/office/drawing/2014/main" id="{B7283171-31EE-44C7-A031-9F840EDEC10C}"/>
              </a:ext>
            </a:extLst>
          </p:cNvPr>
          <p:cNvSpPr>
            <a:spLocks noGrp="1"/>
          </p:cNvSpPr>
          <p:nvPr>
            <p:ph type="sldNum" sz="quarter" idx="12"/>
          </p:nvPr>
        </p:nvSpPr>
        <p:spPr/>
        <p:txBody>
          <a:bodyPr/>
          <a:lstStyle/>
          <a:p>
            <a:fld id="{B5CEABB6-07DC-46E8-9B57-56EC44A396E5}" type="slidenum">
              <a:rPr lang="en-US" smtClean="0">
                <a:solidFill>
                  <a:srgbClr val="E7E6E6">
                    <a:lumMod val="50000"/>
                  </a:srgbClr>
                </a:solidFill>
              </a:rPr>
              <a:pPr/>
              <a:t>‹#›</a:t>
            </a:fld>
            <a:endParaRPr lang="en-US" dirty="0">
              <a:solidFill>
                <a:srgbClr val="E7E6E6">
                  <a:lumMod val="50000"/>
                </a:srgbClr>
              </a:solidFill>
            </a:endParaRPr>
          </a:p>
        </p:txBody>
      </p:sp>
    </p:spTree>
    <p:extLst>
      <p:ext uri="{BB962C8B-B14F-4D97-AF65-F5344CB8AC3E}">
        <p14:creationId xmlns:p14="http://schemas.microsoft.com/office/powerpoint/2010/main" val="201316596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meline">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5FC626A5-4FF6-42BD-858A-AE4B2C23A6BC}"/>
              </a:ext>
            </a:extLst>
          </p:cNvPr>
          <p:cNvSpPr>
            <a:spLocks noGrp="1"/>
          </p:cNvSpPr>
          <p:nvPr>
            <p:ph type="title"/>
          </p:nvPr>
        </p:nvSpPr>
        <p:spPr/>
        <p:txBody>
          <a:bodyPr/>
          <a:lstStyle>
            <a:lvl1pPr algn="ctr">
              <a:defRPr>
                <a:solidFill>
                  <a:schemeClr val="tx1">
                    <a:lumMod val="50000"/>
                    <a:lumOff val="50000"/>
                  </a:schemeClr>
                </a:solidFill>
              </a:defRPr>
            </a:lvl1pPr>
          </a:lstStyle>
          <a:p>
            <a:r>
              <a:rPr lang="en-US"/>
              <a:t>Click to edit Master title style</a:t>
            </a:r>
            <a:endParaRPr lang="en-ZA" dirty="0"/>
          </a:p>
        </p:txBody>
      </p:sp>
      <p:sp>
        <p:nvSpPr>
          <p:cNvPr id="64" name="Text Placeholder 3">
            <a:extLst>
              <a:ext uri="{FF2B5EF4-FFF2-40B4-BE49-F238E27FC236}">
                <a16:creationId xmlns="" xmlns:a16="http://schemas.microsoft.com/office/drawing/2014/main" id="{A8B6EDEE-DE90-436D-BFA9-9709BE86FD0A}"/>
              </a:ext>
            </a:extLst>
          </p:cNvPr>
          <p:cNvSpPr>
            <a:spLocks noGrp="1"/>
          </p:cNvSpPr>
          <p:nvPr>
            <p:ph type="body" sz="quarter" idx="59" hasCustomPrompt="1"/>
          </p:nvPr>
        </p:nvSpPr>
        <p:spPr>
          <a:xfrm>
            <a:off x="2258569" y="2304301"/>
            <a:ext cx="1554480" cy="561975"/>
          </a:xfrm>
          <a:solidFill>
            <a:schemeClr val="accent3"/>
          </a:solidFill>
          <a:ln>
            <a:noFill/>
          </a:ln>
        </p:spPr>
        <p:txBody>
          <a:bodyPr tIns="36000" anchor="ctr" anchorCtr="0">
            <a:normAutofit/>
          </a:bodyPr>
          <a:lstStyle>
            <a:lvl1pPr marL="0" indent="0" algn="ctr">
              <a:lnSpc>
                <a:spcPct val="150000"/>
              </a:lnSpc>
              <a:spcBef>
                <a:spcPts val="2700"/>
              </a:spcBef>
              <a:buNone/>
              <a:defRPr sz="825">
                <a:solidFill>
                  <a:schemeClr val="tx1">
                    <a:lumMod val="75000"/>
                    <a:lumOff val="25000"/>
                  </a:schemeClr>
                </a:solidFill>
                <a:latin typeface="+mj-lt"/>
              </a:defRPr>
            </a:lvl1pPr>
          </a:lstStyle>
          <a:p>
            <a:pPr lvl="0"/>
            <a:r>
              <a:rPr lang="en-US" dirty="0"/>
              <a:t>Item Title</a:t>
            </a:r>
            <a:endParaRPr lang="en-ZA" dirty="0"/>
          </a:p>
        </p:txBody>
      </p:sp>
      <p:sp>
        <p:nvSpPr>
          <p:cNvPr id="38" name="Text Placeholder 10">
            <a:extLst>
              <a:ext uri="{FF2B5EF4-FFF2-40B4-BE49-F238E27FC236}">
                <a16:creationId xmlns="" xmlns:a16="http://schemas.microsoft.com/office/drawing/2014/main" id="{5FBFE975-0A80-48E8-AA52-A4674F3B96A7}"/>
              </a:ext>
            </a:extLst>
          </p:cNvPr>
          <p:cNvSpPr>
            <a:spLocks noGrp="1"/>
          </p:cNvSpPr>
          <p:nvPr>
            <p:ph type="body" sz="quarter" idx="33" hasCustomPrompt="1"/>
          </p:nvPr>
        </p:nvSpPr>
        <p:spPr>
          <a:xfrm>
            <a:off x="914399" y="3354712"/>
            <a:ext cx="731520" cy="457200"/>
          </a:xfrm>
        </p:spPr>
        <p:txBody>
          <a:bodyPr anchor="ctr"/>
          <a:lstStyle>
            <a:lvl1pPr marL="0" indent="0" algn="ctr">
              <a:buNone/>
              <a:defRPr sz="1051" b="1">
                <a:solidFill>
                  <a:schemeClr val="tx1">
                    <a:lumMod val="65000"/>
                    <a:lumOff val="35000"/>
                  </a:schemeClr>
                </a:solidFill>
                <a:latin typeface="+mj-lt"/>
              </a:defRPr>
            </a:lvl1pPr>
          </a:lstStyle>
          <a:p>
            <a:pPr lvl="0"/>
            <a:r>
              <a:rPr lang="en-US" dirty="0"/>
              <a:t>Year</a:t>
            </a:r>
            <a:endParaRPr lang="en-ZA" dirty="0"/>
          </a:p>
        </p:txBody>
      </p:sp>
      <p:sp>
        <p:nvSpPr>
          <p:cNvPr id="39" name="Text Placeholder 10">
            <a:extLst>
              <a:ext uri="{FF2B5EF4-FFF2-40B4-BE49-F238E27FC236}">
                <a16:creationId xmlns="" xmlns:a16="http://schemas.microsoft.com/office/drawing/2014/main" id="{8BD9D56F-24FE-4F7D-8E40-A0D0AC719791}"/>
              </a:ext>
            </a:extLst>
          </p:cNvPr>
          <p:cNvSpPr>
            <a:spLocks noGrp="1"/>
          </p:cNvSpPr>
          <p:nvPr>
            <p:ph type="body" sz="quarter" idx="34" hasCustomPrompt="1"/>
          </p:nvPr>
        </p:nvSpPr>
        <p:spPr>
          <a:xfrm>
            <a:off x="1965961" y="3502153"/>
            <a:ext cx="640080" cy="201776"/>
          </a:xfrm>
        </p:spPr>
        <p:txBody>
          <a:bodyPr>
            <a:noAutofit/>
          </a:bodyPr>
          <a:lstStyle>
            <a:lvl1pPr marL="0" indent="0" algn="ctr">
              <a:buNone/>
              <a:defRPr sz="751">
                <a:solidFill>
                  <a:schemeClr val="tx1"/>
                </a:solidFill>
              </a:defRPr>
            </a:lvl1pPr>
          </a:lstStyle>
          <a:p>
            <a:pPr lvl="0"/>
            <a:r>
              <a:rPr lang="en-US" dirty="0"/>
              <a:t>MM</a:t>
            </a:r>
            <a:endParaRPr lang="en-ZA" dirty="0"/>
          </a:p>
        </p:txBody>
      </p:sp>
      <p:sp>
        <p:nvSpPr>
          <p:cNvPr id="40" name="Text Placeholder 10">
            <a:extLst>
              <a:ext uri="{FF2B5EF4-FFF2-40B4-BE49-F238E27FC236}">
                <a16:creationId xmlns="" xmlns:a16="http://schemas.microsoft.com/office/drawing/2014/main" id="{D46B7BD9-7D98-4035-8A5E-463BD7C3BF1D}"/>
              </a:ext>
            </a:extLst>
          </p:cNvPr>
          <p:cNvSpPr>
            <a:spLocks noGrp="1"/>
          </p:cNvSpPr>
          <p:nvPr>
            <p:ph type="body" sz="quarter" idx="35" hasCustomPrompt="1"/>
          </p:nvPr>
        </p:nvSpPr>
        <p:spPr>
          <a:xfrm>
            <a:off x="2753881" y="3502153"/>
            <a:ext cx="640080" cy="201776"/>
          </a:xfrm>
        </p:spPr>
        <p:txBody>
          <a:bodyPr>
            <a:noAutofit/>
          </a:bodyPr>
          <a:lstStyle>
            <a:lvl1pPr marL="0" indent="0" algn="ctr">
              <a:buNone/>
              <a:defRPr sz="751">
                <a:solidFill>
                  <a:schemeClr val="tx1"/>
                </a:solidFill>
              </a:defRPr>
            </a:lvl1pPr>
          </a:lstStyle>
          <a:p>
            <a:pPr lvl="0"/>
            <a:r>
              <a:rPr lang="en-US" dirty="0"/>
              <a:t>MM</a:t>
            </a:r>
            <a:endParaRPr lang="en-ZA" dirty="0"/>
          </a:p>
        </p:txBody>
      </p:sp>
      <p:sp>
        <p:nvSpPr>
          <p:cNvPr id="41" name="Text Placeholder 10">
            <a:extLst>
              <a:ext uri="{FF2B5EF4-FFF2-40B4-BE49-F238E27FC236}">
                <a16:creationId xmlns="" xmlns:a16="http://schemas.microsoft.com/office/drawing/2014/main" id="{8AA70B58-94EB-4879-8CBB-F170B13437D5}"/>
              </a:ext>
            </a:extLst>
          </p:cNvPr>
          <p:cNvSpPr>
            <a:spLocks noGrp="1"/>
          </p:cNvSpPr>
          <p:nvPr>
            <p:ph type="body" sz="quarter" idx="36" hasCustomPrompt="1"/>
          </p:nvPr>
        </p:nvSpPr>
        <p:spPr>
          <a:xfrm>
            <a:off x="3541801" y="3502153"/>
            <a:ext cx="640080" cy="201776"/>
          </a:xfrm>
        </p:spPr>
        <p:txBody>
          <a:bodyPr>
            <a:noAutofit/>
          </a:bodyPr>
          <a:lstStyle>
            <a:lvl1pPr marL="0" indent="0" algn="ctr">
              <a:buNone/>
              <a:defRPr sz="751">
                <a:solidFill>
                  <a:schemeClr val="tx1"/>
                </a:solidFill>
              </a:defRPr>
            </a:lvl1pPr>
          </a:lstStyle>
          <a:p>
            <a:pPr lvl="0"/>
            <a:r>
              <a:rPr lang="en-US" dirty="0"/>
              <a:t>MM</a:t>
            </a:r>
            <a:endParaRPr lang="en-ZA" dirty="0"/>
          </a:p>
        </p:txBody>
      </p:sp>
      <p:sp>
        <p:nvSpPr>
          <p:cNvPr id="42" name="Text Placeholder 10">
            <a:extLst>
              <a:ext uri="{FF2B5EF4-FFF2-40B4-BE49-F238E27FC236}">
                <a16:creationId xmlns="" xmlns:a16="http://schemas.microsoft.com/office/drawing/2014/main" id="{7309DED8-0AF6-493B-A2EC-E3C6524C4037}"/>
              </a:ext>
            </a:extLst>
          </p:cNvPr>
          <p:cNvSpPr>
            <a:spLocks noGrp="1"/>
          </p:cNvSpPr>
          <p:nvPr>
            <p:ph type="body" sz="quarter" idx="37" hasCustomPrompt="1"/>
          </p:nvPr>
        </p:nvSpPr>
        <p:spPr>
          <a:xfrm>
            <a:off x="4329721" y="3502153"/>
            <a:ext cx="640080" cy="201776"/>
          </a:xfrm>
        </p:spPr>
        <p:txBody>
          <a:bodyPr>
            <a:noAutofit/>
          </a:bodyPr>
          <a:lstStyle>
            <a:lvl1pPr marL="0" indent="0" algn="ctr">
              <a:buNone/>
              <a:defRPr sz="751">
                <a:solidFill>
                  <a:schemeClr val="tx1"/>
                </a:solidFill>
              </a:defRPr>
            </a:lvl1pPr>
          </a:lstStyle>
          <a:p>
            <a:pPr lvl="0"/>
            <a:r>
              <a:rPr lang="en-US" dirty="0"/>
              <a:t>MM</a:t>
            </a:r>
            <a:endParaRPr lang="en-ZA" dirty="0"/>
          </a:p>
        </p:txBody>
      </p:sp>
      <p:sp>
        <p:nvSpPr>
          <p:cNvPr id="44" name="Text Placeholder 10">
            <a:extLst>
              <a:ext uri="{FF2B5EF4-FFF2-40B4-BE49-F238E27FC236}">
                <a16:creationId xmlns="" xmlns:a16="http://schemas.microsoft.com/office/drawing/2014/main" id="{634511C9-82EE-4918-850A-C11AB497D8C8}"/>
              </a:ext>
            </a:extLst>
          </p:cNvPr>
          <p:cNvSpPr>
            <a:spLocks noGrp="1"/>
          </p:cNvSpPr>
          <p:nvPr>
            <p:ph type="body" sz="quarter" idx="39" hasCustomPrompt="1"/>
          </p:nvPr>
        </p:nvSpPr>
        <p:spPr>
          <a:xfrm>
            <a:off x="5117641" y="3502153"/>
            <a:ext cx="640080" cy="201776"/>
          </a:xfrm>
        </p:spPr>
        <p:txBody>
          <a:bodyPr>
            <a:noAutofit/>
          </a:bodyPr>
          <a:lstStyle>
            <a:lvl1pPr marL="0" indent="0" algn="ctr">
              <a:buNone/>
              <a:defRPr sz="751">
                <a:solidFill>
                  <a:schemeClr val="tx1"/>
                </a:solidFill>
              </a:defRPr>
            </a:lvl1pPr>
          </a:lstStyle>
          <a:p>
            <a:pPr lvl="0"/>
            <a:r>
              <a:rPr lang="en-US" dirty="0"/>
              <a:t>MM</a:t>
            </a:r>
            <a:endParaRPr lang="en-ZA" dirty="0"/>
          </a:p>
        </p:txBody>
      </p:sp>
      <p:sp>
        <p:nvSpPr>
          <p:cNvPr id="45" name="Text Placeholder 10">
            <a:extLst>
              <a:ext uri="{FF2B5EF4-FFF2-40B4-BE49-F238E27FC236}">
                <a16:creationId xmlns="" xmlns:a16="http://schemas.microsoft.com/office/drawing/2014/main" id="{9DFB519F-3772-4743-A8B2-EE749BE7907F}"/>
              </a:ext>
            </a:extLst>
          </p:cNvPr>
          <p:cNvSpPr>
            <a:spLocks noGrp="1"/>
          </p:cNvSpPr>
          <p:nvPr>
            <p:ph type="body" sz="quarter" idx="40" hasCustomPrompt="1"/>
          </p:nvPr>
        </p:nvSpPr>
        <p:spPr>
          <a:xfrm>
            <a:off x="5905561" y="3502153"/>
            <a:ext cx="640080" cy="201776"/>
          </a:xfrm>
        </p:spPr>
        <p:txBody>
          <a:bodyPr>
            <a:noAutofit/>
          </a:bodyPr>
          <a:lstStyle>
            <a:lvl1pPr marL="0" indent="0" algn="ctr">
              <a:buNone/>
              <a:defRPr sz="751">
                <a:solidFill>
                  <a:schemeClr val="tx1"/>
                </a:solidFill>
              </a:defRPr>
            </a:lvl1pPr>
          </a:lstStyle>
          <a:p>
            <a:pPr lvl="0"/>
            <a:r>
              <a:rPr lang="en-US" dirty="0"/>
              <a:t>MM</a:t>
            </a:r>
            <a:endParaRPr lang="en-ZA" dirty="0"/>
          </a:p>
        </p:txBody>
      </p:sp>
      <p:sp>
        <p:nvSpPr>
          <p:cNvPr id="46" name="Text Placeholder 10">
            <a:extLst>
              <a:ext uri="{FF2B5EF4-FFF2-40B4-BE49-F238E27FC236}">
                <a16:creationId xmlns="" xmlns:a16="http://schemas.microsoft.com/office/drawing/2014/main" id="{FF1ED3A9-45CD-4A8C-94E6-BFD948CC06A3}"/>
              </a:ext>
            </a:extLst>
          </p:cNvPr>
          <p:cNvSpPr>
            <a:spLocks noGrp="1"/>
          </p:cNvSpPr>
          <p:nvPr>
            <p:ph type="body" sz="quarter" idx="41" hasCustomPrompt="1"/>
          </p:nvPr>
        </p:nvSpPr>
        <p:spPr>
          <a:xfrm>
            <a:off x="6693481" y="3502153"/>
            <a:ext cx="640080" cy="201776"/>
          </a:xfrm>
        </p:spPr>
        <p:txBody>
          <a:bodyPr>
            <a:noAutofit/>
          </a:bodyPr>
          <a:lstStyle>
            <a:lvl1pPr marL="0" indent="0" algn="ctr">
              <a:buNone/>
              <a:defRPr sz="751">
                <a:solidFill>
                  <a:schemeClr val="tx1"/>
                </a:solidFill>
              </a:defRPr>
            </a:lvl1pPr>
          </a:lstStyle>
          <a:p>
            <a:pPr lvl="0"/>
            <a:r>
              <a:rPr lang="en-US" dirty="0"/>
              <a:t>MM</a:t>
            </a:r>
            <a:endParaRPr lang="en-ZA" dirty="0"/>
          </a:p>
        </p:txBody>
      </p:sp>
      <p:sp>
        <p:nvSpPr>
          <p:cNvPr id="48" name="Text Placeholder 10">
            <a:extLst>
              <a:ext uri="{FF2B5EF4-FFF2-40B4-BE49-F238E27FC236}">
                <a16:creationId xmlns="" xmlns:a16="http://schemas.microsoft.com/office/drawing/2014/main" id="{DF614219-217C-4657-8BF6-1BDE7D2907CA}"/>
              </a:ext>
            </a:extLst>
          </p:cNvPr>
          <p:cNvSpPr>
            <a:spLocks noGrp="1"/>
          </p:cNvSpPr>
          <p:nvPr>
            <p:ph type="body" sz="quarter" idx="43" hasCustomPrompt="1"/>
          </p:nvPr>
        </p:nvSpPr>
        <p:spPr>
          <a:xfrm>
            <a:off x="7481401" y="3502153"/>
            <a:ext cx="640080" cy="201776"/>
          </a:xfrm>
        </p:spPr>
        <p:txBody>
          <a:bodyPr>
            <a:noAutofit/>
          </a:bodyPr>
          <a:lstStyle>
            <a:lvl1pPr marL="0" indent="0" algn="ctr">
              <a:buNone/>
              <a:defRPr sz="751">
                <a:solidFill>
                  <a:schemeClr val="tx1"/>
                </a:solidFill>
              </a:defRPr>
            </a:lvl1pPr>
          </a:lstStyle>
          <a:p>
            <a:pPr lvl="0"/>
            <a:r>
              <a:rPr lang="en-US" dirty="0"/>
              <a:t>MM</a:t>
            </a:r>
            <a:endParaRPr lang="en-ZA" dirty="0"/>
          </a:p>
        </p:txBody>
      </p:sp>
      <p:sp>
        <p:nvSpPr>
          <p:cNvPr id="49" name="Text Placeholder 10">
            <a:extLst>
              <a:ext uri="{FF2B5EF4-FFF2-40B4-BE49-F238E27FC236}">
                <a16:creationId xmlns="" xmlns:a16="http://schemas.microsoft.com/office/drawing/2014/main" id="{CF5EB19D-BC9E-40FA-BC6F-DA9B98DA7DCA}"/>
              </a:ext>
            </a:extLst>
          </p:cNvPr>
          <p:cNvSpPr>
            <a:spLocks noGrp="1"/>
          </p:cNvSpPr>
          <p:nvPr>
            <p:ph type="body" sz="quarter" idx="44" hasCustomPrompt="1"/>
          </p:nvPr>
        </p:nvSpPr>
        <p:spPr>
          <a:xfrm>
            <a:off x="8269321" y="3502153"/>
            <a:ext cx="640080" cy="201776"/>
          </a:xfrm>
        </p:spPr>
        <p:txBody>
          <a:bodyPr>
            <a:noAutofit/>
          </a:bodyPr>
          <a:lstStyle>
            <a:lvl1pPr marL="0" indent="0" algn="ctr">
              <a:buNone/>
              <a:defRPr sz="751">
                <a:solidFill>
                  <a:schemeClr val="tx1"/>
                </a:solidFill>
              </a:defRPr>
            </a:lvl1pPr>
          </a:lstStyle>
          <a:p>
            <a:pPr lvl="0"/>
            <a:r>
              <a:rPr lang="en-US" dirty="0"/>
              <a:t>MM</a:t>
            </a:r>
            <a:endParaRPr lang="en-ZA" dirty="0"/>
          </a:p>
        </p:txBody>
      </p:sp>
      <p:sp>
        <p:nvSpPr>
          <p:cNvPr id="47" name="Text Placeholder 10">
            <a:extLst>
              <a:ext uri="{FF2B5EF4-FFF2-40B4-BE49-F238E27FC236}">
                <a16:creationId xmlns="" xmlns:a16="http://schemas.microsoft.com/office/drawing/2014/main" id="{1E8B9B06-EF32-482E-A7E7-C1BAFE1A45DC}"/>
              </a:ext>
            </a:extLst>
          </p:cNvPr>
          <p:cNvSpPr>
            <a:spLocks noGrp="1"/>
          </p:cNvSpPr>
          <p:nvPr>
            <p:ph type="body" sz="quarter" idx="42" hasCustomPrompt="1"/>
          </p:nvPr>
        </p:nvSpPr>
        <p:spPr>
          <a:xfrm>
            <a:off x="9057241" y="3502153"/>
            <a:ext cx="640080" cy="201776"/>
          </a:xfrm>
        </p:spPr>
        <p:txBody>
          <a:bodyPr>
            <a:noAutofit/>
          </a:bodyPr>
          <a:lstStyle>
            <a:lvl1pPr marL="0" indent="0" algn="ctr">
              <a:buNone/>
              <a:defRPr sz="751">
                <a:solidFill>
                  <a:schemeClr val="tx1"/>
                </a:solidFill>
              </a:defRPr>
            </a:lvl1pPr>
          </a:lstStyle>
          <a:p>
            <a:pPr lvl="0"/>
            <a:r>
              <a:rPr lang="en-US" dirty="0"/>
              <a:t>MM</a:t>
            </a:r>
            <a:endParaRPr lang="en-ZA" dirty="0"/>
          </a:p>
        </p:txBody>
      </p:sp>
      <p:sp>
        <p:nvSpPr>
          <p:cNvPr id="50" name="Text Placeholder 10">
            <a:extLst>
              <a:ext uri="{FF2B5EF4-FFF2-40B4-BE49-F238E27FC236}">
                <a16:creationId xmlns="" xmlns:a16="http://schemas.microsoft.com/office/drawing/2014/main" id="{B243085E-635F-44B9-A90B-BCE5763AD3EB}"/>
              </a:ext>
            </a:extLst>
          </p:cNvPr>
          <p:cNvSpPr>
            <a:spLocks noGrp="1"/>
          </p:cNvSpPr>
          <p:nvPr>
            <p:ph type="body" sz="quarter" idx="45" hasCustomPrompt="1"/>
          </p:nvPr>
        </p:nvSpPr>
        <p:spPr>
          <a:xfrm>
            <a:off x="9845161" y="3502153"/>
            <a:ext cx="640080" cy="201776"/>
          </a:xfrm>
        </p:spPr>
        <p:txBody>
          <a:bodyPr>
            <a:noAutofit/>
          </a:bodyPr>
          <a:lstStyle>
            <a:lvl1pPr marL="0" indent="0" algn="ctr">
              <a:buNone/>
              <a:defRPr sz="751">
                <a:solidFill>
                  <a:schemeClr val="tx1"/>
                </a:solidFill>
              </a:defRPr>
            </a:lvl1pPr>
          </a:lstStyle>
          <a:p>
            <a:pPr lvl="0"/>
            <a:r>
              <a:rPr lang="en-US" dirty="0"/>
              <a:t>MM</a:t>
            </a:r>
            <a:endParaRPr lang="en-ZA" dirty="0"/>
          </a:p>
        </p:txBody>
      </p:sp>
      <p:sp>
        <p:nvSpPr>
          <p:cNvPr id="51" name="Text Placeholder 10">
            <a:extLst>
              <a:ext uri="{FF2B5EF4-FFF2-40B4-BE49-F238E27FC236}">
                <a16:creationId xmlns="" xmlns:a16="http://schemas.microsoft.com/office/drawing/2014/main" id="{5E2D6E88-5F8C-4406-9211-D4A50B968BA2}"/>
              </a:ext>
            </a:extLst>
          </p:cNvPr>
          <p:cNvSpPr>
            <a:spLocks noGrp="1"/>
          </p:cNvSpPr>
          <p:nvPr>
            <p:ph type="body" sz="quarter" idx="46" hasCustomPrompt="1"/>
          </p:nvPr>
        </p:nvSpPr>
        <p:spPr>
          <a:xfrm>
            <a:off x="10633087" y="3502153"/>
            <a:ext cx="640080" cy="201776"/>
          </a:xfrm>
        </p:spPr>
        <p:txBody>
          <a:bodyPr>
            <a:noAutofit/>
          </a:bodyPr>
          <a:lstStyle>
            <a:lvl1pPr marL="0" indent="0" algn="ctr">
              <a:buNone/>
              <a:defRPr sz="751">
                <a:solidFill>
                  <a:schemeClr val="tx1"/>
                </a:solidFill>
              </a:defRPr>
            </a:lvl1pPr>
          </a:lstStyle>
          <a:p>
            <a:pPr lvl="0"/>
            <a:r>
              <a:rPr lang="en-US" dirty="0"/>
              <a:t>MM</a:t>
            </a:r>
            <a:endParaRPr lang="en-ZA" dirty="0"/>
          </a:p>
        </p:txBody>
      </p:sp>
      <p:sp>
        <p:nvSpPr>
          <p:cNvPr id="43" name="Text Placeholder 10">
            <a:extLst>
              <a:ext uri="{FF2B5EF4-FFF2-40B4-BE49-F238E27FC236}">
                <a16:creationId xmlns="" xmlns:a16="http://schemas.microsoft.com/office/drawing/2014/main" id="{CC994534-ACB6-4B33-A7F8-59ED88636D97}"/>
              </a:ext>
            </a:extLst>
          </p:cNvPr>
          <p:cNvSpPr>
            <a:spLocks noGrp="1"/>
          </p:cNvSpPr>
          <p:nvPr>
            <p:ph type="body" sz="quarter" idx="38" hasCustomPrompt="1"/>
          </p:nvPr>
        </p:nvSpPr>
        <p:spPr>
          <a:xfrm>
            <a:off x="914400" y="4292468"/>
            <a:ext cx="731520" cy="457200"/>
          </a:xfrm>
        </p:spPr>
        <p:txBody>
          <a:bodyPr anchor="ctr"/>
          <a:lstStyle>
            <a:lvl1pPr marL="0" indent="0" algn="ctr">
              <a:buNone/>
              <a:defRPr sz="1051" b="1">
                <a:solidFill>
                  <a:schemeClr val="tx1">
                    <a:lumMod val="65000"/>
                    <a:lumOff val="35000"/>
                  </a:schemeClr>
                </a:solidFill>
                <a:latin typeface="+mj-lt"/>
              </a:defRPr>
            </a:lvl1pPr>
          </a:lstStyle>
          <a:p>
            <a:pPr lvl="0"/>
            <a:r>
              <a:rPr lang="en-US" dirty="0"/>
              <a:t>Year</a:t>
            </a:r>
            <a:endParaRPr lang="en-ZA" dirty="0"/>
          </a:p>
        </p:txBody>
      </p:sp>
      <p:sp>
        <p:nvSpPr>
          <p:cNvPr id="52" name="Text Placeholder 10">
            <a:extLst>
              <a:ext uri="{FF2B5EF4-FFF2-40B4-BE49-F238E27FC236}">
                <a16:creationId xmlns="" xmlns:a16="http://schemas.microsoft.com/office/drawing/2014/main" id="{BFBFB5AF-B984-48A4-A2D5-B0F9A7168B93}"/>
              </a:ext>
            </a:extLst>
          </p:cNvPr>
          <p:cNvSpPr>
            <a:spLocks noGrp="1"/>
          </p:cNvSpPr>
          <p:nvPr>
            <p:ph type="body" sz="quarter" idx="47" hasCustomPrompt="1"/>
          </p:nvPr>
        </p:nvSpPr>
        <p:spPr>
          <a:xfrm>
            <a:off x="1969917" y="4425697"/>
            <a:ext cx="640080" cy="201776"/>
          </a:xfrm>
        </p:spPr>
        <p:txBody>
          <a:bodyPr>
            <a:noAutofit/>
          </a:bodyPr>
          <a:lstStyle>
            <a:lvl1pPr marL="0" indent="0" algn="ctr">
              <a:buNone/>
              <a:defRPr sz="751">
                <a:solidFill>
                  <a:schemeClr val="tx1"/>
                </a:solidFill>
              </a:defRPr>
            </a:lvl1pPr>
          </a:lstStyle>
          <a:p>
            <a:pPr lvl="0"/>
            <a:r>
              <a:rPr lang="en-US" dirty="0"/>
              <a:t>MM</a:t>
            </a:r>
            <a:endParaRPr lang="en-ZA" dirty="0"/>
          </a:p>
        </p:txBody>
      </p:sp>
      <p:sp>
        <p:nvSpPr>
          <p:cNvPr id="53" name="Text Placeholder 10">
            <a:extLst>
              <a:ext uri="{FF2B5EF4-FFF2-40B4-BE49-F238E27FC236}">
                <a16:creationId xmlns="" xmlns:a16="http://schemas.microsoft.com/office/drawing/2014/main" id="{5920D2EA-A217-4744-834D-D00BD41BD38F}"/>
              </a:ext>
            </a:extLst>
          </p:cNvPr>
          <p:cNvSpPr>
            <a:spLocks noGrp="1"/>
          </p:cNvSpPr>
          <p:nvPr>
            <p:ph type="body" sz="quarter" idx="48" hasCustomPrompt="1"/>
          </p:nvPr>
        </p:nvSpPr>
        <p:spPr>
          <a:xfrm>
            <a:off x="2757604" y="4425697"/>
            <a:ext cx="640080" cy="201776"/>
          </a:xfrm>
        </p:spPr>
        <p:txBody>
          <a:bodyPr>
            <a:noAutofit/>
          </a:bodyPr>
          <a:lstStyle>
            <a:lvl1pPr marL="0" indent="0" algn="ctr">
              <a:buNone/>
              <a:defRPr sz="751">
                <a:solidFill>
                  <a:schemeClr val="tx1"/>
                </a:solidFill>
              </a:defRPr>
            </a:lvl1pPr>
          </a:lstStyle>
          <a:p>
            <a:pPr lvl="0"/>
            <a:r>
              <a:rPr lang="en-US" dirty="0"/>
              <a:t>MM</a:t>
            </a:r>
            <a:endParaRPr lang="en-ZA" dirty="0"/>
          </a:p>
        </p:txBody>
      </p:sp>
      <p:sp>
        <p:nvSpPr>
          <p:cNvPr id="54" name="Text Placeholder 10">
            <a:extLst>
              <a:ext uri="{FF2B5EF4-FFF2-40B4-BE49-F238E27FC236}">
                <a16:creationId xmlns="" xmlns:a16="http://schemas.microsoft.com/office/drawing/2014/main" id="{FD2FC71C-590D-4C50-9D20-D98F73D84422}"/>
              </a:ext>
            </a:extLst>
          </p:cNvPr>
          <p:cNvSpPr>
            <a:spLocks noGrp="1"/>
          </p:cNvSpPr>
          <p:nvPr>
            <p:ph type="body" sz="quarter" idx="49" hasCustomPrompt="1"/>
          </p:nvPr>
        </p:nvSpPr>
        <p:spPr>
          <a:xfrm>
            <a:off x="3545289" y="4425697"/>
            <a:ext cx="640080" cy="201776"/>
          </a:xfrm>
        </p:spPr>
        <p:txBody>
          <a:bodyPr>
            <a:noAutofit/>
          </a:bodyPr>
          <a:lstStyle>
            <a:lvl1pPr marL="0" indent="0" algn="ctr">
              <a:buNone/>
              <a:defRPr sz="751">
                <a:solidFill>
                  <a:schemeClr val="tx1"/>
                </a:solidFill>
              </a:defRPr>
            </a:lvl1pPr>
          </a:lstStyle>
          <a:p>
            <a:pPr lvl="0"/>
            <a:r>
              <a:rPr lang="en-US" dirty="0"/>
              <a:t>MM</a:t>
            </a:r>
            <a:endParaRPr lang="en-ZA" dirty="0"/>
          </a:p>
        </p:txBody>
      </p:sp>
      <p:sp>
        <p:nvSpPr>
          <p:cNvPr id="55" name="Text Placeholder 10">
            <a:extLst>
              <a:ext uri="{FF2B5EF4-FFF2-40B4-BE49-F238E27FC236}">
                <a16:creationId xmlns="" xmlns:a16="http://schemas.microsoft.com/office/drawing/2014/main" id="{AD895D25-09BE-492D-944C-8B0E710ADF19}"/>
              </a:ext>
            </a:extLst>
          </p:cNvPr>
          <p:cNvSpPr>
            <a:spLocks noGrp="1"/>
          </p:cNvSpPr>
          <p:nvPr>
            <p:ph type="body" sz="quarter" idx="50" hasCustomPrompt="1"/>
          </p:nvPr>
        </p:nvSpPr>
        <p:spPr>
          <a:xfrm>
            <a:off x="4332979" y="4425697"/>
            <a:ext cx="640080" cy="201776"/>
          </a:xfrm>
        </p:spPr>
        <p:txBody>
          <a:bodyPr>
            <a:noAutofit/>
          </a:bodyPr>
          <a:lstStyle>
            <a:lvl1pPr marL="0" indent="0" algn="ctr">
              <a:buNone/>
              <a:defRPr sz="751">
                <a:solidFill>
                  <a:schemeClr val="tx1"/>
                </a:solidFill>
              </a:defRPr>
            </a:lvl1pPr>
          </a:lstStyle>
          <a:p>
            <a:pPr lvl="0"/>
            <a:r>
              <a:rPr lang="en-US" dirty="0"/>
              <a:t>MM</a:t>
            </a:r>
            <a:endParaRPr lang="en-ZA" dirty="0"/>
          </a:p>
        </p:txBody>
      </p:sp>
      <p:sp>
        <p:nvSpPr>
          <p:cNvPr id="56" name="Text Placeholder 10">
            <a:extLst>
              <a:ext uri="{FF2B5EF4-FFF2-40B4-BE49-F238E27FC236}">
                <a16:creationId xmlns="" xmlns:a16="http://schemas.microsoft.com/office/drawing/2014/main" id="{F6192086-61CF-42A5-905D-851D1EEBC250}"/>
              </a:ext>
            </a:extLst>
          </p:cNvPr>
          <p:cNvSpPr>
            <a:spLocks noGrp="1"/>
          </p:cNvSpPr>
          <p:nvPr>
            <p:ph type="body" sz="quarter" idx="51" hasCustomPrompt="1"/>
          </p:nvPr>
        </p:nvSpPr>
        <p:spPr>
          <a:xfrm>
            <a:off x="5120665" y="4425697"/>
            <a:ext cx="640080" cy="201776"/>
          </a:xfrm>
        </p:spPr>
        <p:txBody>
          <a:bodyPr>
            <a:noAutofit/>
          </a:bodyPr>
          <a:lstStyle>
            <a:lvl1pPr marL="0" indent="0" algn="ctr">
              <a:buNone/>
              <a:defRPr sz="751">
                <a:solidFill>
                  <a:schemeClr val="tx1"/>
                </a:solidFill>
              </a:defRPr>
            </a:lvl1pPr>
          </a:lstStyle>
          <a:p>
            <a:pPr lvl="0"/>
            <a:r>
              <a:rPr lang="en-US" dirty="0"/>
              <a:t>MM</a:t>
            </a:r>
            <a:endParaRPr lang="en-ZA" dirty="0"/>
          </a:p>
        </p:txBody>
      </p:sp>
      <p:sp>
        <p:nvSpPr>
          <p:cNvPr id="57" name="Text Placeholder 10">
            <a:extLst>
              <a:ext uri="{FF2B5EF4-FFF2-40B4-BE49-F238E27FC236}">
                <a16:creationId xmlns="" xmlns:a16="http://schemas.microsoft.com/office/drawing/2014/main" id="{FD1AF556-814F-4B48-B1F0-29450A009046}"/>
              </a:ext>
            </a:extLst>
          </p:cNvPr>
          <p:cNvSpPr>
            <a:spLocks noGrp="1"/>
          </p:cNvSpPr>
          <p:nvPr>
            <p:ph type="body" sz="quarter" idx="52" hasCustomPrompt="1"/>
          </p:nvPr>
        </p:nvSpPr>
        <p:spPr>
          <a:xfrm>
            <a:off x="5908351" y="4425697"/>
            <a:ext cx="640080" cy="201776"/>
          </a:xfrm>
        </p:spPr>
        <p:txBody>
          <a:bodyPr>
            <a:noAutofit/>
          </a:bodyPr>
          <a:lstStyle>
            <a:lvl1pPr marL="0" indent="0" algn="ctr">
              <a:buNone/>
              <a:defRPr sz="751">
                <a:solidFill>
                  <a:schemeClr val="tx1"/>
                </a:solidFill>
              </a:defRPr>
            </a:lvl1pPr>
          </a:lstStyle>
          <a:p>
            <a:pPr lvl="0"/>
            <a:r>
              <a:rPr lang="en-US" dirty="0"/>
              <a:t>MM</a:t>
            </a:r>
            <a:endParaRPr lang="en-ZA" dirty="0"/>
          </a:p>
        </p:txBody>
      </p:sp>
      <p:sp>
        <p:nvSpPr>
          <p:cNvPr id="58" name="Text Placeholder 10">
            <a:extLst>
              <a:ext uri="{FF2B5EF4-FFF2-40B4-BE49-F238E27FC236}">
                <a16:creationId xmlns="" xmlns:a16="http://schemas.microsoft.com/office/drawing/2014/main" id="{EEEE7A48-BA7F-4AD6-948F-8AF34748D377}"/>
              </a:ext>
            </a:extLst>
          </p:cNvPr>
          <p:cNvSpPr>
            <a:spLocks noGrp="1"/>
          </p:cNvSpPr>
          <p:nvPr>
            <p:ph type="body" sz="quarter" idx="53" hasCustomPrompt="1"/>
          </p:nvPr>
        </p:nvSpPr>
        <p:spPr>
          <a:xfrm>
            <a:off x="6696040" y="4425697"/>
            <a:ext cx="640080" cy="201776"/>
          </a:xfrm>
        </p:spPr>
        <p:txBody>
          <a:bodyPr>
            <a:noAutofit/>
          </a:bodyPr>
          <a:lstStyle>
            <a:lvl1pPr marL="0" indent="0" algn="ctr">
              <a:buNone/>
              <a:defRPr sz="751">
                <a:solidFill>
                  <a:schemeClr val="tx1"/>
                </a:solidFill>
              </a:defRPr>
            </a:lvl1pPr>
          </a:lstStyle>
          <a:p>
            <a:pPr lvl="0"/>
            <a:r>
              <a:rPr lang="en-US" dirty="0"/>
              <a:t>MM</a:t>
            </a:r>
            <a:endParaRPr lang="en-ZA" dirty="0"/>
          </a:p>
        </p:txBody>
      </p:sp>
      <p:sp>
        <p:nvSpPr>
          <p:cNvPr id="60" name="Text Placeholder 10">
            <a:extLst>
              <a:ext uri="{FF2B5EF4-FFF2-40B4-BE49-F238E27FC236}">
                <a16:creationId xmlns="" xmlns:a16="http://schemas.microsoft.com/office/drawing/2014/main" id="{1ECC3963-8620-45EA-8E9B-B5ED79CD7A41}"/>
              </a:ext>
            </a:extLst>
          </p:cNvPr>
          <p:cNvSpPr>
            <a:spLocks noGrp="1"/>
          </p:cNvSpPr>
          <p:nvPr>
            <p:ph type="body" sz="quarter" idx="55" hasCustomPrompt="1"/>
          </p:nvPr>
        </p:nvSpPr>
        <p:spPr>
          <a:xfrm>
            <a:off x="7483727" y="4425697"/>
            <a:ext cx="640080" cy="201776"/>
          </a:xfrm>
        </p:spPr>
        <p:txBody>
          <a:bodyPr>
            <a:noAutofit/>
          </a:bodyPr>
          <a:lstStyle>
            <a:lvl1pPr marL="0" indent="0" algn="ctr">
              <a:buNone/>
              <a:defRPr sz="751">
                <a:solidFill>
                  <a:schemeClr val="tx1"/>
                </a:solidFill>
              </a:defRPr>
            </a:lvl1pPr>
          </a:lstStyle>
          <a:p>
            <a:pPr lvl="0"/>
            <a:r>
              <a:rPr lang="en-US" dirty="0"/>
              <a:t>MM</a:t>
            </a:r>
            <a:endParaRPr lang="en-ZA" dirty="0"/>
          </a:p>
        </p:txBody>
      </p:sp>
      <p:sp>
        <p:nvSpPr>
          <p:cNvPr id="61" name="Text Placeholder 10">
            <a:extLst>
              <a:ext uri="{FF2B5EF4-FFF2-40B4-BE49-F238E27FC236}">
                <a16:creationId xmlns="" xmlns:a16="http://schemas.microsoft.com/office/drawing/2014/main" id="{8A5FB4BB-2FEF-496A-8E3A-C4D43AE0498C}"/>
              </a:ext>
            </a:extLst>
          </p:cNvPr>
          <p:cNvSpPr>
            <a:spLocks noGrp="1"/>
          </p:cNvSpPr>
          <p:nvPr>
            <p:ph type="body" sz="quarter" idx="56" hasCustomPrompt="1"/>
          </p:nvPr>
        </p:nvSpPr>
        <p:spPr>
          <a:xfrm>
            <a:off x="8271412" y="4425697"/>
            <a:ext cx="640080" cy="201776"/>
          </a:xfrm>
        </p:spPr>
        <p:txBody>
          <a:bodyPr>
            <a:noAutofit/>
          </a:bodyPr>
          <a:lstStyle>
            <a:lvl1pPr marL="0" indent="0" algn="ctr">
              <a:buNone/>
              <a:defRPr sz="751">
                <a:solidFill>
                  <a:schemeClr val="tx1"/>
                </a:solidFill>
              </a:defRPr>
            </a:lvl1pPr>
          </a:lstStyle>
          <a:p>
            <a:pPr lvl="0"/>
            <a:r>
              <a:rPr lang="en-US" dirty="0"/>
              <a:t>MM</a:t>
            </a:r>
            <a:endParaRPr lang="en-ZA" dirty="0"/>
          </a:p>
        </p:txBody>
      </p:sp>
      <p:sp>
        <p:nvSpPr>
          <p:cNvPr id="59" name="Text Placeholder 10">
            <a:extLst>
              <a:ext uri="{FF2B5EF4-FFF2-40B4-BE49-F238E27FC236}">
                <a16:creationId xmlns="" xmlns:a16="http://schemas.microsoft.com/office/drawing/2014/main" id="{A7187E67-FC95-4CA0-9570-815E315916E5}"/>
              </a:ext>
            </a:extLst>
          </p:cNvPr>
          <p:cNvSpPr>
            <a:spLocks noGrp="1"/>
          </p:cNvSpPr>
          <p:nvPr>
            <p:ph type="body" sz="quarter" idx="54" hasCustomPrompt="1"/>
          </p:nvPr>
        </p:nvSpPr>
        <p:spPr>
          <a:xfrm>
            <a:off x="9059101" y="4425697"/>
            <a:ext cx="640080" cy="201776"/>
          </a:xfrm>
        </p:spPr>
        <p:txBody>
          <a:bodyPr>
            <a:noAutofit/>
          </a:bodyPr>
          <a:lstStyle>
            <a:lvl1pPr marL="0" indent="0" algn="ctr">
              <a:buNone/>
              <a:defRPr sz="751">
                <a:solidFill>
                  <a:schemeClr val="tx1"/>
                </a:solidFill>
              </a:defRPr>
            </a:lvl1pPr>
          </a:lstStyle>
          <a:p>
            <a:pPr lvl="0"/>
            <a:r>
              <a:rPr lang="en-US" dirty="0"/>
              <a:t>MM</a:t>
            </a:r>
            <a:endParaRPr lang="en-ZA" dirty="0"/>
          </a:p>
        </p:txBody>
      </p:sp>
      <p:sp>
        <p:nvSpPr>
          <p:cNvPr id="62" name="Text Placeholder 10">
            <a:extLst>
              <a:ext uri="{FF2B5EF4-FFF2-40B4-BE49-F238E27FC236}">
                <a16:creationId xmlns="" xmlns:a16="http://schemas.microsoft.com/office/drawing/2014/main" id="{D03EF82F-F37F-48CB-A978-E3BAD66F5C7D}"/>
              </a:ext>
            </a:extLst>
          </p:cNvPr>
          <p:cNvSpPr>
            <a:spLocks noGrp="1"/>
          </p:cNvSpPr>
          <p:nvPr>
            <p:ph type="body" sz="quarter" idx="57" hasCustomPrompt="1"/>
          </p:nvPr>
        </p:nvSpPr>
        <p:spPr>
          <a:xfrm>
            <a:off x="9846788" y="4425697"/>
            <a:ext cx="640080" cy="201776"/>
          </a:xfrm>
        </p:spPr>
        <p:txBody>
          <a:bodyPr>
            <a:noAutofit/>
          </a:bodyPr>
          <a:lstStyle>
            <a:lvl1pPr marL="0" indent="0" algn="ctr">
              <a:buNone/>
              <a:defRPr sz="751">
                <a:solidFill>
                  <a:schemeClr val="tx1"/>
                </a:solidFill>
              </a:defRPr>
            </a:lvl1pPr>
          </a:lstStyle>
          <a:p>
            <a:pPr lvl="0"/>
            <a:r>
              <a:rPr lang="en-US" dirty="0"/>
              <a:t>MM</a:t>
            </a:r>
            <a:endParaRPr lang="en-ZA" dirty="0"/>
          </a:p>
        </p:txBody>
      </p:sp>
      <p:sp>
        <p:nvSpPr>
          <p:cNvPr id="63" name="Text Placeholder 10">
            <a:extLst>
              <a:ext uri="{FF2B5EF4-FFF2-40B4-BE49-F238E27FC236}">
                <a16:creationId xmlns="" xmlns:a16="http://schemas.microsoft.com/office/drawing/2014/main" id="{5F250D41-02CE-4633-9E26-F722FCA110BB}"/>
              </a:ext>
            </a:extLst>
          </p:cNvPr>
          <p:cNvSpPr>
            <a:spLocks noGrp="1"/>
          </p:cNvSpPr>
          <p:nvPr>
            <p:ph type="body" sz="quarter" idx="58" hasCustomPrompt="1"/>
          </p:nvPr>
        </p:nvSpPr>
        <p:spPr>
          <a:xfrm>
            <a:off x="10634473" y="4425697"/>
            <a:ext cx="640080" cy="201776"/>
          </a:xfrm>
        </p:spPr>
        <p:txBody>
          <a:bodyPr>
            <a:noAutofit/>
          </a:bodyPr>
          <a:lstStyle>
            <a:lvl1pPr marL="0" indent="0" algn="ctr">
              <a:buNone/>
              <a:defRPr sz="751">
                <a:solidFill>
                  <a:schemeClr val="tx1"/>
                </a:solidFill>
              </a:defRPr>
            </a:lvl1pPr>
          </a:lstStyle>
          <a:p>
            <a:pPr lvl="0"/>
            <a:r>
              <a:rPr lang="en-US" dirty="0"/>
              <a:t>MM</a:t>
            </a:r>
            <a:endParaRPr lang="en-ZA" dirty="0"/>
          </a:p>
        </p:txBody>
      </p:sp>
      <p:cxnSp>
        <p:nvCxnSpPr>
          <p:cNvPr id="8" name="Straight Connector 7">
            <a:extLst>
              <a:ext uri="{FF2B5EF4-FFF2-40B4-BE49-F238E27FC236}">
                <a16:creationId xmlns="" xmlns:a16="http://schemas.microsoft.com/office/drawing/2014/main" id="{711E3559-68CA-437E-BD12-A9953AE1E88F}"/>
              </a:ext>
              <a:ext uri="{C183D7F6-B498-43B3-948B-1728B52AA6E4}">
                <adec:decorative xmlns="" xmlns:adec="http://schemas.microsoft.com/office/drawing/2017/decorative" val="1"/>
              </a:ext>
            </a:extLst>
          </p:cNvPr>
          <p:cNvCxnSpPr/>
          <p:nvPr userDrawn="1"/>
        </p:nvCxnSpPr>
        <p:spPr>
          <a:xfrm>
            <a:off x="940447" y="4069080"/>
            <a:ext cx="10332720" cy="0"/>
          </a:xfrm>
          <a:prstGeom prst="line">
            <a:avLst/>
          </a:prstGeom>
          <a:ln w="635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Date Placeholder 1">
            <a:extLst>
              <a:ext uri="{FF2B5EF4-FFF2-40B4-BE49-F238E27FC236}">
                <a16:creationId xmlns="" xmlns:a16="http://schemas.microsoft.com/office/drawing/2014/main" id="{62C0F98D-B2D7-4EDC-ADD0-9B61A901FCEA}"/>
              </a:ext>
            </a:extLst>
          </p:cNvPr>
          <p:cNvSpPr>
            <a:spLocks noGrp="1"/>
          </p:cNvSpPr>
          <p:nvPr>
            <p:ph type="dt" sz="half" idx="60"/>
          </p:nvPr>
        </p:nvSpPr>
        <p:spPr>
          <a:xfrm>
            <a:off x="838201" y="6356364"/>
            <a:ext cx="2743200" cy="365125"/>
          </a:xfrm>
        </p:spPr>
        <p:txBody>
          <a:bodyPr/>
          <a:lstStyle/>
          <a:p>
            <a:r>
              <a:rPr lang="en-US">
                <a:solidFill>
                  <a:srgbClr val="E7E6E6">
                    <a:lumMod val="50000"/>
                  </a:srgbClr>
                </a:solidFill>
              </a:rPr>
              <a:t>20XX</a:t>
            </a:r>
            <a:endParaRPr lang="en-US" dirty="0">
              <a:solidFill>
                <a:srgbClr val="E7E6E6">
                  <a:lumMod val="50000"/>
                </a:srgbClr>
              </a:solidFill>
            </a:endParaRPr>
          </a:p>
        </p:txBody>
      </p:sp>
      <p:sp>
        <p:nvSpPr>
          <p:cNvPr id="6" name="Footer Placeholder 5">
            <a:extLst>
              <a:ext uri="{FF2B5EF4-FFF2-40B4-BE49-F238E27FC236}">
                <a16:creationId xmlns="" xmlns:a16="http://schemas.microsoft.com/office/drawing/2014/main" id="{29E5E346-F307-4307-949D-77CDB6E6577A}"/>
              </a:ext>
            </a:extLst>
          </p:cNvPr>
          <p:cNvSpPr>
            <a:spLocks noGrp="1"/>
          </p:cNvSpPr>
          <p:nvPr>
            <p:ph type="ftr" sz="quarter" idx="10"/>
          </p:nvPr>
        </p:nvSpPr>
        <p:spPr/>
        <p:txBody>
          <a:bodyPr/>
          <a:lstStyle>
            <a:lvl1pPr>
              <a:defRPr>
                <a:solidFill>
                  <a:schemeClr val="tx1">
                    <a:lumMod val="75000"/>
                    <a:lumOff val="25000"/>
                  </a:schemeClr>
                </a:solidFill>
              </a:defRPr>
            </a:lvl1pPr>
          </a:lstStyle>
          <a:p>
            <a:r>
              <a:rPr lang="en-ZA">
                <a:solidFill>
                  <a:prstClr val="black">
                    <a:lumMod val="75000"/>
                    <a:lumOff val="25000"/>
                  </a:prstClr>
                </a:solidFill>
              </a:rPr>
              <a:t>RURBAN TIRUVALLUR</a:t>
            </a:r>
            <a:endParaRPr lang="en-ZA" dirty="0">
              <a:solidFill>
                <a:prstClr val="black">
                  <a:lumMod val="75000"/>
                  <a:lumOff val="25000"/>
                </a:prstClr>
              </a:solidFill>
            </a:endParaRPr>
          </a:p>
        </p:txBody>
      </p:sp>
      <p:sp>
        <p:nvSpPr>
          <p:cNvPr id="7" name="Slide Number Placeholder 6">
            <a:extLst>
              <a:ext uri="{FF2B5EF4-FFF2-40B4-BE49-F238E27FC236}">
                <a16:creationId xmlns="" xmlns:a16="http://schemas.microsoft.com/office/drawing/2014/main" id="{BB4446C0-A637-4726-88A6-815A6AB63B96}"/>
              </a:ext>
            </a:extLst>
          </p:cNvPr>
          <p:cNvSpPr>
            <a:spLocks noGrp="1"/>
          </p:cNvSpPr>
          <p:nvPr>
            <p:ph type="sldNum" sz="quarter" idx="11"/>
          </p:nvPr>
        </p:nvSpPr>
        <p:spPr/>
        <p:txBody>
          <a:bodyPr/>
          <a:lstStyle>
            <a:lvl1pPr>
              <a:defRPr>
                <a:solidFill>
                  <a:schemeClr val="tx1">
                    <a:lumMod val="75000"/>
                    <a:lumOff val="25000"/>
                  </a:schemeClr>
                </a:solidFill>
              </a:defRPr>
            </a:lvl1pPr>
          </a:lstStyle>
          <a:p>
            <a:fld id="{19B51A1E-902D-48AF-9020-955120F399B6}" type="slidenum">
              <a:rPr lang="en-ZA" smtClean="0">
                <a:solidFill>
                  <a:prstClr val="black">
                    <a:lumMod val="75000"/>
                    <a:lumOff val="25000"/>
                  </a:prstClr>
                </a:solidFill>
              </a:rPr>
              <a:pPr/>
              <a:t>‹#›</a:t>
            </a:fld>
            <a:endParaRPr lang="en-ZA" dirty="0">
              <a:solidFill>
                <a:prstClr val="black">
                  <a:lumMod val="75000"/>
                  <a:lumOff val="25000"/>
                </a:prstClr>
              </a:solidFill>
            </a:endParaRPr>
          </a:p>
        </p:txBody>
      </p:sp>
    </p:spTree>
    <p:extLst>
      <p:ext uri="{BB962C8B-B14F-4D97-AF65-F5344CB8AC3E}">
        <p14:creationId xmlns:p14="http://schemas.microsoft.com/office/powerpoint/2010/main" val="63968890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BF8F5A6A-E29E-401A-801A-8FD9CAABA7A5}"/>
              </a:ext>
            </a:extLst>
          </p:cNvPr>
          <p:cNvSpPr>
            <a:spLocks noGrp="1"/>
          </p:cNvSpPr>
          <p:nvPr>
            <p:ph idx="1"/>
          </p:nvPr>
        </p:nvSpPr>
        <p:spPr>
          <a:xfrm>
            <a:off x="838201" y="1685929"/>
            <a:ext cx="10515600" cy="409705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a:extLst>
              <a:ext uri="{FF2B5EF4-FFF2-40B4-BE49-F238E27FC236}">
                <a16:creationId xmlns="" xmlns:a16="http://schemas.microsoft.com/office/drawing/2014/main" id="{A4AE12D1-08AF-45E9-A34A-BDE9E860BAA2}"/>
              </a:ext>
            </a:extLst>
          </p:cNvPr>
          <p:cNvSpPr>
            <a:spLocks noGrp="1"/>
          </p:cNvSpPr>
          <p:nvPr>
            <p:ph type="title"/>
          </p:nvPr>
        </p:nvSpPr>
        <p:spPr/>
        <p:txBody>
          <a:bodyPr/>
          <a:lstStyle>
            <a:lvl1pPr algn="ctr">
              <a:defRPr/>
            </a:lvl1pPr>
          </a:lstStyle>
          <a:p>
            <a:r>
              <a:rPr lang="en-US"/>
              <a:t>Click to edit Master title style</a:t>
            </a:r>
            <a:endParaRPr lang="en-US" dirty="0"/>
          </a:p>
        </p:txBody>
      </p:sp>
      <p:sp>
        <p:nvSpPr>
          <p:cNvPr id="4" name="Date Placeholder 3">
            <a:extLst>
              <a:ext uri="{FF2B5EF4-FFF2-40B4-BE49-F238E27FC236}">
                <a16:creationId xmlns="" xmlns:a16="http://schemas.microsoft.com/office/drawing/2014/main" id="{3EDAC16E-5725-4AC1-AB85-871F25D26688}"/>
              </a:ext>
            </a:extLst>
          </p:cNvPr>
          <p:cNvSpPr>
            <a:spLocks noGrp="1"/>
          </p:cNvSpPr>
          <p:nvPr>
            <p:ph type="dt" sz="half" idx="10"/>
          </p:nvPr>
        </p:nvSpPr>
        <p:spPr/>
        <p:txBody>
          <a:bodyPr/>
          <a:lstStyle/>
          <a:p>
            <a:r>
              <a:rPr lang="en-US">
                <a:solidFill>
                  <a:srgbClr val="E7E6E6">
                    <a:lumMod val="50000"/>
                  </a:srgbClr>
                </a:solidFill>
              </a:rPr>
              <a:t>20XX</a:t>
            </a:r>
            <a:endParaRPr lang="en-US" dirty="0">
              <a:solidFill>
                <a:srgbClr val="E7E6E6">
                  <a:lumMod val="50000"/>
                </a:srgbClr>
              </a:solidFill>
            </a:endParaRPr>
          </a:p>
        </p:txBody>
      </p:sp>
      <p:sp>
        <p:nvSpPr>
          <p:cNvPr id="5" name="Footer Placeholder 4">
            <a:extLst>
              <a:ext uri="{FF2B5EF4-FFF2-40B4-BE49-F238E27FC236}">
                <a16:creationId xmlns="" xmlns:a16="http://schemas.microsoft.com/office/drawing/2014/main" id="{FD10B5D8-71E9-48DC-A04C-559359603CB0}"/>
              </a:ext>
            </a:extLst>
          </p:cNvPr>
          <p:cNvSpPr>
            <a:spLocks noGrp="1"/>
          </p:cNvSpPr>
          <p:nvPr>
            <p:ph type="ftr" sz="quarter" idx="11"/>
          </p:nvPr>
        </p:nvSpPr>
        <p:spPr/>
        <p:txBody>
          <a:bodyPr/>
          <a:lstStyle/>
          <a:p>
            <a:r>
              <a:rPr lang="en-US">
                <a:solidFill>
                  <a:srgbClr val="E7E6E6">
                    <a:lumMod val="50000"/>
                  </a:srgbClr>
                </a:solidFill>
              </a:rPr>
              <a:t>RURBAN TIRUVALLUR</a:t>
            </a:r>
            <a:endParaRPr lang="en-US" dirty="0">
              <a:solidFill>
                <a:srgbClr val="E7E6E6">
                  <a:lumMod val="50000"/>
                </a:srgbClr>
              </a:solidFill>
            </a:endParaRPr>
          </a:p>
        </p:txBody>
      </p:sp>
      <p:sp>
        <p:nvSpPr>
          <p:cNvPr id="6" name="Slide Number Placeholder 5">
            <a:extLst>
              <a:ext uri="{FF2B5EF4-FFF2-40B4-BE49-F238E27FC236}">
                <a16:creationId xmlns="" xmlns:a16="http://schemas.microsoft.com/office/drawing/2014/main" id="{A0FDD81F-9379-48E6-9B14-83486F920A39}"/>
              </a:ext>
            </a:extLst>
          </p:cNvPr>
          <p:cNvSpPr>
            <a:spLocks noGrp="1"/>
          </p:cNvSpPr>
          <p:nvPr>
            <p:ph type="sldNum" sz="quarter" idx="12"/>
          </p:nvPr>
        </p:nvSpPr>
        <p:spPr/>
        <p:txBody>
          <a:bodyPr/>
          <a:lstStyle/>
          <a:p>
            <a:fld id="{B5CEABB6-07DC-46E8-9B57-56EC44A396E5}" type="slidenum">
              <a:rPr lang="en-US" smtClean="0">
                <a:solidFill>
                  <a:srgbClr val="E7E6E6">
                    <a:lumMod val="50000"/>
                  </a:srgbClr>
                </a:solidFill>
              </a:rPr>
              <a:pPr/>
              <a:t>‹#›</a:t>
            </a:fld>
            <a:endParaRPr lang="en-US" dirty="0">
              <a:solidFill>
                <a:srgbClr val="E7E6E6">
                  <a:lumMod val="50000"/>
                </a:srgbClr>
              </a:solidFill>
            </a:endParaRPr>
          </a:p>
        </p:txBody>
      </p:sp>
    </p:spTree>
    <p:extLst>
      <p:ext uri="{BB962C8B-B14F-4D97-AF65-F5344CB8AC3E}">
        <p14:creationId xmlns:p14="http://schemas.microsoft.com/office/powerpoint/2010/main" val="838009254"/>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eam option1">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A1F8C642-49FB-4E16-A3A0-B2ACBEABFFD6}"/>
              </a:ext>
            </a:extLst>
          </p:cNvPr>
          <p:cNvSpPr>
            <a:spLocks noGrp="1"/>
          </p:cNvSpPr>
          <p:nvPr>
            <p:ph type="title"/>
          </p:nvPr>
        </p:nvSpPr>
        <p:spPr/>
        <p:txBody>
          <a:bodyPr/>
          <a:lstStyle>
            <a:lvl1pPr algn="ctr">
              <a:defRPr/>
            </a:lvl1pPr>
          </a:lstStyle>
          <a:p>
            <a:r>
              <a:rPr lang="en-US"/>
              <a:t>Click to edit Master title style</a:t>
            </a:r>
            <a:endParaRPr lang="en-US" dirty="0"/>
          </a:p>
        </p:txBody>
      </p:sp>
      <p:sp>
        <p:nvSpPr>
          <p:cNvPr id="7" name="Picture Placeholder 6">
            <a:extLst>
              <a:ext uri="{FF2B5EF4-FFF2-40B4-BE49-F238E27FC236}">
                <a16:creationId xmlns="" xmlns:a16="http://schemas.microsoft.com/office/drawing/2014/main" id="{37BA1CDE-376A-4ABA-B8B8-75D6A678096B}"/>
              </a:ext>
            </a:extLst>
          </p:cNvPr>
          <p:cNvSpPr>
            <a:spLocks noGrp="1"/>
          </p:cNvSpPr>
          <p:nvPr>
            <p:ph type="pic" sz="quarter" idx="13"/>
          </p:nvPr>
        </p:nvSpPr>
        <p:spPr>
          <a:xfrm>
            <a:off x="1335517" y="1718402"/>
            <a:ext cx="2286000" cy="3566160"/>
          </a:xfrm>
          <a:solidFill>
            <a:schemeClr val="accent6"/>
          </a:solidFill>
        </p:spPr>
        <p:txBody>
          <a:bodyPr/>
          <a:lstStyle/>
          <a:p>
            <a:r>
              <a:rPr lang="en-US"/>
              <a:t>Click icon to add picture</a:t>
            </a:r>
            <a:endParaRPr lang="en-US" dirty="0"/>
          </a:p>
        </p:txBody>
      </p:sp>
      <p:sp>
        <p:nvSpPr>
          <p:cNvPr id="9" name="Text Placeholder 8">
            <a:extLst>
              <a:ext uri="{FF2B5EF4-FFF2-40B4-BE49-F238E27FC236}">
                <a16:creationId xmlns="" xmlns:a16="http://schemas.microsoft.com/office/drawing/2014/main" id="{1B8F9B77-308B-48E1-BCAC-0C74FB9A1CF4}"/>
              </a:ext>
            </a:extLst>
          </p:cNvPr>
          <p:cNvSpPr>
            <a:spLocks noGrp="1"/>
          </p:cNvSpPr>
          <p:nvPr>
            <p:ph type="body" sz="quarter" idx="14" hasCustomPrompt="1"/>
          </p:nvPr>
        </p:nvSpPr>
        <p:spPr>
          <a:xfrm>
            <a:off x="1335517" y="5359813"/>
            <a:ext cx="2286000" cy="365125"/>
          </a:xfrm>
        </p:spPr>
        <p:txBody>
          <a:bodyPr anchor="ctr" anchorCtr="0">
            <a:noAutofit/>
          </a:bodyPr>
          <a:lstStyle>
            <a:lvl1pPr marL="0" indent="0" algn="ctr">
              <a:buNone/>
              <a:defRPr sz="1200">
                <a:latin typeface="+mj-lt"/>
              </a:defRPr>
            </a:lvl1pPr>
            <a:lvl2pPr marL="342891" indent="0">
              <a:buNone/>
              <a:defRPr sz="1051">
                <a:latin typeface="+mj-lt"/>
              </a:defRPr>
            </a:lvl2pPr>
            <a:lvl3pPr marL="685783" indent="0">
              <a:buNone/>
              <a:defRPr sz="1051">
                <a:latin typeface="+mj-lt"/>
              </a:defRPr>
            </a:lvl3pPr>
            <a:lvl4pPr marL="1028674" indent="0">
              <a:buNone/>
              <a:defRPr sz="1051">
                <a:latin typeface="+mj-lt"/>
              </a:defRPr>
            </a:lvl4pPr>
            <a:lvl5pPr marL="1371566" indent="0">
              <a:buNone/>
              <a:defRPr sz="1051">
                <a:latin typeface="+mj-lt"/>
              </a:defRPr>
            </a:lvl5pPr>
          </a:lstStyle>
          <a:p>
            <a:pPr lvl="0"/>
            <a:r>
              <a:rPr lang="en-US" dirty="0"/>
              <a:t>Name</a:t>
            </a:r>
          </a:p>
        </p:txBody>
      </p:sp>
      <p:sp>
        <p:nvSpPr>
          <p:cNvPr id="10" name="Text Placeholder 8">
            <a:extLst>
              <a:ext uri="{FF2B5EF4-FFF2-40B4-BE49-F238E27FC236}">
                <a16:creationId xmlns="" xmlns:a16="http://schemas.microsoft.com/office/drawing/2014/main" id="{50BA97C8-6774-46D2-9678-1BA2BE8C9D3E}"/>
              </a:ext>
            </a:extLst>
          </p:cNvPr>
          <p:cNvSpPr>
            <a:spLocks noGrp="1"/>
          </p:cNvSpPr>
          <p:nvPr>
            <p:ph type="body" sz="quarter" idx="15" hasCustomPrompt="1"/>
          </p:nvPr>
        </p:nvSpPr>
        <p:spPr>
          <a:xfrm>
            <a:off x="1335517" y="5743019"/>
            <a:ext cx="2286000" cy="365125"/>
          </a:xfrm>
        </p:spPr>
        <p:txBody>
          <a:bodyPr>
            <a:noAutofit/>
          </a:bodyPr>
          <a:lstStyle>
            <a:lvl1pPr marL="0" indent="0" algn="ctr">
              <a:buNone/>
              <a:defRPr sz="1051">
                <a:latin typeface="+mn-lt"/>
              </a:defRPr>
            </a:lvl1pPr>
            <a:lvl2pPr marL="342891" indent="0">
              <a:buNone/>
              <a:defRPr sz="1051">
                <a:latin typeface="+mj-lt"/>
              </a:defRPr>
            </a:lvl2pPr>
            <a:lvl3pPr marL="685783" indent="0">
              <a:buNone/>
              <a:defRPr sz="1051">
                <a:latin typeface="+mj-lt"/>
              </a:defRPr>
            </a:lvl3pPr>
            <a:lvl4pPr marL="1028674" indent="0">
              <a:buNone/>
              <a:defRPr sz="1051">
                <a:latin typeface="+mj-lt"/>
              </a:defRPr>
            </a:lvl4pPr>
            <a:lvl5pPr marL="1371566" indent="0">
              <a:buNone/>
              <a:defRPr sz="1051">
                <a:latin typeface="+mj-lt"/>
              </a:defRPr>
            </a:lvl5pPr>
          </a:lstStyle>
          <a:p>
            <a:pPr lvl="0"/>
            <a:r>
              <a:rPr lang="en-US" dirty="0"/>
              <a:t>Title</a:t>
            </a:r>
          </a:p>
        </p:txBody>
      </p:sp>
      <p:sp>
        <p:nvSpPr>
          <p:cNvPr id="11" name="Picture Placeholder 6">
            <a:extLst>
              <a:ext uri="{FF2B5EF4-FFF2-40B4-BE49-F238E27FC236}">
                <a16:creationId xmlns="" xmlns:a16="http://schemas.microsoft.com/office/drawing/2014/main" id="{D48977F0-CAE5-4054-B1AC-16B25EB28CBA}"/>
              </a:ext>
            </a:extLst>
          </p:cNvPr>
          <p:cNvSpPr>
            <a:spLocks noGrp="1"/>
          </p:cNvSpPr>
          <p:nvPr>
            <p:ph type="pic" sz="quarter" idx="16"/>
          </p:nvPr>
        </p:nvSpPr>
        <p:spPr>
          <a:xfrm>
            <a:off x="3754036" y="1718798"/>
            <a:ext cx="2286000" cy="3566160"/>
          </a:xfrm>
          <a:solidFill>
            <a:schemeClr val="accent6"/>
          </a:solidFill>
        </p:spPr>
        <p:txBody>
          <a:bodyPr/>
          <a:lstStyle/>
          <a:p>
            <a:r>
              <a:rPr lang="en-US"/>
              <a:t>Click icon to add picture</a:t>
            </a:r>
            <a:endParaRPr lang="en-US" dirty="0"/>
          </a:p>
        </p:txBody>
      </p:sp>
      <p:sp>
        <p:nvSpPr>
          <p:cNvPr id="12" name="Text Placeholder 8">
            <a:extLst>
              <a:ext uri="{FF2B5EF4-FFF2-40B4-BE49-F238E27FC236}">
                <a16:creationId xmlns="" xmlns:a16="http://schemas.microsoft.com/office/drawing/2014/main" id="{035550F1-A852-48F3-9C1C-C64F3B8D4D7E}"/>
              </a:ext>
            </a:extLst>
          </p:cNvPr>
          <p:cNvSpPr>
            <a:spLocks noGrp="1"/>
          </p:cNvSpPr>
          <p:nvPr>
            <p:ph type="body" sz="quarter" idx="17" hasCustomPrompt="1"/>
          </p:nvPr>
        </p:nvSpPr>
        <p:spPr>
          <a:xfrm>
            <a:off x="3754036" y="5360209"/>
            <a:ext cx="2286000" cy="365125"/>
          </a:xfrm>
        </p:spPr>
        <p:txBody>
          <a:bodyPr anchor="ctr" anchorCtr="0">
            <a:noAutofit/>
          </a:bodyPr>
          <a:lstStyle>
            <a:lvl1pPr marL="0" indent="0" algn="ctr">
              <a:buNone/>
              <a:defRPr sz="1200">
                <a:latin typeface="+mj-lt"/>
              </a:defRPr>
            </a:lvl1pPr>
            <a:lvl2pPr marL="342891" indent="0">
              <a:buNone/>
              <a:defRPr sz="1051">
                <a:latin typeface="+mj-lt"/>
              </a:defRPr>
            </a:lvl2pPr>
            <a:lvl3pPr marL="685783" indent="0">
              <a:buNone/>
              <a:defRPr sz="1051">
                <a:latin typeface="+mj-lt"/>
              </a:defRPr>
            </a:lvl3pPr>
            <a:lvl4pPr marL="1028674" indent="0">
              <a:buNone/>
              <a:defRPr sz="1051">
                <a:latin typeface="+mj-lt"/>
              </a:defRPr>
            </a:lvl4pPr>
            <a:lvl5pPr marL="1371566" indent="0">
              <a:buNone/>
              <a:defRPr sz="1051">
                <a:latin typeface="+mj-lt"/>
              </a:defRPr>
            </a:lvl5pPr>
          </a:lstStyle>
          <a:p>
            <a:pPr lvl="0"/>
            <a:r>
              <a:rPr lang="en-US" dirty="0"/>
              <a:t>Name</a:t>
            </a:r>
          </a:p>
        </p:txBody>
      </p:sp>
      <p:sp>
        <p:nvSpPr>
          <p:cNvPr id="13" name="Text Placeholder 8">
            <a:extLst>
              <a:ext uri="{FF2B5EF4-FFF2-40B4-BE49-F238E27FC236}">
                <a16:creationId xmlns="" xmlns:a16="http://schemas.microsoft.com/office/drawing/2014/main" id="{D757D7CE-02BE-4D9B-A676-F2967D660EC0}"/>
              </a:ext>
            </a:extLst>
          </p:cNvPr>
          <p:cNvSpPr>
            <a:spLocks noGrp="1"/>
          </p:cNvSpPr>
          <p:nvPr>
            <p:ph type="body" sz="quarter" idx="18" hasCustomPrompt="1"/>
          </p:nvPr>
        </p:nvSpPr>
        <p:spPr>
          <a:xfrm>
            <a:off x="3754036" y="5743415"/>
            <a:ext cx="2286000" cy="365125"/>
          </a:xfrm>
        </p:spPr>
        <p:txBody>
          <a:bodyPr>
            <a:noAutofit/>
          </a:bodyPr>
          <a:lstStyle>
            <a:lvl1pPr marL="0" indent="0" algn="ctr">
              <a:buNone/>
              <a:defRPr sz="1051">
                <a:latin typeface="+mn-lt"/>
              </a:defRPr>
            </a:lvl1pPr>
            <a:lvl2pPr marL="342891" indent="0">
              <a:buNone/>
              <a:defRPr sz="1051">
                <a:latin typeface="+mj-lt"/>
              </a:defRPr>
            </a:lvl2pPr>
            <a:lvl3pPr marL="685783" indent="0">
              <a:buNone/>
              <a:defRPr sz="1051">
                <a:latin typeface="+mj-lt"/>
              </a:defRPr>
            </a:lvl3pPr>
            <a:lvl4pPr marL="1028674" indent="0">
              <a:buNone/>
              <a:defRPr sz="1051">
                <a:latin typeface="+mj-lt"/>
              </a:defRPr>
            </a:lvl4pPr>
            <a:lvl5pPr marL="1371566" indent="0">
              <a:buNone/>
              <a:defRPr sz="1051">
                <a:latin typeface="+mj-lt"/>
              </a:defRPr>
            </a:lvl5pPr>
          </a:lstStyle>
          <a:p>
            <a:pPr lvl="0"/>
            <a:r>
              <a:rPr lang="en-US" dirty="0"/>
              <a:t>Title</a:t>
            </a:r>
          </a:p>
        </p:txBody>
      </p:sp>
      <p:sp>
        <p:nvSpPr>
          <p:cNvPr id="14" name="Picture Placeholder 6">
            <a:extLst>
              <a:ext uri="{FF2B5EF4-FFF2-40B4-BE49-F238E27FC236}">
                <a16:creationId xmlns="" xmlns:a16="http://schemas.microsoft.com/office/drawing/2014/main" id="{64C29CA7-3B83-4C84-8407-F05C8CA7084D}"/>
              </a:ext>
            </a:extLst>
          </p:cNvPr>
          <p:cNvSpPr>
            <a:spLocks noGrp="1"/>
          </p:cNvSpPr>
          <p:nvPr>
            <p:ph type="pic" sz="quarter" idx="19"/>
          </p:nvPr>
        </p:nvSpPr>
        <p:spPr>
          <a:xfrm>
            <a:off x="6172559" y="1718402"/>
            <a:ext cx="2286000" cy="3566160"/>
          </a:xfrm>
          <a:solidFill>
            <a:schemeClr val="accent6"/>
          </a:solidFill>
        </p:spPr>
        <p:txBody>
          <a:bodyPr/>
          <a:lstStyle/>
          <a:p>
            <a:r>
              <a:rPr lang="en-US"/>
              <a:t>Click icon to add picture</a:t>
            </a:r>
            <a:endParaRPr lang="en-US" dirty="0"/>
          </a:p>
        </p:txBody>
      </p:sp>
      <p:sp>
        <p:nvSpPr>
          <p:cNvPr id="15" name="Text Placeholder 8">
            <a:extLst>
              <a:ext uri="{FF2B5EF4-FFF2-40B4-BE49-F238E27FC236}">
                <a16:creationId xmlns="" xmlns:a16="http://schemas.microsoft.com/office/drawing/2014/main" id="{62304448-704D-4C85-87B3-13204A597E05}"/>
              </a:ext>
            </a:extLst>
          </p:cNvPr>
          <p:cNvSpPr>
            <a:spLocks noGrp="1"/>
          </p:cNvSpPr>
          <p:nvPr>
            <p:ph type="body" sz="quarter" idx="20" hasCustomPrompt="1"/>
          </p:nvPr>
        </p:nvSpPr>
        <p:spPr>
          <a:xfrm>
            <a:off x="6172559" y="5360209"/>
            <a:ext cx="2286000" cy="365125"/>
          </a:xfrm>
        </p:spPr>
        <p:txBody>
          <a:bodyPr anchor="ctr" anchorCtr="0">
            <a:noAutofit/>
          </a:bodyPr>
          <a:lstStyle>
            <a:lvl1pPr marL="0" indent="0" algn="ctr">
              <a:buNone/>
              <a:defRPr sz="1200">
                <a:latin typeface="+mj-lt"/>
              </a:defRPr>
            </a:lvl1pPr>
            <a:lvl2pPr marL="342891" indent="0">
              <a:buNone/>
              <a:defRPr sz="1051">
                <a:latin typeface="+mj-lt"/>
              </a:defRPr>
            </a:lvl2pPr>
            <a:lvl3pPr marL="685783" indent="0">
              <a:buNone/>
              <a:defRPr sz="1051">
                <a:latin typeface="+mj-lt"/>
              </a:defRPr>
            </a:lvl3pPr>
            <a:lvl4pPr marL="1028674" indent="0">
              <a:buNone/>
              <a:defRPr sz="1051">
                <a:latin typeface="+mj-lt"/>
              </a:defRPr>
            </a:lvl4pPr>
            <a:lvl5pPr marL="1371566" indent="0">
              <a:buNone/>
              <a:defRPr sz="1051">
                <a:latin typeface="+mj-lt"/>
              </a:defRPr>
            </a:lvl5pPr>
          </a:lstStyle>
          <a:p>
            <a:pPr lvl="0"/>
            <a:r>
              <a:rPr lang="en-US" dirty="0"/>
              <a:t>Name</a:t>
            </a:r>
          </a:p>
        </p:txBody>
      </p:sp>
      <p:sp>
        <p:nvSpPr>
          <p:cNvPr id="16" name="Text Placeholder 8">
            <a:extLst>
              <a:ext uri="{FF2B5EF4-FFF2-40B4-BE49-F238E27FC236}">
                <a16:creationId xmlns="" xmlns:a16="http://schemas.microsoft.com/office/drawing/2014/main" id="{BB608A2D-D2B2-4E41-89DB-745BBE2D8B47}"/>
              </a:ext>
            </a:extLst>
          </p:cNvPr>
          <p:cNvSpPr>
            <a:spLocks noGrp="1"/>
          </p:cNvSpPr>
          <p:nvPr>
            <p:ph type="body" sz="quarter" idx="21" hasCustomPrompt="1"/>
          </p:nvPr>
        </p:nvSpPr>
        <p:spPr>
          <a:xfrm>
            <a:off x="6172559" y="5743415"/>
            <a:ext cx="2286000" cy="365125"/>
          </a:xfrm>
        </p:spPr>
        <p:txBody>
          <a:bodyPr>
            <a:noAutofit/>
          </a:bodyPr>
          <a:lstStyle>
            <a:lvl1pPr marL="0" indent="0" algn="ctr">
              <a:buNone/>
              <a:defRPr sz="1051">
                <a:latin typeface="+mn-lt"/>
              </a:defRPr>
            </a:lvl1pPr>
            <a:lvl2pPr marL="342891" indent="0">
              <a:buNone/>
              <a:defRPr sz="1051">
                <a:latin typeface="+mj-lt"/>
              </a:defRPr>
            </a:lvl2pPr>
            <a:lvl3pPr marL="685783" indent="0">
              <a:buNone/>
              <a:defRPr sz="1051">
                <a:latin typeface="+mj-lt"/>
              </a:defRPr>
            </a:lvl3pPr>
            <a:lvl4pPr marL="1028674" indent="0">
              <a:buNone/>
              <a:defRPr sz="1051">
                <a:latin typeface="+mj-lt"/>
              </a:defRPr>
            </a:lvl4pPr>
            <a:lvl5pPr marL="1371566" indent="0">
              <a:buNone/>
              <a:defRPr sz="1051">
                <a:latin typeface="+mj-lt"/>
              </a:defRPr>
            </a:lvl5pPr>
          </a:lstStyle>
          <a:p>
            <a:pPr lvl="0"/>
            <a:r>
              <a:rPr lang="en-US" dirty="0"/>
              <a:t>Title</a:t>
            </a:r>
          </a:p>
        </p:txBody>
      </p:sp>
      <p:sp>
        <p:nvSpPr>
          <p:cNvPr id="17" name="Picture Placeholder 6">
            <a:extLst>
              <a:ext uri="{FF2B5EF4-FFF2-40B4-BE49-F238E27FC236}">
                <a16:creationId xmlns="" xmlns:a16="http://schemas.microsoft.com/office/drawing/2014/main" id="{B1A1DC22-0E05-43FC-8E91-0BE7AA25EEF8}"/>
              </a:ext>
            </a:extLst>
          </p:cNvPr>
          <p:cNvSpPr>
            <a:spLocks noGrp="1"/>
          </p:cNvSpPr>
          <p:nvPr>
            <p:ph type="pic" sz="quarter" idx="22"/>
          </p:nvPr>
        </p:nvSpPr>
        <p:spPr>
          <a:xfrm>
            <a:off x="8578381" y="1718798"/>
            <a:ext cx="2286000" cy="3566160"/>
          </a:xfrm>
          <a:solidFill>
            <a:schemeClr val="accent6"/>
          </a:solidFill>
        </p:spPr>
        <p:txBody>
          <a:bodyPr/>
          <a:lstStyle/>
          <a:p>
            <a:r>
              <a:rPr lang="en-US"/>
              <a:t>Click icon to add picture</a:t>
            </a:r>
            <a:endParaRPr lang="en-US" dirty="0"/>
          </a:p>
        </p:txBody>
      </p:sp>
      <p:sp>
        <p:nvSpPr>
          <p:cNvPr id="18" name="Text Placeholder 8">
            <a:extLst>
              <a:ext uri="{FF2B5EF4-FFF2-40B4-BE49-F238E27FC236}">
                <a16:creationId xmlns="" xmlns:a16="http://schemas.microsoft.com/office/drawing/2014/main" id="{25676C67-0CCC-403A-9B15-B42740FCF064}"/>
              </a:ext>
            </a:extLst>
          </p:cNvPr>
          <p:cNvSpPr>
            <a:spLocks noGrp="1"/>
          </p:cNvSpPr>
          <p:nvPr>
            <p:ph type="body" sz="quarter" idx="23" hasCustomPrompt="1"/>
          </p:nvPr>
        </p:nvSpPr>
        <p:spPr>
          <a:xfrm>
            <a:off x="8578381" y="5360209"/>
            <a:ext cx="2286000" cy="365125"/>
          </a:xfrm>
        </p:spPr>
        <p:txBody>
          <a:bodyPr anchor="ctr" anchorCtr="0">
            <a:noAutofit/>
          </a:bodyPr>
          <a:lstStyle>
            <a:lvl1pPr marL="0" indent="0" algn="ctr">
              <a:buNone/>
              <a:defRPr sz="1200">
                <a:latin typeface="+mj-lt"/>
              </a:defRPr>
            </a:lvl1pPr>
            <a:lvl2pPr marL="342891" indent="0">
              <a:buNone/>
              <a:defRPr sz="1051">
                <a:latin typeface="+mj-lt"/>
              </a:defRPr>
            </a:lvl2pPr>
            <a:lvl3pPr marL="685783" indent="0">
              <a:buNone/>
              <a:defRPr sz="1051">
                <a:latin typeface="+mj-lt"/>
              </a:defRPr>
            </a:lvl3pPr>
            <a:lvl4pPr marL="1028674" indent="0">
              <a:buNone/>
              <a:defRPr sz="1051">
                <a:latin typeface="+mj-lt"/>
              </a:defRPr>
            </a:lvl4pPr>
            <a:lvl5pPr marL="1371566" indent="0">
              <a:buNone/>
              <a:defRPr sz="1051">
                <a:latin typeface="+mj-lt"/>
              </a:defRPr>
            </a:lvl5pPr>
          </a:lstStyle>
          <a:p>
            <a:pPr lvl="0"/>
            <a:r>
              <a:rPr lang="en-US" dirty="0"/>
              <a:t>Name</a:t>
            </a:r>
          </a:p>
        </p:txBody>
      </p:sp>
      <p:sp>
        <p:nvSpPr>
          <p:cNvPr id="19" name="Text Placeholder 8">
            <a:extLst>
              <a:ext uri="{FF2B5EF4-FFF2-40B4-BE49-F238E27FC236}">
                <a16:creationId xmlns="" xmlns:a16="http://schemas.microsoft.com/office/drawing/2014/main" id="{25CC45AB-977D-4580-9F1A-2E786542EE50}"/>
              </a:ext>
            </a:extLst>
          </p:cNvPr>
          <p:cNvSpPr>
            <a:spLocks noGrp="1"/>
          </p:cNvSpPr>
          <p:nvPr>
            <p:ph type="body" sz="quarter" idx="24" hasCustomPrompt="1"/>
          </p:nvPr>
        </p:nvSpPr>
        <p:spPr>
          <a:xfrm>
            <a:off x="8578381" y="5743415"/>
            <a:ext cx="2286000" cy="365125"/>
          </a:xfrm>
        </p:spPr>
        <p:txBody>
          <a:bodyPr>
            <a:noAutofit/>
          </a:bodyPr>
          <a:lstStyle>
            <a:lvl1pPr marL="0" indent="0" algn="ctr">
              <a:buNone/>
              <a:defRPr sz="1051">
                <a:latin typeface="+mn-lt"/>
              </a:defRPr>
            </a:lvl1pPr>
            <a:lvl2pPr marL="342891" indent="0">
              <a:buNone/>
              <a:defRPr sz="1051">
                <a:latin typeface="+mj-lt"/>
              </a:defRPr>
            </a:lvl2pPr>
            <a:lvl3pPr marL="685783" indent="0">
              <a:buNone/>
              <a:defRPr sz="1051">
                <a:latin typeface="+mj-lt"/>
              </a:defRPr>
            </a:lvl3pPr>
            <a:lvl4pPr marL="1028674" indent="0">
              <a:buNone/>
              <a:defRPr sz="1051">
                <a:latin typeface="+mj-lt"/>
              </a:defRPr>
            </a:lvl4pPr>
            <a:lvl5pPr marL="1371566" indent="0">
              <a:buNone/>
              <a:defRPr sz="1051">
                <a:latin typeface="+mj-lt"/>
              </a:defRPr>
            </a:lvl5pPr>
          </a:lstStyle>
          <a:p>
            <a:pPr lvl="0"/>
            <a:r>
              <a:rPr lang="en-US" dirty="0"/>
              <a:t>Title</a:t>
            </a:r>
          </a:p>
        </p:txBody>
      </p:sp>
      <p:sp>
        <p:nvSpPr>
          <p:cNvPr id="3" name="Date Placeholder 2">
            <a:extLst>
              <a:ext uri="{FF2B5EF4-FFF2-40B4-BE49-F238E27FC236}">
                <a16:creationId xmlns="" xmlns:a16="http://schemas.microsoft.com/office/drawing/2014/main" id="{9CAF00A3-1058-4FA9-A985-03711701054C}"/>
              </a:ext>
            </a:extLst>
          </p:cNvPr>
          <p:cNvSpPr>
            <a:spLocks noGrp="1"/>
          </p:cNvSpPr>
          <p:nvPr>
            <p:ph type="dt" sz="half" idx="10"/>
          </p:nvPr>
        </p:nvSpPr>
        <p:spPr/>
        <p:txBody>
          <a:bodyPr/>
          <a:lstStyle/>
          <a:p>
            <a:r>
              <a:rPr lang="en-US">
                <a:solidFill>
                  <a:srgbClr val="E7E6E6">
                    <a:lumMod val="50000"/>
                  </a:srgbClr>
                </a:solidFill>
              </a:rPr>
              <a:t>20XX</a:t>
            </a:r>
            <a:endParaRPr lang="en-US" dirty="0">
              <a:solidFill>
                <a:srgbClr val="E7E6E6">
                  <a:lumMod val="50000"/>
                </a:srgbClr>
              </a:solidFill>
            </a:endParaRPr>
          </a:p>
        </p:txBody>
      </p:sp>
      <p:sp>
        <p:nvSpPr>
          <p:cNvPr id="4" name="Footer Placeholder 3">
            <a:extLst>
              <a:ext uri="{FF2B5EF4-FFF2-40B4-BE49-F238E27FC236}">
                <a16:creationId xmlns="" xmlns:a16="http://schemas.microsoft.com/office/drawing/2014/main" id="{A00F60BE-20E1-40C5-85E7-AEAABD0C0DE6}"/>
              </a:ext>
            </a:extLst>
          </p:cNvPr>
          <p:cNvSpPr>
            <a:spLocks noGrp="1"/>
          </p:cNvSpPr>
          <p:nvPr>
            <p:ph type="ftr" sz="quarter" idx="11"/>
          </p:nvPr>
        </p:nvSpPr>
        <p:spPr/>
        <p:txBody>
          <a:bodyPr/>
          <a:lstStyle/>
          <a:p>
            <a:r>
              <a:rPr lang="en-US">
                <a:solidFill>
                  <a:srgbClr val="E7E6E6">
                    <a:lumMod val="50000"/>
                  </a:srgbClr>
                </a:solidFill>
              </a:rPr>
              <a:t>RURBAN TIRUVALLUR</a:t>
            </a:r>
            <a:endParaRPr lang="en-US" dirty="0">
              <a:solidFill>
                <a:srgbClr val="E7E6E6">
                  <a:lumMod val="50000"/>
                </a:srgbClr>
              </a:solidFill>
            </a:endParaRPr>
          </a:p>
        </p:txBody>
      </p:sp>
      <p:sp>
        <p:nvSpPr>
          <p:cNvPr id="5" name="Slide Number Placeholder 4">
            <a:extLst>
              <a:ext uri="{FF2B5EF4-FFF2-40B4-BE49-F238E27FC236}">
                <a16:creationId xmlns="" xmlns:a16="http://schemas.microsoft.com/office/drawing/2014/main" id="{05DC939B-94C9-4FF9-B0C8-1149DEFA6CF8}"/>
              </a:ext>
            </a:extLst>
          </p:cNvPr>
          <p:cNvSpPr>
            <a:spLocks noGrp="1"/>
          </p:cNvSpPr>
          <p:nvPr>
            <p:ph type="sldNum" sz="quarter" idx="12"/>
          </p:nvPr>
        </p:nvSpPr>
        <p:spPr/>
        <p:txBody>
          <a:bodyPr/>
          <a:lstStyle/>
          <a:p>
            <a:fld id="{B5CEABB6-07DC-46E8-9B57-56EC44A396E5}" type="slidenum">
              <a:rPr lang="en-US" smtClean="0">
                <a:solidFill>
                  <a:srgbClr val="E7E6E6">
                    <a:lumMod val="50000"/>
                  </a:srgbClr>
                </a:solidFill>
              </a:rPr>
              <a:pPr/>
              <a:t>‹#›</a:t>
            </a:fld>
            <a:endParaRPr lang="en-US" dirty="0">
              <a:solidFill>
                <a:srgbClr val="E7E6E6">
                  <a:lumMod val="50000"/>
                </a:srgbClr>
              </a:solidFill>
            </a:endParaRPr>
          </a:p>
        </p:txBody>
      </p:sp>
    </p:spTree>
    <p:extLst>
      <p:ext uri="{BB962C8B-B14F-4D97-AF65-F5344CB8AC3E}">
        <p14:creationId xmlns:p14="http://schemas.microsoft.com/office/powerpoint/2010/main" val="365414400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eam option2">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A1F8C642-49FB-4E16-A3A0-B2ACBEABFFD6}"/>
              </a:ext>
            </a:extLst>
          </p:cNvPr>
          <p:cNvSpPr>
            <a:spLocks noGrp="1"/>
          </p:cNvSpPr>
          <p:nvPr>
            <p:ph type="title"/>
          </p:nvPr>
        </p:nvSpPr>
        <p:spPr/>
        <p:txBody>
          <a:bodyPr/>
          <a:lstStyle>
            <a:lvl1pPr algn="ctr">
              <a:defRPr/>
            </a:lvl1pPr>
          </a:lstStyle>
          <a:p>
            <a:r>
              <a:rPr lang="en-US"/>
              <a:t>Click to edit Master title style</a:t>
            </a:r>
            <a:endParaRPr lang="en-US" dirty="0"/>
          </a:p>
        </p:txBody>
      </p:sp>
      <p:sp>
        <p:nvSpPr>
          <p:cNvPr id="7" name="Picture Placeholder 6">
            <a:extLst>
              <a:ext uri="{FF2B5EF4-FFF2-40B4-BE49-F238E27FC236}">
                <a16:creationId xmlns="" xmlns:a16="http://schemas.microsoft.com/office/drawing/2014/main" id="{37BA1CDE-376A-4ABA-B8B8-75D6A678096B}"/>
              </a:ext>
            </a:extLst>
          </p:cNvPr>
          <p:cNvSpPr>
            <a:spLocks noGrp="1"/>
          </p:cNvSpPr>
          <p:nvPr>
            <p:ph type="pic" sz="quarter" idx="13"/>
          </p:nvPr>
        </p:nvSpPr>
        <p:spPr>
          <a:xfrm>
            <a:off x="1335517" y="1717141"/>
            <a:ext cx="2286000" cy="1554480"/>
          </a:xfrm>
          <a:solidFill>
            <a:schemeClr val="accent6"/>
          </a:solidFill>
        </p:spPr>
        <p:txBody>
          <a:bodyPr/>
          <a:lstStyle/>
          <a:p>
            <a:r>
              <a:rPr lang="en-US"/>
              <a:t>Click icon to add picture</a:t>
            </a:r>
            <a:endParaRPr lang="en-US" dirty="0"/>
          </a:p>
        </p:txBody>
      </p:sp>
      <p:sp>
        <p:nvSpPr>
          <p:cNvPr id="9" name="Text Placeholder 8">
            <a:extLst>
              <a:ext uri="{FF2B5EF4-FFF2-40B4-BE49-F238E27FC236}">
                <a16:creationId xmlns="" xmlns:a16="http://schemas.microsoft.com/office/drawing/2014/main" id="{1B8F9B77-308B-48E1-BCAC-0C74FB9A1CF4}"/>
              </a:ext>
            </a:extLst>
          </p:cNvPr>
          <p:cNvSpPr>
            <a:spLocks noGrp="1"/>
          </p:cNvSpPr>
          <p:nvPr>
            <p:ph type="body" sz="quarter" idx="14" hasCustomPrompt="1"/>
          </p:nvPr>
        </p:nvSpPr>
        <p:spPr>
          <a:xfrm>
            <a:off x="1335517" y="3323013"/>
            <a:ext cx="2286000" cy="274320"/>
          </a:xfrm>
        </p:spPr>
        <p:txBody>
          <a:bodyPr anchor="ctr" anchorCtr="0">
            <a:noAutofit/>
          </a:bodyPr>
          <a:lstStyle>
            <a:lvl1pPr marL="0" indent="0" algn="ctr">
              <a:buNone/>
              <a:defRPr sz="1051">
                <a:latin typeface="+mj-lt"/>
              </a:defRPr>
            </a:lvl1pPr>
            <a:lvl2pPr marL="342891" indent="0">
              <a:buNone/>
              <a:defRPr sz="1051">
                <a:latin typeface="+mj-lt"/>
              </a:defRPr>
            </a:lvl2pPr>
            <a:lvl3pPr marL="685783" indent="0">
              <a:buNone/>
              <a:defRPr sz="1051">
                <a:latin typeface="+mj-lt"/>
              </a:defRPr>
            </a:lvl3pPr>
            <a:lvl4pPr marL="1028674" indent="0">
              <a:buNone/>
              <a:defRPr sz="1051">
                <a:latin typeface="+mj-lt"/>
              </a:defRPr>
            </a:lvl4pPr>
            <a:lvl5pPr marL="1371566" indent="0">
              <a:buNone/>
              <a:defRPr sz="1051">
                <a:latin typeface="+mj-lt"/>
              </a:defRPr>
            </a:lvl5pPr>
          </a:lstStyle>
          <a:p>
            <a:pPr lvl="0"/>
            <a:r>
              <a:rPr lang="en-US" dirty="0"/>
              <a:t>Name</a:t>
            </a:r>
          </a:p>
        </p:txBody>
      </p:sp>
      <p:sp>
        <p:nvSpPr>
          <p:cNvPr id="10" name="Text Placeholder 8">
            <a:extLst>
              <a:ext uri="{FF2B5EF4-FFF2-40B4-BE49-F238E27FC236}">
                <a16:creationId xmlns="" xmlns:a16="http://schemas.microsoft.com/office/drawing/2014/main" id="{50BA97C8-6774-46D2-9678-1BA2BE8C9D3E}"/>
              </a:ext>
            </a:extLst>
          </p:cNvPr>
          <p:cNvSpPr>
            <a:spLocks noGrp="1"/>
          </p:cNvSpPr>
          <p:nvPr>
            <p:ph type="body" sz="quarter" idx="15" hasCustomPrompt="1"/>
          </p:nvPr>
        </p:nvSpPr>
        <p:spPr>
          <a:xfrm>
            <a:off x="1335517" y="3610807"/>
            <a:ext cx="2286000" cy="274320"/>
          </a:xfrm>
        </p:spPr>
        <p:txBody>
          <a:bodyPr>
            <a:noAutofit/>
          </a:bodyPr>
          <a:lstStyle>
            <a:lvl1pPr marL="0" indent="0" algn="ctr">
              <a:buNone/>
              <a:defRPr sz="900">
                <a:latin typeface="+mn-lt"/>
              </a:defRPr>
            </a:lvl1pPr>
            <a:lvl2pPr marL="342891" indent="0">
              <a:buNone/>
              <a:defRPr sz="1051">
                <a:latin typeface="+mj-lt"/>
              </a:defRPr>
            </a:lvl2pPr>
            <a:lvl3pPr marL="685783" indent="0">
              <a:buNone/>
              <a:defRPr sz="1051">
                <a:latin typeface="+mj-lt"/>
              </a:defRPr>
            </a:lvl3pPr>
            <a:lvl4pPr marL="1028674" indent="0">
              <a:buNone/>
              <a:defRPr sz="1051">
                <a:latin typeface="+mj-lt"/>
              </a:defRPr>
            </a:lvl4pPr>
            <a:lvl5pPr marL="1371566" indent="0">
              <a:buNone/>
              <a:defRPr sz="1051">
                <a:latin typeface="+mj-lt"/>
              </a:defRPr>
            </a:lvl5pPr>
          </a:lstStyle>
          <a:p>
            <a:pPr lvl="0"/>
            <a:r>
              <a:rPr lang="en-US" dirty="0"/>
              <a:t>Title</a:t>
            </a:r>
          </a:p>
        </p:txBody>
      </p:sp>
      <p:sp>
        <p:nvSpPr>
          <p:cNvPr id="11" name="Picture Placeholder 6">
            <a:extLst>
              <a:ext uri="{FF2B5EF4-FFF2-40B4-BE49-F238E27FC236}">
                <a16:creationId xmlns="" xmlns:a16="http://schemas.microsoft.com/office/drawing/2014/main" id="{D48977F0-CAE5-4054-B1AC-16B25EB28CBA}"/>
              </a:ext>
            </a:extLst>
          </p:cNvPr>
          <p:cNvSpPr>
            <a:spLocks noGrp="1"/>
          </p:cNvSpPr>
          <p:nvPr>
            <p:ph type="pic" sz="quarter" idx="16"/>
          </p:nvPr>
        </p:nvSpPr>
        <p:spPr>
          <a:xfrm>
            <a:off x="3754036" y="1717537"/>
            <a:ext cx="2286000" cy="1554480"/>
          </a:xfrm>
          <a:solidFill>
            <a:schemeClr val="accent6"/>
          </a:solidFill>
        </p:spPr>
        <p:txBody>
          <a:bodyPr/>
          <a:lstStyle/>
          <a:p>
            <a:r>
              <a:rPr lang="en-US"/>
              <a:t>Click icon to add picture</a:t>
            </a:r>
            <a:endParaRPr lang="en-US" dirty="0"/>
          </a:p>
        </p:txBody>
      </p:sp>
      <p:sp>
        <p:nvSpPr>
          <p:cNvPr id="12" name="Text Placeholder 8">
            <a:extLst>
              <a:ext uri="{FF2B5EF4-FFF2-40B4-BE49-F238E27FC236}">
                <a16:creationId xmlns="" xmlns:a16="http://schemas.microsoft.com/office/drawing/2014/main" id="{035550F1-A852-48F3-9C1C-C64F3B8D4D7E}"/>
              </a:ext>
            </a:extLst>
          </p:cNvPr>
          <p:cNvSpPr>
            <a:spLocks noGrp="1"/>
          </p:cNvSpPr>
          <p:nvPr>
            <p:ph type="body" sz="quarter" idx="17" hasCustomPrompt="1"/>
          </p:nvPr>
        </p:nvSpPr>
        <p:spPr>
          <a:xfrm>
            <a:off x="3754036" y="3323409"/>
            <a:ext cx="2286000" cy="274320"/>
          </a:xfrm>
        </p:spPr>
        <p:txBody>
          <a:bodyPr anchor="ctr" anchorCtr="0">
            <a:noAutofit/>
          </a:bodyPr>
          <a:lstStyle>
            <a:lvl1pPr marL="0" indent="0" algn="ctr">
              <a:buNone/>
              <a:defRPr sz="1051">
                <a:latin typeface="+mj-lt"/>
              </a:defRPr>
            </a:lvl1pPr>
            <a:lvl2pPr marL="342891" indent="0">
              <a:buNone/>
              <a:defRPr sz="1051">
                <a:latin typeface="+mj-lt"/>
              </a:defRPr>
            </a:lvl2pPr>
            <a:lvl3pPr marL="685783" indent="0">
              <a:buNone/>
              <a:defRPr sz="1051">
                <a:latin typeface="+mj-lt"/>
              </a:defRPr>
            </a:lvl3pPr>
            <a:lvl4pPr marL="1028674" indent="0">
              <a:buNone/>
              <a:defRPr sz="1051">
                <a:latin typeface="+mj-lt"/>
              </a:defRPr>
            </a:lvl4pPr>
            <a:lvl5pPr marL="1371566" indent="0">
              <a:buNone/>
              <a:defRPr sz="1051">
                <a:latin typeface="+mj-lt"/>
              </a:defRPr>
            </a:lvl5pPr>
          </a:lstStyle>
          <a:p>
            <a:pPr lvl="0"/>
            <a:r>
              <a:rPr lang="en-US" dirty="0"/>
              <a:t>Name</a:t>
            </a:r>
          </a:p>
        </p:txBody>
      </p:sp>
      <p:sp>
        <p:nvSpPr>
          <p:cNvPr id="13" name="Text Placeholder 8">
            <a:extLst>
              <a:ext uri="{FF2B5EF4-FFF2-40B4-BE49-F238E27FC236}">
                <a16:creationId xmlns="" xmlns:a16="http://schemas.microsoft.com/office/drawing/2014/main" id="{D757D7CE-02BE-4D9B-A676-F2967D660EC0}"/>
              </a:ext>
            </a:extLst>
          </p:cNvPr>
          <p:cNvSpPr>
            <a:spLocks noGrp="1"/>
          </p:cNvSpPr>
          <p:nvPr>
            <p:ph type="body" sz="quarter" idx="18" hasCustomPrompt="1"/>
          </p:nvPr>
        </p:nvSpPr>
        <p:spPr>
          <a:xfrm>
            <a:off x="3754036" y="3611203"/>
            <a:ext cx="2286000" cy="274320"/>
          </a:xfrm>
        </p:spPr>
        <p:txBody>
          <a:bodyPr>
            <a:noAutofit/>
          </a:bodyPr>
          <a:lstStyle>
            <a:lvl1pPr marL="0" indent="0" algn="ctr">
              <a:buNone/>
              <a:defRPr sz="900">
                <a:latin typeface="+mn-lt"/>
              </a:defRPr>
            </a:lvl1pPr>
            <a:lvl2pPr marL="342891" indent="0">
              <a:buNone/>
              <a:defRPr sz="1051">
                <a:latin typeface="+mj-lt"/>
              </a:defRPr>
            </a:lvl2pPr>
            <a:lvl3pPr marL="685783" indent="0">
              <a:buNone/>
              <a:defRPr sz="1051">
                <a:latin typeface="+mj-lt"/>
              </a:defRPr>
            </a:lvl3pPr>
            <a:lvl4pPr marL="1028674" indent="0">
              <a:buNone/>
              <a:defRPr sz="1051">
                <a:latin typeface="+mj-lt"/>
              </a:defRPr>
            </a:lvl4pPr>
            <a:lvl5pPr marL="1371566" indent="0">
              <a:buNone/>
              <a:defRPr sz="1051">
                <a:latin typeface="+mj-lt"/>
              </a:defRPr>
            </a:lvl5pPr>
          </a:lstStyle>
          <a:p>
            <a:pPr lvl="0"/>
            <a:r>
              <a:rPr lang="en-US" dirty="0"/>
              <a:t>Title</a:t>
            </a:r>
          </a:p>
        </p:txBody>
      </p:sp>
      <p:sp>
        <p:nvSpPr>
          <p:cNvPr id="14" name="Picture Placeholder 6">
            <a:extLst>
              <a:ext uri="{FF2B5EF4-FFF2-40B4-BE49-F238E27FC236}">
                <a16:creationId xmlns="" xmlns:a16="http://schemas.microsoft.com/office/drawing/2014/main" id="{64C29CA7-3B83-4C84-8407-F05C8CA7084D}"/>
              </a:ext>
            </a:extLst>
          </p:cNvPr>
          <p:cNvSpPr>
            <a:spLocks noGrp="1"/>
          </p:cNvSpPr>
          <p:nvPr>
            <p:ph type="pic" sz="quarter" idx="19"/>
          </p:nvPr>
        </p:nvSpPr>
        <p:spPr>
          <a:xfrm>
            <a:off x="6172559" y="1717141"/>
            <a:ext cx="2286000" cy="1554480"/>
          </a:xfrm>
          <a:solidFill>
            <a:schemeClr val="accent6"/>
          </a:solidFill>
        </p:spPr>
        <p:txBody>
          <a:bodyPr/>
          <a:lstStyle/>
          <a:p>
            <a:r>
              <a:rPr lang="en-US"/>
              <a:t>Click icon to add picture</a:t>
            </a:r>
            <a:endParaRPr lang="en-US" dirty="0"/>
          </a:p>
        </p:txBody>
      </p:sp>
      <p:sp>
        <p:nvSpPr>
          <p:cNvPr id="15" name="Text Placeholder 8">
            <a:extLst>
              <a:ext uri="{FF2B5EF4-FFF2-40B4-BE49-F238E27FC236}">
                <a16:creationId xmlns="" xmlns:a16="http://schemas.microsoft.com/office/drawing/2014/main" id="{62304448-704D-4C85-87B3-13204A597E05}"/>
              </a:ext>
            </a:extLst>
          </p:cNvPr>
          <p:cNvSpPr>
            <a:spLocks noGrp="1"/>
          </p:cNvSpPr>
          <p:nvPr>
            <p:ph type="body" sz="quarter" idx="20" hasCustomPrompt="1"/>
          </p:nvPr>
        </p:nvSpPr>
        <p:spPr>
          <a:xfrm>
            <a:off x="6172559" y="3323013"/>
            <a:ext cx="2286000" cy="274320"/>
          </a:xfrm>
        </p:spPr>
        <p:txBody>
          <a:bodyPr anchor="ctr" anchorCtr="0">
            <a:noAutofit/>
          </a:bodyPr>
          <a:lstStyle>
            <a:lvl1pPr marL="0" indent="0" algn="ctr">
              <a:buNone/>
              <a:defRPr sz="1051">
                <a:latin typeface="+mj-lt"/>
              </a:defRPr>
            </a:lvl1pPr>
            <a:lvl2pPr marL="342891" indent="0">
              <a:buNone/>
              <a:defRPr sz="1051">
                <a:latin typeface="+mj-lt"/>
              </a:defRPr>
            </a:lvl2pPr>
            <a:lvl3pPr marL="685783" indent="0">
              <a:buNone/>
              <a:defRPr sz="1051">
                <a:latin typeface="+mj-lt"/>
              </a:defRPr>
            </a:lvl3pPr>
            <a:lvl4pPr marL="1028674" indent="0">
              <a:buNone/>
              <a:defRPr sz="1051">
                <a:latin typeface="+mj-lt"/>
              </a:defRPr>
            </a:lvl4pPr>
            <a:lvl5pPr marL="1371566" indent="0">
              <a:buNone/>
              <a:defRPr sz="1051">
                <a:latin typeface="+mj-lt"/>
              </a:defRPr>
            </a:lvl5pPr>
          </a:lstStyle>
          <a:p>
            <a:pPr lvl="0"/>
            <a:r>
              <a:rPr lang="en-US" dirty="0"/>
              <a:t>Name</a:t>
            </a:r>
          </a:p>
        </p:txBody>
      </p:sp>
      <p:sp>
        <p:nvSpPr>
          <p:cNvPr id="16" name="Text Placeholder 8">
            <a:extLst>
              <a:ext uri="{FF2B5EF4-FFF2-40B4-BE49-F238E27FC236}">
                <a16:creationId xmlns="" xmlns:a16="http://schemas.microsoft.com/office/drawing/2014/main" id="{BB608A2D-D2B2-4E41-89DB-745BBE2D8B47}"/>
              </a:ext>
            </a:extLst>
          </p:cNvPr>
          <p:cNvSpPr>
            <a:spLocks noGrp="1"/>
          </p:cNvSpPr>
          <p:nvPr>
            <p:ph type="body" sz="quarter" idx="21" hasCustomPrompt="1"/>
          </p:nvPr>
        </p:nvSpPr>
        <p:spPr>
          <a:xfrm>
            <a:off x="6172559" y="3610807"/>
            <a:ext cx="2286000" cy="274320"/>
          </a:xfrm>
        </p:spPr>
        <p:txBody>
          <a:bodyPr>
            <a:noAutofit/>
          </a:bodyPr>
          <a:lstStyle>
            <a:lvl1pPr marL="0" indent="0" algn="ctr">
              <a:buNone/>
              <a:defRPr sz="900">
                <a:latin typeface="+mn-lt"/>
              </a:defRPr>
            </a:lvl1pPr>
            <a:lvl2pPr marL="342891" indent="0">
              <a:buNone/>
              <a:defRPr sz="1051">
                <a:latin typeface="+mj-lt"/>
              </a:defRPr>
            </a:lvl2pPr>
            <a:lvl3pPr marL="685783" indent="0">
              <a:buNone/>
              <a:defRPr sz="1051">
                <a:latin typeface="+mj-lt"/>
              </a:defRPr>
            </a:lvl3pPr>
            <a:lvl4pPr marL="1028674" indent="0">
              <a:buNone/>
              <a:defRPr sz="1051">
                <a:latin typeface="+mj-lt"/>
              </a:defRPr>
            </a:lvl4pPr>
            <a:lvl5pPr marL="1371566" indent="0">
              <a:buNone/>
              <a:defRPr sz="1051">
                <a:latin typeface="+mj-lt"/>
              </a:defRPr>
            </a:lvl5pPr>
          </a:lstStyle>
          <a:p>
            <a:pPr lvl="0"/>
            <a:r>
              <a:rPr lang="en-US" dirty="0"/>
              <a:t>Title</a:t>
            </a:r>
          </a:p>
        </p:txBody>
      </p:sp>
      <p:sp>
        <p:nvSpPr>
          <p:cNvPr id="17" name="Picture Placeholder 6">
            <a:extLst>
              <a:ext uri="{FF2B5EF4-FFF2-40B4-BE49-F238E27FC236}">
                <a16:creationId xmlns="" xmlns:a16="http://schemas.microsoft.com/office/drawing/2014/main" id="{B1A1DC22-0E05-43FC-8E91-0BE7AA25EEF8}"/>
              </a:ext>
            </a:extLst>
          </p:cNvPr>
          <p:cNvSpPr>
            <a:spLocks noGrp="1"/>
          </p:cNvSpPr>
          <p:nvPr>
            <p:ph type="pic" sz="quarter" idx="22"/>
          </p:nvPr>
        </p:nvSpPr>
        <p:spPr>
          <a:xfrm>
            <a:off x="8578381" y="1717141"/>
            <a:ext cx="2286000" cy="1554480"/>
          </a:xfrm>
          <a:solidFill>
            <a:schemeClr val="accent6"/>
          </a:solidFill>
        </p:spPr>
        <p:txBody>
          <a:bodyPr/>
          <a:lstStyle/>
          <a:p>
            <a:r>
              <a:rPr lang="en-US"/>
              <a:t>Click icon to add picture</a:t>
            </a:r>
            <a:endParaRPr lang="en-US" dirty="0"/>
          </a:p>
        </p:txBody>
      </p:sp>
      <p:sp>
        <p:nvSpPr>
          <p:cNvPr id="18" name="Text Placeholder 8">
            <a:extLst>
              <a:ext uri="{FF2B5EF4-FFF2-40B4-BE49-F238E27FC236}">
                <a16:creationId xmlns="" xmlns:a16="http://schemas.microsoft.com/office/drawing/2014/main" id="{25676C67-0CCC-403A-9B15-B42740FCF064}"/>
              </a:ext>
            </a:extLst>
          </p:cNvPr>
          <p:cNvSpPr>
            <a:spLocks noGrp="1"/>
          </p:cNvSpPr>
          <p:nvPr>
            <p:ph type="body" sz="quarter" idx="23" hasCustomPrompt="1"/>
          </p:nvPr>
        </p:nvSpPr>
        <p:spPr>
          <a:xfrm>
            <a:off x="8578381" y="3323013"/>
            <a:ext cx="2286000" cy="274320"/>
          </a:xfrm>
        </p:spPr>
        <p:txBody>
          <a:bodyPr anchor="ctr" anchorCtr="0">
            <a:noAutofit/>
          </a:bodyPr>
          <a:lstStyle>
            <a:lvl1pPr marL="0" indent="0" algn="ctr">
              <a:buNone/>
              <a:defRPr sz="1051">
                <a:latin typeface="+mj-lt"/>
              </a:defRPr>
            </a:lvl1pPr>
            <a:lvl2pPr marL="342891" indent="0">
              <a:buNone/>
              <a:defRPr sz="1051">
                <a:latin typeface="+mj-lt"/>
              </a:defRPr>
            </a:lvl2pPr>
            <a:lvl3pPr marL="685783" indent="0">
              <a:buNone/>
              <a:defRPr sz="1051">
                <a:latin typeface="+mj-lt"/>
              </a:defRPr>
            </a:lvl3pPr>
            <a:lvl4pPr marL="1028674" indent="0">
              <a:buNone/>
              <a:defRPr sz="1051">
                <a:latin typeface="+mj-lt"/>
              </a:defRPr>
            </a:lvl4pPr>
            <a:lvl5pPr marL="1371566" indent="0">
              <a:buNone/>
              <a:defRPr sz="1051">
                <a:latin typeface="+mj-lt"/>
              </a:defRPr>
            </a:lvl5pPr>
          </a:lstStyle>
          <a:p>
            <a:pPr lvl="0"/>
            <a:r>
              <a:rPr lang="en-US" dirty="0"/>
              <a:t>Name</a:t>
            </a:r>
          </a:p>
        </p:txBody>
      </p:sp>
      <p:sp>
        <p:nvSpPr>
          <p:cNvPr id="19" name="Text Placeholder 8">
            <a:extLst>
              <a:ext uri="{FF2B5EF4-FFF2-40B4-BE49-F238E27FC236}">
                <a16:creationId xmlns="" xmlns:a16="http://schemas.microsoft.com/office/drawing/2014/main" id="{25CC45AB-977D-4580-9F1A-2E786542EE50}"/>
              </a:ext>
            </a:extLst>
          </p:cNvPr>
          <p:cNvSpPr>
            <a:spLocks noGrp="1"/>
          </p:cNvSpPr>
          <p:nvPr>
            <p:ph type="body" sz="quarter" idx="24" hasCustomPrompt="1"/>
          </p:nvPr>
        </p:nvSpPr>
        <p:spPr>
          <a:xfrm>
            <a:off x="8578381" y="3610807"/>
            <a:ext cx="2286000" cy="274320"/>
          </a:xfrm>
        </p:spPr>
        <p:txBody>
          <a:bodyPr>
            <a:noAutofit/>
          </a:bodyPr>
          <a:lstStyle>
            <a:lvl1pPr marL="0" indent="0" algn="ctr">
              <a:buNone/>
              <a:defRPr sz="900">
                <a:latin typeface="+mn-lt"/>
              </a:defRPr>
            </a:lvl1pPr>
            <a:lvl2pPr marL="342891" indent="0">
              <a:buNone/>
              <a:defRPr sz="1051">
                <a:latin typeface="+mj-lt"/>
              </a:defRPr>
            </a:lvl2pPr>
            <a:lvl3pPr marL="685783" indent="0">
              <a:buNone/>
              <a:defRPr sz="1051">
                <a:latin typeface="+mj-lt"/>
              </a:defRPr>
            </a:lvl3pPr>
            <a:lvl4pPr marL="1028674" indent="0">
              <a:buNone/>
              <a:defRPr sz="1051">
                <a:latin typeface="+mj-lt"/>
              </a:defRPr>
            </a:lvl4pPr>
            <a:lvl5pPr marL="1371566" indent="0">
              <a:buNone/>
              <a:defRPr sz="1051">
                <a:latin typeface="+mj-lt"/>
              </a:defRPr>
            </a:lvl5pPr>
          </a:lstStyle>
          <a:p>
            <a:pPr lvl="0"/>
            <a:r>
              <a:rPr lang="en-US" dirty="0"/>
              <a:t>Title</a:t>
            </a:r>
          </a:p>
        </p:txBody>
      </p:sp>
      <p:sp>
        <p:nvSpPr>
          <p:cNvPr id="44" name="Picture Placeholder 6">
            <a:extLst>
              <a:ext uri="{FF2B5EF4-FFF2-40B4-BE49-F238E27FC236}">
                <a16:creationId xmlns="" xmlns:a16="http://schemas.microsoft.com/office/drawing/2014/main" id="{27688D91-F8AA-4C0A-BF29-90F8FE202DAC}"/>
              </a:ext>
            </a:extLst>
          </p:cNvPr>
          <p:cNvSpPr>
            <a:spLocks noGrp="1"/>
          </p:cNvSpPr>
          <p:nvPr>
            <p:ph type="pic" sz="quarter" idx="25"/>
          </p:nvPr>
        </p:nvSpPr>
        <p:spPr>
          <a:xfrm>
            <a:off x="1325220" y="4131915"/>
            <a:ext cx="2286000" cy="1554480"/>
          </a:xfrm>
          <a:solidFill>
            <a:schemeClr val="accent6"/>
          </a:solidFill>
        </p:spPr>
        <p:txBody>
          <a:bodyPr/>
          <a:lstStyle/>
          <a:p>
            <a:r>
              <a:rPr lang="en-US"/>
              <a:t>Click icon to add picture</a:t>
            </a:r>
            <a:endParaRPr lang="en-US" dirty="0"/>
          </a:p>
        </p:txBody>
      </p:sp>
      <p:sp>
        <p:nvSpPr>
          <p:cNvPr id="45" name="Text Placeholder 8">
            <a:extLst>
              <a:ext uri="{FF2B5EF4-FFF2-40B4-BE49-F238E27FC236}">
                <a16:creationId xmlns="" xmlns:a16="http://schemas.microsoft.com/office/drawing/2014/main" id="{D9AECBF7-0508-4905-9DF6-C0FF9D9ADA48}"/>
              </a:ext>
            </a:extLst>
          </p:cNvPr>
          <p:cNvSpPr>
            <a:spLocks noGrp="1"/>
          </p:cNvSpPr>
          <p:nvPr>
            <p:ph type="body" sz="quarter" idx="26" hasCustomPrompt="1"/>
          </p:nvPr>
        </p:nvSpPr>
        <p:spPr>
          <a:xfrm>
            <a:off x="1325220" y="5737787"/>
            <a:ext cx="2286000" cy="274320"/>
          </a:xfrm>
        </p:spPr>
        <p:txBody>
          <a:bodyPr anchor="ctr" anchorCtr="0">
            <a:noAutofit/>
          </a:bodyPr>
          <a:lstStyle>
            <a:lvl1pPr marL="0" indent="0" algn="ctr">
              <a:buNone/>
              <a:defRPr sz="1051">
                <a:latin typeface="+mj-lt"/>
              </a:defRPr>
            </a:lvl1pPr>
            <a:lvl2pPr marL="342891" indent="0">
              <a:buNone/>
              <a:defRPr sz="1051">
                <a:latin typeface="+mj-lt"/>
              </a:defRPr>
            </a:lvl2pPr>
            <a:lvl3pPr marL="685783" indent="0">
              <a:buNone/>
              <a:defRPr sz="1051">
                <a:latin typeface="+mj-lt"/>
              </a:defRPr>
            </a:lvl3pPr>
            <a:lvl4pPr marL="1028674" indent="0">
              <a:buNone/>
              <a:defRPr sz="1051">
                <a:latin typeface="+mj-lt"/>
              </a:defRPr>
            </a:lvl4pPr>
            <a:lvl5pPr marL="1371566" indent="0">
              <a:buNone/>
              <a:defRPr sz="1051">
                <a:latin typeface="+mj-lt"/>
              </a:defRPr>
            </a:lvl5pPr>
          </a:lstStyle>
          <a:p>
            <a:pPr lvl="0"/>
            <a:r>
              <a:rPr lang="en-US" dirty="0"/>
              <a:t>Name</a:t>
            </a:r>
          </a:p>
        </p:txBody>
      </p:sp>
      <p:sp>
        <p:nvSpPr>
          <p:cNvPr id="46" name="Text Placeholder 8">
            <a:extLst>
              <a:ext uri="{FF2B5EF4-FFF2-40B4-BE49-F238E27FC236}">
                <a16:creationId xmlns="" xmlns:a16="http://schemas.microsoft.com/office/drawing/2014/main" id="{A7F920A3-CA67-4CD0-A639-1CE803DE26F8}"/>
              </a:ext>
            </a:extLst>
          </p:cNvPr>
          <p:cNvSpPr>
            <a:spLocks noGrp="1"/>
          </p:cNvSpPr>
          <p:nvPr>
            <p:ph type="body" sz="quarter" idx="27" hasCustomPrompt="1"/>
          </p:nvPr>
        </p:nvSpPr>
        <p:spPr>
          <a:xfrm>
            <a:off x="1325220" y="6025581"/>
            <a:ext cx="2286000" cy="274320"/>
          </a:xfrm>
        </p:spPr>
        <p:txBody>
          <a:bodyPr>
            <a:noAutofit/>
          </a:bodyPr>
          <a:lstStyle>
            <a:lvl1pPr marL="0" indent="0" algn="ctr">
              <a:buNone/>
              <a:defRPr sz="900">
                <a:latin typeface="+mn-lt"/>
              </a:defRPr>
            </a:lvl1pPr>
            <a:lvl2pPr marL="342891" indent="0">
              <a:buNone/>
              <a:defRPr sz="1051">
                <a:latin typeface="+mj-lt"/>
              </a:defRPr>
            </a:lvl2pPr>
            <a:lvl3pPr marL="685783" indent="0">
              <a:buNone/>
              <a:defRPr sz="1051">
                <a:latin typeface="+mj-lt"/>
              </a:defRPr>
            </a:lvl3pPr>
            <a:lvl4pPr marL="1028674" indent="0">
              <a:buNone/>
              <a:defRPr sz="1051">
                <a:latin typeface="+mj-lt"/>
              </a:defRPr>
            </a:lvl4pPr>
            <a:lvl5pPr marL="1371566" indent="0">
              <a:buNone/>
              <a:defRPr sz="1051">
                <a:latin typeface="+mj-lt"/>
              </a:defRPr>
            </a:lvl5pPr>
          </a:lstStyle>
          <a:p>
            <a:pPr lvl="0"/>
            <a:r>
              <a:rPr lang="en-US" dirty="0"/>
              <a:t>Title</a:t>
            </a:r>
          </a:p>
        </p:txBody>
      </p:sp>
      <p:sp>
        <p:nvSpPr>
          <p:cNvPr id="47" name="Picture Placeholder 6">
            <a:extLst>
              <a:ext uri="{FF2B5EF4-FFF2-40B4-BE49-F238E27FC236}">
                <a16:creationId xmlns="" xmlns:a16="http://schemas.microsoft.com/office/drawing/2014/main" id="{463E2C69-9A20-4A90-8F45-4EE6CFD469B6}"/>
              </a:ext>
            </a:extLst>
          </p:cNvPr>
          <p:cNvSpPr>
            <a:spLocks noGrp="1"/>
          </p:cNvSpPr>
          <p:nvPr>
            <p:ph type="pic" sz="quarter" idx="28"/>
          </p:nvPr>
        </p:nvSpPr>
        <p:spPr>
          <a:xfrm>
            <a:off x="3743743" y="4132311"/>
            <a:ext cx="2286000" cy="1554480"/>
          </a:xfrm>
          <a:solidFill>
            <a:schemeClr val="accent6"/>
          </a:solidFill>
        </p:spPr>
        <p:txBody>
          <a:bodyPr/>
          <a:lstStyle/>
          <a:p>
            <a:r>
              <a:rPr lang="en-US"/>
              <a:t>Click icon to add picture</a:t>
            </a:r>
            <a:endParaRPr lang="en-US" dirty="0"/>
          </a:p>
        </p:txBody>
      </p:sp>
      <p:sp>
        <p:nvSpPr>
          <p:cNvPr id="48" name="Text Placeholder 8">
            <a:extLst>
              <a:ext uri="{FF2B5EF4-FFF2-40B4-BE49-F238E27FC236}">
                <a16:creationId xmlns="" xmlns:a16="http://schemas.microsoft.com/office/drawing/2014/main" id="{D33409A7-C60B-4AD7-AFDF-23C2F042CECE}"/>
              </a:ext>
            </a:extLst>
          </p:cNvPr>
          <p:cNvSpPr>
            <a:spLocks noGrp="1"/>
          </p:cNvSpPr>
          <p:nvPr>
            <p:ph type="body" sz="quarter" idx="29" hasCustomPrompt="1"/>
          </p:nvPr>
        </p:nvSpPr>
        <p:spPr>
          <a:xfrm>
            <a:off x="3743743" y="5738183"/>
            <a:ext cx="2286000" cy="274320"/>
          </a:xfrm>
        </p:spPr>
        <p:txBody>
          <a:bodyPr anchor="ctr" anchorCtr="0">
            <a:noAutofit/>
          </a:bodyPr>
          <a:lstStyle>
            <a:lvl1pPr marL="0" indent="0" algn="ctr">
              <a:buNone/>
              <a:defRPr sz="1051">
                <a:latin typeface="+mj-lt"/>
              </a:defRPr>
            </a:lvl1pPr>
            <a:lvl2pPr marL="342891" indent="0">
              <a:buNone/>
              <a:defRPr sz="1051">
                <a:latin typeface="+mj-lt"/>
              </a:defRPr>
            </a:lvl2pPr>
            <a:lvl3pPr marL="685783" indent="0">
              <a:buNone/>
              <a:defRPr sz="1051">
                <a:latin typeface="+mj-lt"/>
              </a:defRPr>
            </a:lvl3pPr>
            <a:lvl4pPr marL="1028674" indent="0">
              <a:buNone/>
              <a:defRPr sz="1051">
                <a:latin typeface="+mj-lt"/>
              </a:defRPr>
            </a:lvl4pPr>
            <a:lvl5pPr marL="1371566" indent="0">
              <a:buNone/>
              <a:defRPr sz="1051">
                <a:latin typeface="+mj-lt"/>
              </a:defRPr>
            </a:lvl5pPr>
          </a:lstStyle>
          <a:p>
            <a:pPr lvl="0"/>
            <a:r>
              <a:rPr lang="en-US" dirty="0"/>
              <a:t>Name</a:t>
            </a:r>
          </a:p>
        </p:txBody>
      </p:sp>
      <p:sp>
        <p:nvSpPr>
          <p:cNvPr id="49" name="Text Placeholder 8">
            <a:extLst>
              <a:ext uri="{FF2B5EF4-FFF2-40B4-BE49-F238E27FC236}">
                <a16:creationId xmlns="" xmlns:a16="http://schemas.microsoft.com/office/drawing/2014/main" id="{4870155B-647D-44E9-AE54-24D2BB2404BF}"/>
              </a:ext>
            </a:extLst>
          </p:cNvPr>
          <p:cNvSpPr>
            <a:spLocks noGrp="1"/>
          </p:cNvSpPr>
          <p:nvPr>
            <p:ph type="body" sz="quarter" idx="30" hasCustomPrompt="1"/>
          </p:nvPr>
        </p:nvSpPr>
        <p:spPr>
          <a:xfrm>
            <a:off x="3743743" y="6025977"/>
            <a:ext cx="2286000" cy="274320"/>
          </a:xfrm>
        </p:spPr>
        <p:txBody>
          <a:bodyPr>
            <a:noAutofit/>
          </a:bodyPr>
          <a:lstStyle>
            <a:lvl1pPr marL="0" indent="0" algn="ctr">
              <a:buNone/>
              <a:defRPr sz="900">
                <a:latin typeface="+mn-lt"/>
              </a:defRPr>
            </a:lvl1pPr>
            <a:lvl2pPr marL="342891" indent="0">
              <a:buNone/>
              <a:defRPr sz="1051">
                <a:latin typeface="+mj-lt"/>
              </a:defRPr>
            </a:lvl2pPr>
            <a:lvl3pPr marL="685783" indent="0">
              <a:buNone/>
              <a:defRPr sz="1051">
                <a:latin typeface="+mj-lt"/>
              </a:defRPr>
            </a:lvl3pPr>
            <a:lvl4pPr marL="1028674" indent="0">
              <a:buNone/>
              <a:defRPr sz="1051">
                <a:latin typeface="+mj-lt"/>
              </a:defRPr>
            </a:lvl4pPr>
            <a:lvl5pPr marL="1371566" indent="0">
              <a:buNone/>
              <a:defRPr sz="1051">
                <a:latin typeface="+mj-lt"/>
              </a:defRPr>
            </a:lvl5pPr>
          </a:lstStyle>
          <a:p>
            <a:pPr lvl="0"/>
            <a:r>
              <a:rPr lang="en-US" dirty="0"/>
              <a:t>Title</a:t>
            </a:r>
          </a:p>
        </p:txBody>
      </p:sp>
      <p:sp>
        <p:nvSpPr>
          <p:cNvPr id="50" name="Picture Placeholder 6">
            <a:extLst>
              <a:ext uri="{FF2B5EF4-FFF2-40B4-BE49-F238E27FC236}">
                <a16:creationId xmlns="" xmlns:a16="http://schemas.microsoft.com/office/drawing/2014/main" id="{3876D40F-6DE8-45F1-B56E-986312109BAC}"/>
              </a:ext>
            </a:extLst>
          </p:cNvPr>
          <p:cNvSpPr>
            <a:spLocks noGrp="1"/>
          </p:cNvSpPr>
          <p:nvPr>
            <p:ph type="pic" sz="quarter" idx="31"/>
          </p:nvPr>
        </p:nvSpPr>
        <p:spPr>
          <a:xfrm>
            <a:off x="6162264" y="4131915"/>
            <a:ext cx="2286000" cy="1554480"/>
          </a:xfrm>
          <a:solidFill>
            <a:schemeClr val="accent6"/>
          </a:solidFill>
        </p:spPr>
        <p:txBody>
          <a:bodyPr/>
          <a:lstStyle/>
          <a:p>
            <a:r>
              <a:rPr lang="en-US"/>
              <a:t>Click icon to add picture</a:t>
            </a:r>
            <a:endParaRPr lang="en-US" dirty="0"/>
          </a:p>
        </p:txBody>
      </p:sp>
      <p:sp>
        <p:nvSpPr>
          <p:cNvPr id="51" name="Text Placeholder 8">
            <a:extLst>
              <a:ext uri="{FF2B5EF4-FFF2-40B4-BE49-F238E27FC236}">
                <a16:creationId xmlns="" xmlns:a16="http://schemas.microsoft.com/office/drawing/2014/main" id="{D0A39ABE-EF7B-477F-A346-C5CDA9F5D63A}"/>
              </a:ext>
            </a:extLst>
          </p:cNvPr>
          <p:cNvSpPr>
            <a:spLocks noGrp="1"/>
          </p:cNvSpPr>
          <p:nvPr>
            <p:ph type="body" sz="quarter" idx="32" hasCustomPrompt="1"/>
          </p:nvPr>
        </p:nvSpPr>
        <p:spPr>
          <a:xfrm>
            <a:off x="6162264" y="5737787"/>
            <a:ext cx="2286000" cy="274320"/>
          </a:xfrm>
        </p:spPr>
        <p:txBody>
          <a:bodyPr anchor="ctr" anchorCtr="0">
            <a:noAutofit/>
          </a:bodyPr>
          <a:lstStyle>
            <a:lvl1pPr marL="0" indent="0" algn="ctr">
              <a:buNone/>
              <a:defRPr sz="1051">
                <a:latin typeface="+mj-lt"/>
              </a:defRPr>
            </a:lvl1pPr>
            <a:lvl2pPr marL="342891" indent="0">
              <a:buNone/>
              <a:defRPr sz="1051">
                <a:latin typeface="+mj-lt"/>
              </a:defRPr>
            </a:lvl2pPr>
            <a:lvl3pPr marL="685783" indent="0">
              <a:buNone/>
              <a:defRPr sz="1051">
                <a:latin typeface="+mj-lt"/>
              </a:defRPr>
            </a:lvl3pPr>
            <a:lvl4pPr marL="1028674" indent="0">
              <a:buNone/>
              <a:defRPr sz="1051">
                <a:latin typeface="+mj-lt"/>
              </a:defRPr>
            </a:lvl4pPr>
            <a:lvl5pPr marL="1371566" indent="0">
              <a:buNone/>
              <a:defRPr sz="1051">
                <a:latin typeface="+mj-lt"/>
              </a:defRPr>
            </a:lvl5pPr>
          </a:lstStyle>
          <a:p>
            <a:pPr lvl="0"/>
            <a:r>
              <a:rPr lang="en-US" dirty="0"/>
              <a:t>Name</a:t>
            </a:r>
          </a:p>
        </p:txBody>
      </p:sp>
      <p:sp>
        <p:nvSpPr>
          <p:cNvPr id="52" name="Text Placeholder 8">
            <a:extLst>
              <a:ext uri="{FF2B5EF4-FFF2-40B4-BE49-F238E27FC236}">
                <a16:creationId xmlns="" xmlns:a16="http://schemas.microsoft.com/office/drawing/2014/main" id="{7787A6CA-4AF6-46F5-BA39-50F328D9A86E}"/>
              </a:ext>
            </a:extLst>
          </p:cNvPr>
          <p:cNvSpPr>
            <a:spLocks noGrp="1"/>
          </p:cNvSpPr>
          <p:nvPr>
            <p:ph type="body" sz="quarter" idx="33" hasCustomPrompt="1"/>
          </p:nvPr>
        </p:nvSpPr>
        <p:spPr>
          <a:xfrm>
            <a:off x="6162264" y="6025581"/>
            <a:ext cx="2286000" cy="274320"/>
          </a:xfrm>
        </p:spPr>
        <p:txBody>
          <a:bodyPr>
            <a:noAutofit/>
          </a:bodyPr>
          <a:lstStyle>
            <a:lvl1pPr marL="0" indent="0" algn="ctr">
              <a:buNone/>
              <a:defRPr sz="900">
                <a:latin typeface="+mn-lt"/>
              </a:defRPr>
            </a:lvl1pPr>
            <a:lvl2pPr marL="342891" indent="0">
              <a:buNone/>
              <a:defRPr sz="1051">
                <a:latin typeface="+mj-lt"/>
              </a:defRPr>
            </a:lvl2pPr>
            <a:lvl3pPr marL="685783" indent="0">
              <a:buNone/>
              <a:defRPr sz="1051">
                <a:latin typeface="+mj-lt"/>
              </a:defRPr>
            </a:lvl3pPr>
            <a:lvl4pPr marL="1028674" indent="0">
              <a:buNone/>
              <a:defRPr sz="1051">
                <a:latin typeface="+mj-lt"/>
              </a:defRPr>
            </a:lvl4pPr>
            <a:lvl5pPr marL="1371566" indent="0">
              <a:buNone/>
              <a:defRPr sz="1051">
                <a:latin typeface="+mj-lt"/>
              </a:defRPr>
            </a:lvl5pPr>
          </a:lstStyle>
          <a:p>
            <a:pPr lvl="0"/>
            <a:r>
              <a:rPr lang="en-US" dirty="0"/>
              <a:t>Title</a:t>
            </a:r>
          </a:p>
        </p:txBody>
      </p:sp>
      <p:sp>
        <p:nvSpPr>
          <p:cNvPr id="53" name="Picture Placeholder 6">
            <a:extLst>
              <a:ext uri="{FF2B5EF4-FFF2-40B4-BE49-F238E27FC236}">
                <a16:creationId xmlns="" xmlns:a16="http://schemas.microsoft.com/office/drawing/2014/main" id="{EC171A7C-639D-47C1-A626-7E4772629B28}"/>
              </a:ext>
            </a:extLst>
          </p:cNvPr>
          <p:cNvSpPr>
            <a:spLocks noGrp="1"/>
          </p:cNvSpPr>
          <p:nvPr>
            <p:ph type="pic" sz="quarter" idx="34"/>
          </p:nvPr>
        </p:nvSpPr>
        <p:spPr>
          <a:xfrm>
            <a:off x="8580783" y="4131915"/>
            <a:ext cx="2286000" cy="1554480"/>
          </a:xfrm>
          <a:solidFill>
            <a:schemeClr val="accent6"/>
          </a:solidFill>
        </p:spPr>
        <p:txBody>
          <a:bodyPr/>
          <a:lstStyle/>
          <a:p>
            <a:r>
              <a:rPr lang="en-US"/>
              <a:t>Click icon to add picture</a:t>
            </a:r>
            <a:endParaRPr lang="en-US" dirty="0"/>
          </a:p>
        </p:txBody>
      </p:sp>
      <p:sp>
        <p:nvSpPr>
          <p:cNvPr id="54" name="Text Placeholder 8">
            <a:extLst>
              <a:ext uri="{FF2B5EF4-FFF2-40B4-BE49-F238E27FC236}">
                <a16:creationId xmlns="" xmlns:a16="http://schemas.microsoft.com/office/drawing/2014/main" id="{674313BD-D2AD-4F0E-96FE-469C176818BD}"/>
              </a:ext>
            </a:extLst>
          </p:cNvPr>
          <p:cNvSpPr>
            <a:spLocks noGrp="1"/>
          </p:cNvSpPr>
          <p:nvPr>
            <p:ph type="body" sz="quarter" idx="35" hasCustomPrompt="1"/>
          </p:nvPr>
        </p:nvSpPr>
        <p:spPr>
          <a:xfrm>
            <a:off x="8580783" y="5737787"/>
            <a:ext cx="2286000" cy="274320"/>
          </a:xfrm>
        </p:spPr>
        <p:txBody>
          <a:bodyPr anchor="ctr" anchorCtr="0">
            <a:noAutofit/>
          </a:bodyPr>
          <a:lstStyle>
            <a:lvl1pPr marL="0" indent="0" algn="ctr">
              <a:buNone/>
              <a:defRPr sz="1051">
                <a:latin typeface="+mj-lt"/>
              </a:defRPr>
            </a:lvl1pPr>
            <a:lvl2pPr marL="342891" indent="0">
              <a:buNone/>
              <a:defRPr sz="1051">
                <a:latin typeface="+mj-lt"/>
              </a:defRPr>
            </a:lvl2pPr>
            <a:lvl3pPr marL="685783" indent="0">
              <a:buNone/>
              <a:defRPr sz="1051">
                <a:latin typeface="+mj-lt"/>
              </a:defRPr>
            </a:lvl3pPr>
            <a:lvl4pPr marL="1028674" indent="0">
              <a:buNone/>
              <a:defRPr sz="1051">
                <a:latin typeface="+mj-lt"/>
              </a:defRPr>
            </a:lvl4pPr>
            <a:lvl5pPr marL="1371566" indent="0">
              <a:buNone/>
              <a:defRPr sz="1051">
                <a:latin typeface="+mj-lt"/>
              </a:defRPr>
            </a:lvl5pPr>
          </a:lstStyle>
          <a:p>
            <a:pPr lvl="0"/>
            <a:r>
              <a:rPr lang="en-US" dirty="0"/>
              <a:t>Name</a:t>
            </a:r>
          </a:p>
        </p:txBody>
      </p:sp>
      <p:sp>
        <p:nvSpPr>
          <p:cNvPr id="55" name="Text Placeholder 8">
            <a:extLst>
              <a:ext uri="{FF2B5EF4-FFF2-40B4-BE49-F238E27FC236}">
                <a16:creationId xmlns="" xmlns:a16="http://schemas.microsoft.com/office/drawing/2014/main" id="{7141AE4E-36D0-4176-9FCB-E5803788939E}"/>
              </a:ext>
            </a:extLst>
          </p:cNvPr>
          <p:cNvSpPr>
            <a:spLocks noGrp="1"/>
          </p:cNvSpPr>
          <p:nvPr>
            <p:ph type="body" sz="quarter" idx="36" hasCustomPrompt="1"/>
          </p:nvPr>
        </p:nvSpPr>
        <p:spPr>
          <a:xfrm>
            <a:off x="8580783" y="6025581"/>
            <a:ext cx="2286000" cy="274320"/>
          </a:xfrm>
        </p:spPr>
        <p:txBody>
          <a:bodyPr>
            <a:noAutofit/>
          </a:bodyPr>
          <a:lstStyle>
            <a:lvl1pPr marL="0" indent="0" algn="ctr">
              <a:buNone/>
              <a:defRPr sz="900">
                <a:latin typeface="+mn-lt"/>
              </a:defRPr>
            </a:lvl1pPr>
            <a:lvl2pPr marL="342891" indent="0">
              <a:buNone/>
              <a:defRPr sz="1051">
                <a:latin typeface="+mj-lt"/>
              </a:defRPr>
            </a:lvl2pPr>
            <a:lvl3pPr marL="685783" indent="0">
              <a:buNone/>
              <a:defRPr sz="1051">
                <a:latin typeface="+mj-lt"/>
              </a:defRPr>
            </a:lvl3pPr>
            <a:lvl4pPr marL="1028674" indent="0">
              <a:buNone/>
              <a:defRPr sz="1051">
                <a:latin typeface="+mj-lt"/>
              </a:defRPr>
            </a:lvl4pPr>
            <a:lvl5pPr marL="1371566" indent="0">
              <a:buNone/>
              <a:defRPr sz="1051">
                <a:latin typeface="+mj-lt"/>
              </a:defRPr>
            </a:lvl5pPr>
          </a:lstStyle>
          <a:p>
            <a:pPr lvl="0"/>
            <a:r>
              <a:rPr lang="en-US" dirty="0"/>
              <a:t>Title</a:t>
            </a:r>
          </a:p>
        </p:txBody>
      </p:sp>
      <p:sp>
        <p:nvSpPr>
          <p:cNvPr id="3" name="Date Placeholder 2">
            <a:extLst>
              <a:ext uri="{FF2B5EF4-FFF2-40B4-BE49-F238E27FC236}">
                <a16:creationId xmlns="" xmlns:a16="http://schemas.microsoft.com/office/drawing/2014/main" id="{9CAF00A3-1058-4FA9-A985-03711701054C}"/>
              </a:ext>
            </a:extLst>
          </p:cNvPr>
          <p:cNvSpPr>
            <a:spLocks noGrp="1"/>
          </p:cNvSpPr>
          <p:nvPr>
            <p:ph type="dt" sz="half" idx="10"/>
          </p:nvPr>
        </p:nvSpPr>
        <p:spPr/>
        <p:txBody>
          <a:bodyPr/>
          <a:lstStyle/>
          <a:p>
            <a:r>
              <a:rPr lang="en-US">
                <a:solidFill>
                  <a:srgbClr val="E7E6E6">
                    <a:lumMod val="50000"/>
                  </a:srgbClr>
                </a:solidFill>
              </a:rPr>
              <a:t>20XX</a:t>
            </a:r>
            <a:endParaRPr lang="en-US" dirty="0">
              <a:solidFill>
                <a:srgbClr val="E7E6E6">
                  <a:lumMod val="50000"/>
                </a:srgbClr>
              </a:solidFill>
            </a:endParaRPr>
          </a:p>
        </p:txBody>
      </p:sp>
      <p:sp>
        <p:nvSpPr>
          <p:cNvPr id="4" name="Footer Placeholder 3">
            <a:extLst>
              <a:ext uri="{FF2B5EF4-FFF2-40B4-BE49-F238E27FC236}">
                <a16:creationId xmlns="" xmlns:a16="http://schemas.microsoft.com/office/drawing/2014/main" id="{A00F60BE-20E1-40C5-85E7-AEAABD0C0DE6}"/>
              </a:ext>
            </a:extLst>
          </p:cNvPr>
          <p:cNvSpPr>
            <a:spLocks noGrp="1"/>
          </p:cNvSpPr>
          <p:nvPr>
            <p:ph type="ftr" sz="quarter" idx="11"/>
          </p:nvPr>
        </p:nvSpPr>
        <p:spPr/>
        <p:txBody>
          <a:bodyPr/>
          <a:lstStyle/>
          <a:p>
            <a:r>
              <a:rPr lang="en-US">
                <a:solidFill>
                  <a:srgbClr val="E7E6E6">
                    <a:lumMod val="50000"/>
                  </a:srgbClr>
                </a:solidFill>
              </a:rPr>
              <a:t>RURBAN TIRUVALLUR</a:t>
            </a:r>
            <a:endParaRPr lang="en-US" dirty="0">
              <a:solidFill>
                <a:srgbClr val="E7E6E6">
                  <a:lumMod val="50000"/>
                </a:srgbClr>
              </a:solidFill>
            </a:endParaRPr>
          </a:p>
        </p:txBody>
      </p:sp>
      <p:sp>
        <p:nvSpPr>
          <p:cNvPr id="5" name="Slide Number Placeholder 4">
            <a:extLst>
              <a:ext uri="{FF2B5EF4-FFF2-40B4-BE49-F238E27FC236}">
                <a16:creationId xmlns="" xmlns:a16="http://schemas.microsoft.com/office/drawing/2014/main" id="{05DC939B-94C9-4FF9-B0C8-1149DEFA6CF8}"/>
              </a:ext>
            </a:extLst>
          </p:cNvPr>
          <p:cNvSpPr>
            <a:spLocks noGrp="1"/>
          </p:cNvSpPr>
          <p:nvPr>
            <p:ph type="sldNum" sz="quarter" idx="12"/>
          </p:nvPr>
        </p:nvSpPr>
        <p:spPr/>
        <p:txBody>
          <a:bodyPr/>
          <a:lstStyle/>
          <a:p>
            <a:fld id="{B5CEABB6-07DC-46E8-9B57-56EC44A396E5}" type="slidenum">
              <a:rPr lang="en-US" smtClean="0">
                <a:solidFill>
                  <a:srgbClr val="E7E6E6">
                    <a:lumMod val="50000"/>
                  </a:srgbClr>
                </a:solidFill>
              </a:rPr>
              <a:pPr/>
              <a:t>‹#›</a:t>
            </a:fld>
            <a:endParaRPr lang="en-US" dirty="0">
              <a:solidFill>
                <a:srgbClr val="E7E6E6">
                  <a:lumMod val="50000"/>
                </a:srgbClr>
              </a:solidFill>
            </a:endParaRPr>
          </a:p>
        </p:txBody>
      </p:sp>
    </p:spTree>
    <p:extLst>
      <p:ext uri="{BB962C8B-B14F-4D97-AF65-F5344CB8AC3E}">
        <p14:creationId xmlns:p14="http://schemas.microsoft.com/office/powerpoint/2010/main" val="1985679922"/>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Funding">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A4AE12D1-08AF-45E9-A34A-BDE9E860BAA2}"/>
              </a:ext>
            </a:extLst>
          </p:cNvPr>
          <p:cNvSpPr>
            <a:spLocks noGrp="1"/>
          </p:cNvSpPr>
          <p:nvPr>
            <p:ph type="title"/>
          </p:nvPr>
        </p:nvSpPr>
        <p:spPr/>
        <p:txBody>
          <a:bodyPr/>
          <a:lstStyle>
            <a:lvl1pPr algn="ctr">
              <a:defRPr/>
            </a:lvl1pPr>
          </a:lstStyle>
          <a:p>
            <a:r>
              <a:rPr lang="en-US"/>
              <a:t>Click to edit Master title style</a:t>
            </a:r>
            <a:endParaRPr lang="en-US" dirty="0"/>
          </a:p>
        </p:txBody>
      </p:sp>
      <p:sp>
        <p:nvSpPr>
          <p:cNvPr id="14" name="Content Placeholder 13">
            <a:extLst>
              <a:ext uri="{FF2B5EF4-FFF2-40B4-BE49-F238E27FC236}">
                <a16:creationId xmlns="" xmlns:a16="http://schemas.microsoft.com/office/drawing/2014/main" id="{01F6AC7C-4EFC-4C76-8784-963130151FD5}"/>
              </a:ext>
            </a:extLst>
          </p:cNvPr>
          <p:cNvSpPr>
            <a:spLocks noGrp="1"/>
          </p:cNvSpPr>
          <p:nvPr>
            <p:ph sz="quarter" idx="28" hasCustomPrompt="1"/>
          </p:nvPr>
        </p:nvSpPr>
        <p:spPr>
          <a:xfrm>
            <a:off x="1137520" y="1859777"/>
            <a:ext cx="1819657" cy="1517904"/>
          </a:xfrm>
        </p:spPr>
        <p:txBody>
          <a:bodyPr anchor="ctr">
            <a:normAutofit/>
          </a:bodyPr>
          <a:lstStyle>
            <a:lvl1pPr marL="0" indent="0" algn="ctr">
              <a:buNone/>
              <a:defRPr sz="1351"/>
            </a:lvl1pPr>
          </a:lstStyle>
          <a:p>
            <a:pPr lvl="0"/>
            <a:r>
              <a:rPr lang="en-US" dirty="0"/>
              <a:t>Add content</a:t>
            </a:r>
          </a:p>
        </p:txBody>
      </p:sp>
      <p:sp>
        <p:nvSpPr>
          <p:cNvPr id="8" name="Text Placeholder 7">
            <a:extLst>
              <a:ext uri="{FF2B5EF4-FFF2-40B4-BE49-F238E27FC236}">
                <a16:creationId xmlns="" xmlns:a16="http://schemas.microsoft.com/office/drawing/2014/main" id="{02AED95B-59A7-4359-BD74-24F920F7153F}"/>
              </a:ext>
            </a:extLst>
          </p:cNvPr>
          <p:cNvSpPr>
            <a:spLocks noGrp="1"/>
          </p:cNvSpPr>
          <p:nvPr>
            <p:ph type="body" sz="quarter" idx="13" hasCustomPrompt="1"/>
          </p:nvPr>
        </p:nvSpPr>
        <p:spPr>
          <a:xfrm>
            <a:off x="1018644" y="3444752"/>
            <a:ext cx="2057401" cy="640080"/>
          </a:xfrm>
        </p:spPr>
        <p:txBody>
          <a:bodyPr>
            <a:noAutofit/>
          </a:bodyPr>
          <a:lstStyle>
            <a:lvl1pPr marL="0" indent="0" algn="ctr">
              <a:buNone/>
              <a:defRPr sz="1500">
                <a:solidFill>
                  <a:schemeClr val="accent4"/>
                </a:solidFill>
                <a:latin typeface="+mj-lt"/>
              </a:defRPr>
            </a:lvl1pPr>
            <a:lvl2pPr marL="342891" indent="0">
              <a:buNone/>
              <a:defRPr sz="1500"/>
            </a:lvl2pPr>
            <a:lvl3pPr marL="685783" indent="0">
              <a:buNone/>
              <a:defRPr sz="1500"/>
            </a:lvl3pPr>
            <a:lvl4pPr marL="1028674" indent="0">
              <a:buNone/>
              <a:defRPr sz="1500"/>
            </a:lvl4pPr>
            <a:lvl5pPr marL="1371566" indent="0">
              <a:buNone/>
              <a:defRPr sz="1500"/>
            </a:lvl5pPr>
          </a:lstStyle>
          <a:p>
            <a:pPr lvl="0"/>
            <a:r>
              <a:rPr lang="en-US" dirty="0"/>
              <a:t>Section Title</a:t>
            </a:r>
          </a:p>
        </p:txBody>
      </p:sp>
      <p:sp>
        <p:nvSpPr>
          <p:cNvPr id="9" name="Text Placeholder 7">
            <a:extLst>
              <a:ext uri="{FF2B5EF4-FFF2-40B4-BE49-F238E27FC236}">
                <a16:creationId xmlns="" xmlns:a16="http://schemas.microsoft.com/office/drawing/2014/main" id="{286DAE13-A93D-453A-8164-3F1E97F8F24B}"/>
              </a:ext>
            </a:extLst>
          </p:cNvPr>
          <p:cNvSpPr>
            <a:spLocks noGrp="1"/>
          </p:cNvSpPr>
          <p:nvPr>
            <p:ph type="body" sz="quarter" idx="14" hasCustomPrompt="1"/>
          </p:nvPr>
        </p:nvSpPr>
        <p:spPr>
          <a:xfrm>
            <a:off x="1034483" y="4110604"/>
            <a:ext cx="2057401" cy="365760"/>
          </a:xfrm>
        </p:spPr>
        <p:txBody>
          <a:bodyPr>
            <a:noAutofit/>
          </a:bodyPr>
          <a:lstStyle>
            <a:lvl1pPr marL="0" indent="0" algn="ctr">
              <a:buNone/>
              <a:defRPr sz="1200" b="1"/>
            </a:lvl1pPr>
            <a:lvl2pPr marL="342891" indent="0">
              <a:buNone/>
              <a:defRPr sz="1500"/>
            </a:lvl2pPr>
            <a:lvl3pPr marL="685783" indent="0">
              <a:buNone/>
              <a:defRPr sz="1500"/>
            </a:lvl3pPr>
            <a:lvl4pPr marL="1028674" indent="0">
              <a:buNone/>
              <a:defRPr sz="1500"/>
            </a:lvl4pPr>
            <a:lvl5pPr marL="1371566" indent="0">
              <a:buNone/>
              <a:defRPr sz="1500"/>
            </a:lvl5pPr>
          </a:lstStyle>
          <a:p>
            <a:pPr lvl="0"/>
            <a:r>
              <a:rPr lang="en-US" dirty="0"/>
              <a:t>Section Title</a:t>
            </a:r>
          </a:p>
        </p:txBody>
      </p:sp>
      <p:sp>
        <p:nvSpPr>
          <p:cNvPr id="10" name="Text Placeholder 7">
            <a:extLst>
              <a:ext uri="{FF2B5EF4-FFF2-40B4-BE49-F238E27FC236}">
                <a16:creationId xmlns="" xmlns:a16="http://schemas.microsoft.com/office/drawing/2014/main" id="{1FD2C3F4-5FD0-4B09-A5D5-7365D61084F0}"/>
              </a:ext>
            </a:extLst>
          </p:cNvPr>
          <p:cNvSpPr>
            <a:spLocks noGrp="1"/>
          </p:cNvSpPr>
          <p:nvPr>
            <p:ph type="body" sz="quarter" idx="15" hasCustomPrompt="1"/>
          </p:nvPr>
        </p:nvSpPr>
        <p:spPr>
          <a:xfrm>
            <a:off x="1034483" y="4483110"/>
            <a:ext cx="2057401" cy="914400"/>
          </a:xfrm>
        </p:spPr>
        <p:txBody>
          <a:bodyPr>
            <a:noAutofit/>
          </a:bodyPr>
          <a:lstStyle>
            <a:lvl1pPr marL="0" indent="0" algn="ctr">
              <a:buNone/>
              <a:defRPr sz="1051"/>
            </a:lvl1pPr>
            <a:lvl2pPr marL="342891" indent="0">
              <a:buNone/>
              <a:defRPr sz="1500"/>
            </a:lvl2pPr>
            <a:lvl3pPr marL="685783" indent="0">
              <a:buNone/>
              <a:defRPr sz="1500"/>
            </a:lvl3pPr>
            <a:lvl4pPr marL="1028674" indent="0">
              <a:buNone/>
              <a:defRPr sz="1500"/>
            </a:lvl4pPr>
            <a:lvl5pPr marL="1371566" indent="0">
              <a:buNone/>
              <a:defRPr sz="1500"/>
            </a:lvl5pPr>
          </a:lstStyle>
          <a:p>
            <a:pPr lvl="0"/>
            <a:r>
              <a:rPr lang="en-US" dirty="0"/>
              <a:t>Section Description</a:t>
            </a:r>
          </a:p>
        </p:txBody>
      </p:sp>
      <p:sp>
        <p:nvSpPr>
          <p:cNvPr id="28" name="Content Placeholder 13">
            <a:extLst>
              <a:ext uri="{FF2B5EF4-FFF2-40B4-BE49-F238E27FC236}">
                <a16:creationId xmlns="" xmlns:a16="http://schemas.microsoft.com/office/drawing/2014/main" id="{7BF6ABBB-7B41-4F0C-8416-9C72862D93CB}"/>
              </a:ext>
            </a:extLst>
          </p:cNvPr>
          <p:cNvSpPr>
            <a:spLocks noGrp="1"/>
          </p:cNvSpPr>
          <p:nvPr>
            <p:ph sz="quarter" idx="29" hasCustomPrompt="1"/>
          </p:nvPr>
        </p:nvSpPr>
        <p:spPr>
          <a:xfrm>
            <a:off x="3859496" y="1859777"/>
            <a:ext cx="1819657" cy="1517904"/>
          </a:xfrm>
        </p:spPr>
        <p:txBody>
          <a:bodyPr anchor="ctr">
            <a:normAutofit/>
          </a:bodyPr>
          <a:lstStyle>
            <a:lvl1pPr marL="0" indent="0" algn="ctr">
              <a:buNone/>
              <a:defRPr sz="1351"/>
            </a:lvl1pPr>
          </a:lstStyle>
          <a:p>
            <a:pPr lvl="0"/>
            <a:r>
              <a:rPr lang="en-US" dirty="0"/>
              <a:t>Add content</a:t>
            </a:r>
          </a:p>
        </p:txBody>
      </p:sp>
      <p:sp>
        <p:nvSpPr>
          <p:cNvPr id="30" name="Text Placeholder 7">
            <a:extLst>
              <a:ext uri="{FF2B5EF4-FFF2-40B4-BE49-F238E27FC236}">
                <a16:creationId xmlns="" xmlns:a16="http://schemas.microsoft.com/office/drawing/2014/main" id="{E1B58033-4461-43F1-8E7C-C6E5988BDE88}"/>
              </a:ext>
            </a:extLst>
          </p:cNvPr>
          <p:cNvSpPr>
            <a:spLocks noGrp="1"/>
          </p:cNvSpPr>
          <p:nvPr>
            <p:ph type="body" sz="quarter" idx="17" hasCustomPrompt="1"/>
          </p:nvPr>
        </p:nvSpPr>
        <p:spPr>
          <a:xfrm>
            <a:off x="3740622" y="3444752"/>
            <a:ext cx="2057401" cy="640080"/>
          </a:xfrm>
        </p:spPr>
        <p:txBody>
          <a:bodyPr>
            <a:noAutofit/>
          </a:bodyPr>
          <a:lstStyle>
            <a:lvl1pPr marL="0" indent="0" algn="ctr">
              <a:buNone/>
              <a:defRPr sz="1500">
                <a:solidFill>
                  <a:schemeClr val="accent4"/>
                </a:solidFill>
                <a:latin typeface="+mj-lt"/>
              </a:defRPr>
            </a:lvl1pPr>
            <a:lvl2pPr marL="342891" indent="0">
              <a:buNone/>
              <a:defRPr sz="1500"/>
            </a:lvl2pPr>
            <a:lvl3pPr marL="685783" indent="0">
              <a:buNone/>
              <a:defRPr sz="1500"/>
            </a:lvl3pPr>
            <a:lvl4pPr marL="1028674" indent="0">
              <a:buNone/>
              <a:defRPr sz="1500"/>
            </a:lvl4pPr>
            <a:lvl5pPr marL="1371566" indent="0">
              <a:buNone/>
              <a:defRPr sz="1500"/>
            </a:lvl5pPr>
          </a:lstStyle>
          <a:p>
            <a:pPr lvl="0"/>
            <a:r>
              <a:rPr lang="en-US" dirty="0"/>
              <a:t>Section Title</a:t>
            </a:r>
          </a:p>
        </p:txBody>
      </p:sp>
      <p:sp>
        <p:nvSpPr>
          <p:cNvPr id="31" name="Text Placeholder 7">
            <a:extLst>
              <a:ext uri="{FF2B5EF4-FFF2-40B4-BE49-F238E27FC236}">
                <a16:creationId xmlns="" xmlns:a16="http://schemas.microsoft.com/office/drawing/2014/main" id="{80CE999C-FC94-4BF1-BBCE-0A3A9340971B}"/>
              </a:ext>
            </a:extLst>
          </p:cNvPr>
          <p:cNvSpPr>
            <a:spLocks noGrp="1"/>
          </p:cNvSpPr>
          <p:nvPr>
            <p:ph type="body" sz="quarter" idx="18" hasCustomPrompt="1"/>
          </p:nvPr>
        </p:nvSpPr>
        <p:spPr>
          <a:xfrm>
            <a:off x="3756468" y="4110604"/>
            <a:ext cx="2057401" cy="365760"/>
          </a:xfrm>
        </p:spPr>
        <p:txBody>
          <a:bodyPr>
            <a:noAutofit/>
          </a:bodyPr>
          <a:lstStyle>
            <a:lvl1pPr marL="0" indent="0" algn="ctr">
              <a:buNone/>
              <a:defRPr sz="1200" b="1"/>
            </a:lvl1pPr>
            <a:lvl2pPr marL="342891" indent="0">
              <a:buNone/>
              <a:defRPr sz="1500"/>
            </a:lvl2pPr>
            <a:lvl3pPr marL="685783" indent="0">
              <a:buNone/>
              <a:defRPr sz="1500"/>
            </a:lvl3pPr>
            <a:lvl4pPr marL="1028674" indent="0">
              <a:buNone/>
              <a:defRPr sz="1500"/>
            </a:lvl4pPr>
            <a:lvl5pPr marL="1371566" indent="0">
              <a:buNone/>
              <a:defRPr sz="1500"/>
            </a:lvl5pPr>
          </a:lstStyle>
          <a:p>
            <a:pPr lvl="0"/>
            <a:r>
              <a:rPr lang="en-US" dirty="0"/>
              <a:t>Section Title</a:t>
            </a:r>
          </a:p>
        </p:txBody>
      </p:sp>
      <p:sp>
        <p:nvSpPr>
          <p:cNvPr id="32" name="Text Placeholder 7">
            <a:extLst>
              <a:ext uri="{FF2B5EF4-FFF2-40B4-BE49-F238E27FC236}">
                <a16:creationId xmlns="" xmlns:a16="http://schemas.microsoft.com/office/drawing/2014/main" id="{6AFDE949-FC25-431E-8298-75F5A7B83A16}"/>
              </a:ext>
            </a:extLst>
          </p:cNvPr>
          <p:cNvSpPr>
            <a:spLocks noGrp="1"/>
          </p:cNvSpPr>
          <p:nvPr>
            <p:ph type="body" sz="quarter" idx="19" hasCustomPrompt="1"/>
          </p:nvPr>
        </p:nvSpPr>
        <p:spPr>
          <a:xfrm>
            <a:off x="3756468" y="4483110"/>
            <a:ext cx="2057401" cy="914400"/>
          </a:xfrm>
        </p:spPr>
        <p:txBody>
          <a:bodyPr>
            <a:noAutofit/>
          </a:bodyPr>
          <a:lstStyle>
            <a:lvl1pPr marL="0" indent="0" algn="ctr">
              <a:buNone/>
              <a:defRPr sz="1051"/>
            </a:lvl1pPr>
            <a:lvl2pPr marL="342891" indent="0">
              <a:buNone/>
              <a:defRPr sz="1500"/>
            </a:lvl2pPr>
            <a:lvl3pPr marL="685783" indent="0">
              <a:buNone/>
              <a:defRPr sz="1500"/>
            </a:lvl3pPr>
            <a:lvl4pPr marL="1028674" indent="0">
              <a:buNone/>
              <a:defRPr sz="1500"/>
            </a:lvl4pPr>
            <a:lvl5pPr marL="1371566" indent="0">
              <a:buNone/>
              <a:defRPr sz="1500"/>
            </a:lvl5pPr>
          </a:lstStyle>
          <a:p>
            <a:pPr lvl="0"/>
            <a:r>
              <a:rPr lang="en-US" dirty="0"/>
              <a:t>Section Description</a:t>
            </a:r>
          </a:p>
        </p:txBody>
      </p:sp>
      <p:sp>
        <p:nvSpPr>
          <p:cNvPr id="29" name="Content Placeholder 13">
            <a:extLst>
              <a:ext uri="{FF2B5EF4-FFF2-40B4-BE49-F238E27FC236}">
                <a16:creationId xmlns="" xmlns:a16="http://schemas.microsoft.com/office/drawing/2014/main" id="{426B07AE-648A-4C6E-8FE4-B8C6D4A1B42E}"/>
              </a:ext>
            </a:extLst>
          </p:cNvPr>
          <p:cNvSpPr>
            <a:spLocks noGrp="1"/>
          </p:cNvSpPr>
          <p:nvPr>
            <p:ph sz="quarter" idx="30" hasCustomPrompt="1"/>
          </p:nvPr>
        </p:nvSpPr>
        <p:spPr>
          <a:xfrm>
            <a:off x="6549790" y="1859777"/>
            <a:ext cx="1819657" cy="1517904"/>
          </a:xfrm>
        </p:spPr>
        <p:txBody>
          <a:bodyPr anchor="ctr">
            <a:normAutofit/>
          </a:bodyPr>
          <a:lstStyle>
            <a:lvl1pPr marL="0" indent="0" algn="ctr">
              <a:buNone/>
              <a:defRPr sz="1351"/>
            </a:lvl1pPr>
          </a:lstStyle>
          <a:p>
            <a:pPr lvl="0"/>
            <a:r>
              <a:rPr lang="en-US" dirty="0"/>
              <a:t>Add content</a:t>
            </a:r>
          </a:p>
        </p:txBody>
      </p:sp>
      <p:sp>
        <p:nvSpPr>
          <p:cNvPr id="34" name="Text Placeholder 7">
            <a:extLst>
              <a:ext uri="{FF2B5EF4-FFF2-40B4-BE49-F238E27FC236}">
                <a16:creationId xmlns="" xmlns:a16="http://schemas.microsoft.com/office/drawing/2014/main" id="{BAB49F71-4118-47B2-B571-8DC9A3E94024}"/>
              </a:ext>
            </a:extLst>
          </p:cNvPr>
          <p:cNvSpPr>
            <a:spLocks noGrp="1"/>
          </p:cNvSpPr>
          <p:nvPr>
            <p:ph type="body" sz="quarter" idx="21" hasCustomPrompt="1"/>
          </p:nvPr>
        </p:nvSpPr>
        <p:spPr>
          <a:xfrm>
            <a:off x="6430916" y="3444752"/>
            <a:ext cx="2057401" cy="640080"/>
          </a:xfrm>
        </p:spPr>
        <p:txBody>
          <a:bodyPr>
            <a:noAutofit/>
          </a:bodyPr>
          <a:lstStyle>
            <a:lvl1pPr marL="0" indent="0" algn="ctr">
              <a:buNone/>
              <a:defRPr sz="1500">
                <a:solidFill>
                  <a:schemeClr val="accent4"/>
                </a:solidFill>
                <a:latin typeface="+mj-lt"/>
              </a:defRPr>
            </a:lvl1pPr>
            <a:lvl2pPr marL="342891" indent="0">
              <a:buNone/>
              <a:defRPr sz="1500"/>
            </a:lvl2pPr>
            <a:lvl3pPr marL="685783" indent="0">
              <a:buNone/>
              <a:defRPr sz="1500"/>
            </a:lvl3pPr>
            <a:lvl4pPr marL="1028674" indent="0">
              <a:buNone/>
              <a:defRPr sz="1500"/>
            </a:lvl4pPr>
            <a:lvl5pPr marL="1371566" indent="0">
              <a:buNone/>
              <a:defRPr sz="1500"/>
            </a:lvl5pPr>
          </a:lstStyle>
          <a:p>
            <a:pPr lvl="0"/>
            <a:r>
              <a:rPr lang="en-US" dirty="0"/>
              <a:t>Section Title</a:t>
            </a:r>
          </a:p>
        </p:txBody>
      </p:sp>
      <p:sp>
        <p:nvSpPr>
          <p:cNvPr id="35" name="Text Placeholder 7">
            <a:extLst>
              <a:ext uri="{FF2B5EF4-FFF2-40B4-BE49-F238E27FC236}">
                <a16:creationId xmlns="" xmlns:a16="http://schemas.microsoft.com/office/drawing/2014/main" id="{E6D674D8-A1E4-4A7E-929B-32FBA30823A3}"/>
              </a:ext>
            </a:extLst>
          </p:cNvPr>
          <p:cNvSpPr>
            <a:spLocks noGrp="1"/>
          </p:cNvSpPr>
          <p:nvPr>
            <p:ph type="body" sz="quarter" idx="22" hasCustomPrompt="1"/>
          </p:nvPr>
        </p:nvSpPr>
        <p:spPr>
          <a:xfrm>
            <a:off x="6430916" y="4110604"/>
            <a:ext cx="2057401" cy="365760"/>
          </a:xfrm>
        </p:spPr>
        <p:txBody>
          <a:bodyPr>
            <a:noAutofit/>
          </a:bodyPr>
          <a:lstStyle>
            <a:lvl1pPr marL="0" indent="0" algn="ctr">
              <a:buNone/>
              <a:defRPr sz="1200" b="1"/>
            </a:lvl1pPr>
            <a:lvl2pPr marL="342891" indent="0">
              <a:buNone/>
              <a:defRPr sz="1500"/>
            </a:lvl2pPr>
            <a:lvl3pPr marL="685783" indent="0">
              <a:buNone/>
              <a:defRPr sz="1500"/>
            </a:lvl3pPr>
            <a:lvl4pPr marL="1028674" indent="0">
              <a:buNone/>
              <a:defRPr sz="1500"/>
            </a:lvl4pPr>
            <a:lvl5pPr marL="1371566" indent="0">
              <a:buNone/>
              <a:defRPr sz="1500"/>
            </a:lvl5pPr>
          </a:lstStyle>
          <a:p>
            <a:pPr lvl="0"/>
            <a:r>
              <a:rPr lang="en-US" dirty="0"/>
              <a:t>Section Title</a:t>
            </a:r>
          </a:p>
        </p:txBody>
      </p:sp>
      <p:sp>
        <p:nvSpPr>
          <p:cNvPr id="36" name="Text Placeholder 7">
            <a:extLst>
              <a:ext uri="{FF2B5EF4-FFF2-40B4-BE49-F238E27FC236}">
                <a16:creationId xmlns="" xmlns:a16="http://schemas.microsoft.com/office/drawing/2014/main" id="{18E1E8CE-0AA4-4E2F-8DD0-006946935ADA}"/>
              </a:ext>
            </a:extLst>
          </p:cNvPr>
          <p:cNvSpPr>
            <a:spLocks noGrp="1"/>
          </p:cNvSpPr>
          <p:nvPr>
            <p:ph type="body" sz="quarter" idx="23" hasCustomPrompt="1"/>
          </p:nvPr>
        </p:nvSpPr>
        <p:spPr>
          <a:xfrm>
            <a:off x="6430916" y="4483110"/>
            <a:ext cx="2057401" cy="914400"/>
          </a:xfrm>
        </p:spPr>
        <p:txBody>
          <a:bodyPr>
            <a:noAutofit/>
          </a:bodyPr>
          <a:lstStyle>
            <a:lvl1pPr marL="0" indent="0" algn="ctr">
              <a:buNone/>
              <a:defRPr sz="1051"/>
            </a:lvl1pPr>
            <a:lvl2pPr marL="342891" indent="0">
              <a:buNone/>
              <a:defRPr sz="1500"/>
            </a:lvl2pPr>
            <a:lvl3pPr marL="685783" indent="0">
              <a:buNone/>
              <a:defRPr sz="1500"/>
            </a:lvl3pPr>
            <a:lvl4pPr marL="1028674" indent="0">
              <a:buNone/>
              <a:defRPr sz="1500"/>
            </a:lvl4pPr>
            <a:lvl5pPr marL="1371566" indent="0">
              <a:buNone/>
              <a:defRPr sz="1500"/>
            </a:lvl5pPr>
          </a:lstStyle>
          <a:p>
            <a:pPr lvl="0"/>
            <a:r>
              <a:rPr lang="en-US" dirty="0"/>
              <a:t>Section Description</a:t>
            </a:r>
          </a:p>
        </p:txBody>
      </p:sp>
      <p:sp>
        <p:nvSpPr>
          <p:cNvPr id="42" name="Content Placeholder 13">
            <a:extLst>
              <a:ext uri="{FF2B5EF4-FFF2-40B4-BE49-F238E27FC236}">
                <a16:creationId xmlns="" xmlns:a16="http://schemas.microsoft.com/office/drawing/2014/main" id="{0C1E203C-1E7A-4194-97B0-B477E6F37235}"/>
              </a:ext>
            </a:extLst>
          </p:cNvPr>
          <p:cNvSpPr>
            <a:spLocks noGrp="1"/>
          </p:cNvSpPr>
          <p:nvPr>
            <p:ph sz="quarter" idx="31" hasCustomPrompt="1"/>
          </p:nvPr>
        </p:nvSpPr>
        <p:spPr>
          <a:xfrm>
            <a:off x="9264612" y="1859777"/>
            <a:ext cx="1819657" cy="1517904"/>
          </a:xfrm>
        </p:spPr>
        <p:txBody>
          <a:bodyPr anchor="ctr">
            <a:normAutofit/>
          </a:bodyPr>
          <a:lstStyle>
            <a:lvl1pPr marL="0" indent="0" algn="ctr">
              <a:buNone/>
              <a:defRPr sz="1351"/>
            </a:lvl1pPr>
          </a:lstStyle>
          <a:p>
            <a:pPr lvl="0"/>
            <a:r>
              <a:rPr lang="en-US" dirty="0"/>
              <a:t>Add content</a:t>
            </a:r>
          </a:p>
        </p:txBody>
      </p:sp>
      <p:sp>
        <p:nvSpPr>
          <p:cNvPr id="38" name="Text Placeholder 7">
            <a:extLst>
              <a:ext uri="{FF2B5EF4-FFF2-40B4-BE49-F238E27FC236}">
                <a16:creationId xmlns="" xmlns:a16="http://schemas.microsoft.com/office/drawing/2014/main" id="{C03A45F5-F36F-429B-9C83-90B1DB716F22}"/>
              </a:ext>
            </a:extLst>
          </p:cNvPr>
          <p:cNvSpPr>
            <a:spLocks noGrp="1"/>
          </p:cNvSpPr>
          <p:nvPr>
            <p:ph type="body" sz="quarter" idx="25" hasCustomPrompt="1"/>
          </p:nvPr>
        </p:nvSpPr>
        <p:spPr>
          <a:xfrm>
            <a:off x="9145737" y="3444752"/>
            <a:ext cx="2057401" cy="640080"/>
          </a:xfrm>
        </p:spPr>
        <p:txBody>
          <a:bodyPr>
            <a:noAutofit/>
          </a:bodyPr>
          <a:lstStyle>
            <a:lvl1pPr marL="0" indent="0" algn="ctr">
              <a:buNone/>
              <a:defRPr sz="1500">
                <a:solidFill>
                  <a:schemeClr val="accent4"/>
                </a:solidFill>
                <a:latin typeface="+mj-lt"/>
              </a:defRPr>
            </a:lvl1pPr>
            <a:lvl2pPr marL="342891" indent="0">
              <a:buNone/>
              <a:defRPr sz="1500"/>
            </a:lvl2pPr>
            <a:lvl3pPr marL="685783" indent="0">
              <a:buNone/>
              <a:defRPr sz="1500"/>
            </a:lvl3pPr>
            <a:lvl4pPr marL="1028674" indent="0">
              <a:buNone/>
              <a:defRPr sz="1500"/>
            </a:lvl4pPr>
            <a:lvl5pPr marL="1371566" indent="0">
              <a:buNone/>
              <a:defRPr sz="1500"/>
            </a:lvl5pPr>
          </a:lstStyle>
          <a:p>
            <a:pPr lvl="0"/>
            <a:r>
              <a:rPr lang="en-US" dirty="0"/>
              <a:t>Section Title</a:t>
            </a:r>
          </a:p>
        </p:txBody>
      </p:sp>
      <p:sp>
        <p:nvSpPr>
          <p:cNvPr id="39" name="Text Placeholder 7">
            <a:extLst>
              <a:ext uri="{FF2B5EF4-FFF2-40B4-BE49-F238E27FC236}">
                <a16:creationId xmlns="" xmlns:a16="http://schemas.microsoft.com/office/drawing/2014/main" id="{6A7CD68A-F84C-4F36-A46D-DB7BA329AB0B}"/>
              </a:ext>
            </a:extLst>
          </p:cNvPr>
          <p:cNvSpPr>
            <a:spLocks noGrp="1"/>
          </p:cNvSpPr>
          <p:nvPr>
            <p:ph type="body" sz="quarter" idx="26" hasCustomPrompt="1"/>
          </p:nvPr>
        </p:nvSpPr>
        <p:spPr>
          <a:xfrm>
            <a:off x="9145737" y="4110604"/>
            <a:ext cx="2057401" cy="365760"/>
          </a:xfrm>
        </p:spPr>
        <p:txBody>
          <a:bodyPr>
            <a:noAutofit/>
          </a:bodyPr>
          <a:lstStyle>
            <a:lvl1pPr marL="0" indent="0" algn="ctr">
              <a:buNone/>
              <a:defRPr sz="1200" b="1"/>
            </a:lvl1pPr>
            <a:lvl2pPr marL="342891" indent="0">
              <a:buNone/>
              <a:defRPr sz="1500"/>
            </a:lvl2pPr>
            <a:lvl3pPr marL="685783" indent="0">
              <a:buNone/>
              <a:defRPr sz="1500"/>
            </a:lvl3pPr>
            <a:lvl4pPr marL="1028674" indent="0">
              <a:buNone/>
              <a:defRPr sz="1500"/>
            </a:lvl4pPr>
            <a:lvl5pPr marL="1371566" indent="0">
              <a:buNone/>
              <a:defRPr sz="1500"/>
            </a:lvl5pPr>
          </a:lstStyle>
          <a:p>
            <a:pPr lvl="0"/>
            <a:r>
              <a:rPr lang="en-US" dirty="0"/>
              <a:t>Section Title</a:t>
            </a:r>
          </a:p>
        </p:txBody>
      </p:sp>
      <p:sp>
        <p:nvSpPr>
          <p:cNvPr id="40" name="Text Placeholder 7">
            <a:extLst>
              <a:ext uri="{FF2B5EF4-FFF2-40B4-BE49-F238E27FC236}">
                <a16:creationId xmlns="" xmlns:a16="http://schemas.microsoft.com/office/drawing/2014/main" id="{E67019EA-0584-46F5-BDB3-D2B3C717B019}"/>
              </a:ext>
            </a:extLst>
          </p:cNvPr>
          <p:cNvSpPr>
            <a:spLocks noGrp="1"/>
          </p:cNvSpPr>
          <p:nvPr>
            <p:ph type="body" sz="quarter" idx="27" hasCustomPrompt="1"/>
          </p:nvPr>
        </p:nvSpPr>
        <p:spPr>
          <a:xfrm>
            <a:off x="9145737" y="4483110"/>
            <a:ext cx="2057401" cy="914400"/>
          </a:xfrm>
        </p:spPr>
        <p:txBody>
          <a:bodyPr>
            <a:noAutofit/>
          </a:bodyPr>
          <a:lstStyle>
            <a:lvl1pPr marL="0" indent="0" algn="ctr">
              <a:buNone/>
              <a:defRPr sz="1051"/>
            </a:lvl1pPr>
            <a:lvl2pPr marL="342891" indent="0">
              <a:buNone/>
              <a:defRPr sz="1500"/>
            </a:lvl2pPr>
            <a:lvl3pPr marL="685783" indent="0">
              <a:buNone/>
              <a:defRPr sz="1500"/>
            </a:lvl3pPr>
            <a:lvl4pPr marL="1028674" indent="0">
              <a:buNone/>
              <a:defRPr sz="1500"/>
            </a:lvl4pPr>
            <a:lvl5pPr marL="1371566" indent="0">
              <a:buNone/>
              <a:defRPr sz="1500"/>
            </a:lvl5pPr>
          </a:lstStyle>
          <a:p>
            <a:pPr lvl="0"/>
            <a:r>
              <a:rPr lang="en-US" dirty="0"/>
              <a:t>Section Description</a:t>
            </a:r>
          </a:p>
        </p:txBody>
      </p:sp>
      <p:sp>
        <p:nvSpPr>
          <p:cNvPr id="3" name="Rectangle 2">
            <a:extLst>
              <a:ext uri="{FF2B5EF4-FFF2-40B4-BE49-F238E27FC236}">
                <a16:creationId xmlns="" xmlns:a16="http://schemas.microsoft.com/office/drawing/2014/main" id="{38EA36FF-A158-49B3-9C17-39C94920B271}"/>
              </a:ext>
              <a:ext uri="{C183D7F6-B498-43B3-948B-1728B52AA6E4}">
                <adec:decorative xmlns="" xmlns:adec="http://schemas.microsoft.com/office/drawing/2017/decorative" val="1"/>
              </a:ext>
            </a:extLst>
          </p:cNvPr>
          <p:cNvSpPr/>
          <p:nvPr userDrawn="1"/>
        </p:nvSpPr>
        <p:spPr>
          <a:xfrm>
            <a:off x="858617" y="1792708"/>
            <a:ext cx="2377440" cy="3814011"/>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1" dirty="0">
              <a:solidFill>
                <a:prstClr val="white"/>
              </a:solidFill>
            </a:endParaRPr>
          </a:p>
        </p:txBody>
      </p:sp>
      <p:sp>
        <p:nvSpPr>
          <p:cNvPr id="7" name="Rectangle 6">
            <a:extLst>
              <a:ext uri="{FF2B5EF4-FFF2-40B4-BE49-F238E27FC236}">
                <a16:creationId xmlns="" xmlns:a16="http://schemas.microsoft.com/office/drawing/2014/main" id="{1FF42D5D-9DBF-475A-BC06-666D080D3137}"/>
              </a:ext>
              <a:ext uri="{C183D7F6-B498-43B3-948B-1728B52AA6E4}">
                <adec:decorative xmlns="" xmlns:adec="http://schemas.microsoft.com/office/drawing/2017/decorative" val="1"/>
              </a:ext>
            </a:extLst>
          </p:cNvPr>
          <p:cNvSpPr/>
          <p:nvPr userDrawn="1"/>
        </p:nvSpPr>
        <p:spPr>
          <a:xfrm>
            <a:off x="3580596" y="1800729"/>
            <a:ext cx="2377440" cy="3814011"/>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1" dirty="0">
              <a:solidFill>
                <a:prstClr val="white"/>
              </a:solidFill>
            </a:endParaRPr>
          </a:p>
        </p:txBody>
      </p:sp>
      <p:sp>
        <p:nvSpPr>
          <p:cNvPr id="11" name="Rectangle 10">
            <a:extLst>
              <a:ext uri="{FF2B5EF4-FFF2-40B4-BE49-F238E27FC236}">
                <a16:creationId xmlns="" xmlns:a16="http://schemas.microsoft.com/office/drawing/2014/main" id="{A6AEDC3F-C3D2-4184-860D-65645BBD6E87}"/>
              </a:ext>
              <a:ext uri="{C183D7F6-B498-43B3-948B-1728B52AA6E4}">
                <adec:decorative xmlns="" xmlns:adec="http://schemas.microsoft.com/office/drawing/2017/decorative" val="1"/>
              </a:ext>
            </a:extLst>
          </p:cNvPr>
          <p:cNvSpPr/>
          <p:nvPr userDrawn="1"/>
        </p:nvSpPr>
        <p:spPr>
          <a:xfrm>
            <a:off x="6270889" y="1800729"/>
            <a:ext cx="2377440" cy="3814011"/>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1" dirty="0">
              <a:solidFill>
                <a:prstClr val="white"/>
              </a:solidFill>
            </a:endParaRPr>
          </a:p>
        </p:txBody>
      </p:sp>
      <p:sp>
        <p:nvSpPr>
          <p:cNvPr id="12" name="Rectangle 11">
            <a:extLst>
              <a:ext uri="{FF2B5EF4-FFF2-40B4-BE49-F238E27FC236}">
                <a16:creationId xmlns="" xmlns:a16="http://schemas.microsoft.com/office/drawing/2014/main" id="{5C227352-6F71-4914-9AB1-AB4448667EE9}"/>
              </a:ext>
              <a:ext uri="{C183D7F6-B498-43B3-948B-1728B52AA6E4}">
                <adec:decorative xmlns="" xmlns:adec="http://schemas.microsoft.com/office/drawing/2017/decorative" val="1"/>
              </a:ext>
            </a:extLst>
          </p:cNvPr>
          <p:cNvSpPr/>
          <p:nvPr userDrawn="1"/>
        </p:nvSpPr>
        <p:spPr>
          <a:xfrm>
            <a:off x="8985711" y="1820780"/>
            <a:ext cx="2377440" cy="3814011"/>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1" dirty="0">
              <a:solidFill>
                <a:prstClr val="white"/>
              </a:solidFill>
            </a:endParaRPr>
          </a:p>
        </p:txBody>
      </p:sp>
      <p:sp>
        <p:nvSpPr>
          <p:cNvPr id="4" name="Date Placeholder 3">
            <a:extLst>
              <a:ext uri="{FF2B5EF4-FFF2-40B4-BE49-F238E27FC236}">
                <a16:creationId xmlns="" xmlns:a16="http://schemas.microsoft.com/office/drawing/2014/main" id="{3EDAC16E-5725-4AC1-AB85-871F25D26688}"/>
              </a:ext>
            </a:extLst>
          </p:cNvPr>
          <p:cNvSpPr>
            <a:spLocks noGrp="1"/>
          </p:cNvSpPr>
          <p:nvPr>
            <p:ph type="dt" sz="half" idx="10"/>
          </p:nvPr>
        </p:nvSpPr>
        <p:spPr/>
        <p:txBody>
          <a:bodyPr/>
          <a:lstStyle/>
          <a:p>
            <a:r>
              <a:rPr lang="en-US">
                <a:solidFill>
                  <a:srgbClr val="E7E6E6">
                    <a:lumMod val="50000"/>
                  </a:srgbClr>
                </a:solidFill>
              </a:rPr>
              <a:t>20XX</a:t>
            </a:r>
            <a:endParaRPr lang="en-US" dirty="0">
              <a:solidFill>
                <a:srgbClr val="E7E6E6">
                  <a:lumMod val="50000"/>
                </a:srgbClr>
              </a:solidFill>
            </a:endParaRPr>
          </a:p>
        </p:txBody>
      </p:sp>
      <p:sp>
        <p:nvSpPr>
          <p:cNvPr id="5" name="Footer Placeholder 4">
            <a:extLst>
              <a:ext uri="{FF2B5EF4-FFF2-40B4-BE49-F238E27FC236}">
                <a16:creationId xmlns="" xmlns:a16="http://schemas.microsoft.com/office/drawing/2014/main" id="{FD10B5D8-71E9-48DC-A04C-559359603CB0}"/>
              </a:ext>
            </a:extLst>
          </p:cNvPr>
          <p:cNvSpPr>
            <a:spLocks noGrp="1"/>
          </p:cNvSpPr>
          <p:nvPr>
            <p:ph type="ftr" sz="quarter" idx="11"/>
          </p:nvPr>
        </p:nvSpPr>
        <p:spPr/>
        <p:txBody>
          <a:bodyPr/>
          <a:lstStyle/>
          <a:p>
            <a:r>
              <a:rPr lang="en-US">
                <a:solidFill>
                  <a:srgbClr val="E7E6E6">
                    <a:lumMod val="50000"/>
                  </a:srgbClr>
                </a:solidFill>
              </a:rPr>
              <a:t>RURBAN TIRUVALLUR</a:t>
            </a:r>
            <a:endParaRPr lang="en-US" dirty="0">
              <a:solidFill>
                <a:srgbClr val="E7E6E6">
                  <a:lumMod val="50000"/>
                </a:srgbClr>
              </a:solidFill>
            </a:endParaRPr>
          </a:p>
        </p:txBody>
      </p:sp>
      <p:sp>
        <p:nvSpPr>
          <p:cNvPr id="6" name="Slide Number Placeholder 5">
            <a:extLst>
              <a:ext uri="{FF2B5EF4-FFF2-40B4-BE49-F238E27FC236}">
                <a16:creationId xmlns="" xmlns:a16="http://schemas.microsoft.com/office/drawing/2014/main" id="{A0FDD81F-9379-48E6-9B14-83486F920A39}"/>
              </a:ext>
            </a:extLst>
          </p:cNvPr>
          <p:cNvSpPr>
            <a:spLocks noGrp="1"/>
          </p:cNvSpPr>
          <p:nvPr>
            <p:ph type="sldNum" sz="quarter" idx="12"/>
          </p:nvPr>
        </p:nvSpPr>
        <p:spPr/>
        <p:txBody>
          <a:bodyPr/>
          <a:lstStyle/>
          <a:p>
            <a:fld id="{B5CEABB6-07DC-46E8-9B57-56EC44A396E5}" type="slidenum">
              <a:rPr lang="en-US" smtClean="0">
                <a:solidFill>
                  <a:srgbClr val="E7E6E6">
                    <a:lumMod val="50000"/>
                  </a:srgbClr>
                </a:solidFill>
              </a:rPr>
              <a:pPr/>
              <a:t>‹#›</a:t>
            </a:fld>
            <a:endParaRPr lang="en-US" dirty="0">
              <a:solidFill>
                <a:srgbClr val="E7E6E6">
                  <a:lumMod val="50000"/>
                </a:srgbClr>
              </a:solidFill>
            </a:endParaRPr>
          </a:p>
        </p:txBody>
      </p:sp>
    </p:spTree>
    <p:extLst>
      <p:ext uri="{BB962C8B-B14F-4D97-AF65-F5344CB8AC3E}">
        <p14:creationId xmlns:p14="http://schemas.microsoft.com/office/powerpoint/2010/main" val="156093654"/>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Summary">
    <p:spTree>
      <p:nvGrpSpPr>
        <p:cNvPr id="1" name=""/>
        <p:cNvGrpSpPr/>
        <p:nvPr/>
      </p:nvGrpSpPr>
      <p:grpSpPr>
        <a:xfrm>
          <a:off x="0" y="0"/>
          <a:ext cx="0" cy="0"/>
          <a:chOff x="0" y="0"/>
          <a:chExt cx="0" cy="0"/>
        </a:xfrm>
      </p:grpSpPr>
      <p:sp>
        <p:nvSpPr>
          <p:cNvPr id="6" name="Rectangle 5">
            <a:extLst>
              <a:ext uri="{FF2B5EF4-FFF2-40B4-BE49-F238E27FC236}">
                <a16:creationId xmlns="" xmlns:a16="http://schemas.microsoft.com/office/drawing/2014/main" id="{E6B487E6-6563-4EEC-A349-2257BBAFD4DD}"/>
              </a:ext>
              <a:ext uri="{C183D7F6-B498-43B3-948B-1728B52AA6E4}">
                <adec:decorative xmlns="" xmlns:adec="http://schemas.microsoft.com/office/drawing/2017/decorative" val="1"/>
              </a:ext>
            </a:extLst>
          </p:cNvPr>
          <p:cNvSpPr/>
          <p:nvPr userDrawn="1"/>
        </p:nvSpPr>
        <p:spPr>
          <a:xfrm>
            <a:off x="11" y="0"/>
            <a:ext cx="3051111" cy="6858000"/>
          </a:xfrm>
          <a:prstGeom prst="rect">
            <a:avLst/>
          </a:prstGeom>
          <a:solidFill>
            <a:schemeClr val="accent3">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1" dirty="0">
              <a:solidFill>
                <a:prstClr val="white"/>
              </a:solidFill>
            </a:endParaRPr>
          </a:p>
        </p:txBody>
      </p:sp>
      <p:sp>
        <p:nvSpPr>
          <p:cNvPr id="2" name="Title 1">
            <a:extLst>
              <a:ext uri="{FF2B5EF4-FFF2-40B4-BE49-F238E27FC236}">
                <a16:creationId xmlns="" xmlns:a16="http://schemas.microsoft.com/office/drawing/2014/main" id="{A1F8C642-49FB-4E16-A3A0-B2ACBEABFFD6}"/>
              </a:ext>
            </a:extLst>
          </p:cNvPr>
          <p:cNvSpPr>
            <a:spLocks noGrp="1"/>
          </p:cNvSpPr>
          <p:nvPr>
            <p:ph type="title"/>
          </p:nvPr>
        </p:nvSpPr>
        <p:spPr>
          <a:xfrm>
            <a:off x="6348337" y="1062169"/>
            <a:ext cx="5005467" cy="1325563"/>
          </a:xfrm>
        </p:spPr>
        <p:txBody>
          <a:bodyPr/>
          <a:lstStyle>
            <a:lvl1pPr>
              <a:defRPr>
                <a:solidFill>
                  <a:schemeClr val="tx1">
                    <a:lumMod val="50000"/>
                    <a:lumOff val="50000"/>
                  </a:schemeClr>
                </a:solidFill>
              </a:defRPr>
            </a:lvl1pPr>
          </a:lstStyle>
          <a:p>
            <a:r>
              <a:rPr lang="en-US"/>
              <a:t>Click to edit Master title style</a:t>
            </a:r>
            <a:endParaRPr lang="en-US" dirty="0"/>
          </a:p>
        </p:txBody>
      </p:sp>
      <p:sp>
        <p:nvSpPr>
          <p:cNvPr id="7" name="Picture Placeholder 6">
            <a:extLst>
              <a:ext uri="{FF2B5EF4-FFF2-40B4-BE49-F238E27FC236}">
                <a16:creationId xmlns="" xmlns:a16="http://schemas.microsoft.com/office/drawing/2014/main" id="{EED971A8-4C6D-471D-A690-8CD666292205}"/>
              </a:ext>
            </a:extLst>
          </p:cNvPr>
          <p:cNvSpPr>
            <a:spLocks noGrp="1"/>
          </p:cNvSpPr>
          <p:nvPr>
            <p:ph type="pic" sz="quarter" idx="13"/>
          </p:nvPr>
        </p:nvSpPr>
        <p:spPr>
          <a:xfrm>
            <a:off x="861943" y="1143000"/>
            <a:ext cx="4953001" cy="4572000"/>
          </a:xfrm>
          <a:solidFill>
            <a:schemeClr val="accent6"/>
          </a:solidFill>
        </p:spPr>
        <p:txBody>
          <a:bodyPr/>
          <a:lstStyle/>
          <a:p>
            <a:r>
              <a:rPr lang="en-US"/>
              <a:t>Click icon to add picture</a:t>
            </a:r>
            <a:endParaRPr lang="en-US" dirty="0"/>
          </a:p>
        </p:txBody>
      </p:sp>
      <p:sp>
        <p:nvSpPr>
          <p:cNvPr id="10" name="Text Placeholder 9">
            <a:extLst>
              <a:ext uri="{FF2B5EF4-FFF2-40B4-BE49-F238E27FC236}">
                <a16:creationId xmlns="" xmlns:a16="http://schemas.microsoft.com/office/drawing/2014/main" id="{0ECB8E5B-4859-4892-A062-C831DA527F75}"/>
              </a:ext>
            </a:extLst>
          </p:cNvPr>
          <p:cNvSpPr>
            <a:spLocks noGrp="1"/>
          </p:cNvSpPr>
          <p:nvPr>
            <p:ph type="body" sz="quarter" idx="14"/>
          </p:nvPr>
        </p:nvSpPr>
        <p:spPr>
          <a:xfrm>
            <a:off x="6376995" y="2555882"/>
            <a:ext cx="4953001" cy="3159125"/>
          </a:xfrm>
        </p:spPr>
        <p:txBody>
          <a:bodyPr>
            <a:normAutofit/>
          </a:bodyPr>
          <a:lstStyle>
            <a:lvl1pPr marL="0" indent="0">
              <a:lnSpc>
                <a:spcPts val="1951"/>
              </a:lnSpc>
              <a:spcBef>
                <a:spcPts val="0"/>
              </a:spcBef>
              <a:buNone/>
              <a:defRPr sz="1200">
                <a:solidFill>
                  <a:schemeClr val="tx1">
                    <a:lumMod val="65000"/>
                    <a:lumOff val="35000"/>
                  </a:schemeClr>
                </a:solidFill>
                <a:latin typeface="+mn-lt"/>
              </a:defRPr>
            </a:lvl1pPr>
            <a:lvl2pPr marL="342891" indent="0">
              <a:lnSpc>
                <a:spcPts val="1951"/>
              </a:lnSpc>
              <a:spcBef>
                <a:spcPts val="0"/>
              </a:spcBef>
              <a:buNone/>
              <a:defRPr sz="1200">
                <a:solidFill>
                  <a:schemeClr val="tx1">
                    <a:lumMod val="65000"/>
                    <a:lumOff val="35000"/>
                  </a:schemeClr>
                </a:solidFill>
                <a:latin typeface="+mn-lt"/>
              </a:defRPr>
            </a:lvl2pPr>
            <a:lvl3pPr marL="685783" indent="0">
              <a:lnSpc>
                <a:spcPts val="1951"/>
              </a:lnSpc>
              <a:spcBef>
                <a:spcPts val="0"/>
              </a:spcBef>
              <a:buNone/>
              <a:defRPr sz="1200">
                <a:solidFill>
                  <a:schemeClr val="tx1">
                    <a:lumMod val="65000"/>
                    <a:lumOff val="35000"/>
                  </a:schemeClr>
                </a:solidFill>
                <a:latin typeface="+mn-lt"/>
              </a:defRPr>
            </a:lvl3pPr>
            <a:lvl4pPr marL="1028674" indent="0">
              <a:lnSpc>
                <a:spcPts val="1951"/>
              </a:lnSpc>
              <a:spcBef>
                <a:spcPts val="0"/>
              </a:spcBef>
              <a:buNone/>
              <a:defRPr sz="1200">
                <a:solidFill>
                  <a:schemeClr val="tx1">
                    <a:lumMod val="65000"/>
                    <a:lumOff val="35000"/>
                  </a:schemeClr>
                </a:solidFill>
                <a:latin typeface="+mn-lt"/>
              </a:defRPr>
            </a:lvl4pPr>
            <a:lvl5pPr marL="1371566" indent="0">
              <a:lnSpc>
                <a:spcPts val="1951"/>
              </a:lnSpc>
              <a:spcBef>
                <a:spcPts val="0"/>
              </a:spcBef>
              <a:buNone/>
              <a:defRPr sz="1200">
                <a:solidFill>
                  <a:schemeClr val="tx1">
                    <a:lumMod val="65000"/>
                    <a:lumOff val="35000"/>
                  </a:schemeClr>
                </a:solidFill>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3" name="Date Placeholder 2">
            <a:extLst>
              <a:ext uri="{FF2B5EF4-FFF2-40B4-BE49-F238E27FC236}">
                <a16:creationId xmlns="" xmlns:a16="http://schemas.microsoft.com/office/drawing/2014/main" id="{9CAF00A3-1058-4FA9-A985-03711701054C}"/>
              </a:ext>
            </a:extLst>
          </p:cNvPr>
          <p:cNvSpPr>
            <a:spLocks noGrp="1"/>
          </p:cNvSpPr>
          <p:nvPr>
            <p:ph type="dt" sz="half" idx="10"/>
          </p:nvPr>
        </p:nvSpPr>
        <p:spPr/>
        <p:txBody>
          <a:bodyPr/>
          <a:lstStyle/>
          <a:p>
            <a:r>
              <a:rPr lang="en-US">
                <a:solidFill>
                  <a:srgbClr val="E7E6E6">
                    <a:lumMod val="50000"/>
                  </a:srgbClr>
                </a:solidFill>
              </a:rPr>
              <a:t>20XX</a:t>
            </a:r>
            <a:endParaRPr lang="en-US" dirty="0">
              <a:solidFill>
                <a:srgbClr val="E7E6E6">
                  <a:lumMod val="50000"/>
                </a:srgbClr>
              </a:solidFill>
            </a:endParaRPr>
          </a:p>
        </p:txBody>
      </p:sp>
      <p:sp>
        <p:nvSpPr>
          <p:cNvPr id="4" name="Footer Placeholder 3">
            <a:extLst>
              <a:ext uri="{FF2B5EF4-FFF2-40B4-BE49-F238E27FC236}">
                <a16:creationId xmlns="" xmlns:a16="http://schemas.microsoft.com/office/drawing/2014/main" id="{A00F60BE-20E1-40C5-85E7-AEAABD0C0DE6}"/>
              </a:ext>
            </a:extLst>
          </p:cNvPr>
          <p:cNvSpPr>
            <a:spLocks noGrp="1"/>
          </p:cNvSpPr>
          <p:nvPr>
            <p:ph type="ftr" sz="quarter" idx="11"/>
          </p:nvPr>
        </p:nvSpPr>
        <p:spPr/>
        <p:txBody>
          <a:bodyPr/>
          <a:lstStyle/>
          <a:p>
            <a:r>
              <a:rPr lang="en-US">
                <a:solidFill>
                  <a:srgbClr val="E7E6E6">
                    <a:lumMod val="50000"/>
                  </a:srgbClr>
                </a:solidFill>
              </a:rPr>
              <a:t>RURBAN TIRUVALLUR</a:t>
            </a:r>
            <a:endParaRPr lang="en-US" dirty="0">
              <a:solidFill>
                <a:srgbClr val="E7E6E6">
                  <a:lumMod val="50000"/>
                </a:srgbClr>
              </a:solidFill>
            </a:endParaRPr>
          </a:p>
        </p:txBody>
      </p:sp>
      <p:sp>
        <p:nvSpPr>
          <p:cNvPr id="5" name="Slide Number Placeholder 4">
            <a:extLst>
              <a:ext uri="{FF2B5EF4-FFF2-40B4-BE49-F238E27FC236}">
                <a16:creationId xmlns="" xmlns:a16="http://schemas.microsoft.com/office/drawing/2014/main" id="{05DC939B-94C9-4FF9-B0C8-1149DEFA6CF8}"/>
              </a:ext>
            </a:extLst>
          </p:cNvPr>
          <p:cNvSpPr>
            <a:spLocks noGrp="1"/>
          </p:cNvSpPr>
          <p:nvPr>
            <p:ph type="sldNum" sz="quarter" idx="12"/>
          </p:nvPr>
        </p:nvSpPr>
        <p:spPr/>
        <p:txBody>
          <a:bodyPr/>
          <a:lstStyle/>
          <a:p>
            <a:fld id="{B5CEABB6-07DC-46E8-9B57-56EC44A396E5}" type="slidenum">
              <a:rPr lang="en-US" smtClean="0">
                <a:solidFill>
                  <a:srgbClr val="E7E6E6">
                    <a:lumMod val="50000"/>
                  </a:srgbClr>
                </a:solidFill>
              </a:rPr>
              <a:pPr/>
              <a:t>‹#›</a:t>
            </a:fld>
            <a:endParaRPr lang="en-US" dirty="0">
              <a:solidFill>
                <a:srgbClr val="E7E6E6">
                  <a:lumMod val="50000"/>
                </a:srgbClr>
              </a:solidFill>
            </a:endParaRPr>
          </a:p>
        </p:txBody>
      </p:sp>
    </p:spTree>
    <p:extLst>
      <p:ext uri="{BB962C8B-B14F-4D97-AF65-F5344CB8AC3E}">
        <p14:creationId xmlns:p14="http://schemas.microsoft.com/office/powerpoint/2010/main" val="842617439"/>
      </p:ext>
    </p:extLst>
  </p:cSld>
  <p:clrMapOvr>
    <a:masterClrMapping/>
  </p:clrMapOvr>
  <p:extLst mod="1">
    <p:ext uri="{DCECCB84-F9BA-43D5-87BE-67443E8EF086}">
      <p15:sldGuideLst xmlns="" xmlns:p15="http://schemas.microsoft.com/office/powerpoint/2012/main">
        <p15:guide id="1" pos="2880" userDrawn="1">
          <p15:clr>
            <a:srgbClr val="FBAE40"/>
          </p15:clr>
        </p15:guide>
        <p15:guide id="2" pos="396" userDrawn="1">
          <p15:clr>
            <a:srgbClr val="FBAE4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hank you">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9DE3D039-0A18-4031-8A63-D83666B066F6}"/>
              </a:ext>
            </a:extLst>
          </p:cNvPr>
          <p:cNvSpPr>
            <a:spLocks noGrp="1"/>
          </p:cNvSpPr>
          <p:nvPr>
            <p:ph type="title"/>
          </p:nvPr>
        </p:nvSpPr>
        <p:spPr>
          <a:xfrm>
            <a:off x="719428" y="4689888"/>
            <a:ext cx="5029200" cy="1371600"/>
          </a:xfrm>
        </p:spPr>
        <p:txBody>
          <a:bodyPr anchor="ctr" anchorCtr="0">
            <a:normAutofit/>
          </a:bodyPr>
          <a:lstStyle>
            <a:lvl1pPr algn="ctr">
              <a:defRPr sz="3300"/>
            </a:lvl1pPr>
          </a:lstStyle>
          <a:p>
            <a:r>
              <a:rPr lang="en-US"/>
              <a:t>Click to edit Master title style</a:t>
            </a:r>
            <a:endParaRPr lang="en-US" dirty="0"/>
          </a:p>
        </p:txBody>
      </p:sp>
      <p:sp>
        <p:nvSpPr>
          <p:cNvPr id="8" name="Picture Placeholder 7">
            <a:extLst>
              <a:ext uri="{FF2B5EF4-FFF2-40B4-BE49-F238E27FC236}">
                <a16:creationId xmlns="" xmlns:a16="http://schemas.microsoft.com/office/drawing/2014/main" id="{87C02F5D-0AFB-480B-A152-5FC08DB4DCD7}"/>
              </a:ext>
            </a:extLst>
          </p:cNvPr>
          <p:cNvSpPr>
            <a:spLocks noGrp="1"/>
          </p:cNvSpPr>
          <p:nvPr>
            <p:ph type="pic" sz="quarter" idx="13"/>
          </p:nvPr>
        </p:nvSpPr>
        <p:spPr>
          <a:xfrm>
            <a:off x="458727" y="390524"/>
            <a:ext cx="5637276" cy="4114800"/>
          </a:xfrm>
          <a:solidFill>
            <a:schemeClr val="accent6"/>
          </a:solidFill>
        </p:spPr>
        <p:txBody>
          <a:bodyPr/>
          <a:lstStyle/>
          <a:p>
            <a:r>
              <a:rPr lang="en-US"/>
              <a:t>Click icon to add picture</a:t>
            </a:r>
            <a:endParaRPr lang="en-US" dirty="0"/>
          </a:p>
        </p:txBody>
      </p:sp>
      <p:sp>
        <p:nvSpPr>
          <p:cNvPr id="10" name="Picture Placeholder 7">
            <a:extLst>
              <a:ext uri="{FF2B5EF4-FFF2-40B4-BE49-F238E27FC236}">
                <a16:creationId xmlns="" xmlns:a16="http://schemas.microsoft.com/office/drawing/2014/main" id="{6B717642-3C5E-4830-BCBC-E7FAE8B77949}"/>
              </a:ext>
            </a:extLst>
          </p:cNvPr>
          <p:cNvSpPr>
            <a:spLocks noGrp="1"/>
          </p:cNvSpPr>
          <p:nvPr>
            <p:ph type="pic" sz="quarter" idx="15"/>
          </p:nvPr>
        </p:nvSpPr>
        <p:spPr>
          <a:xfrm>
            <a:off x="6096003" y="390524"/>
            <a:ext cx="5637276" cy="4114800"/>
          </a:xfrm>
          <a:solidFill>
            <a:schemeClr val="accent6"/>
          </a:solidFill>
        </p:spPr>
        <p:txBody>
          <a:bodyPr/>
          <a:lstStyle/>
          <a:p>
            <a:r>
              <a:rPr lang="en-US"/>
              <a:t>Click icon to add picture</a:t>
            </a:r>
            <a:endParaRPr lang="en-US" dirty="0"/>
          </a:p>
        </p:txBody>
      </p:sp>
      <p:sp>
        <p:nvSpPr>
          <p:cNvPr id="9" name="Text Placeholder 8">
            <a:extLst>
              <a:ext uri="{FF2B5EF4-FFF2-40B4-BE49-F238E27FC236}">
                <a16:creationId xmlns="" xmlns:a16="http://schemas.microsoft.com/office/drawing/2014/main" id="{1A83FC01-0C03-4607-B5EA-8C230EA7CABF}"/>
              </a:ext>
            </a:extLst>
          </p:cNvPr>
          <p:cNvSpPr>
            <a:spLocks noGrp="1"/>
          </p:cNvSpPr>
          <p:nvPr>
            <p:ph type="body" sz="quarter" idx="14"/>
          </p:nvPr>
        </p:nvSpPr>
        <p:spPr>
          <a:xfrm>
            <a:off x="6460761" y="4687863"/>
            <a:ext cx="5029200" cy="1463040"/>
          </a:xfrm>
        </p:spPr>
        <p:txBody>
          <a:bodyPr anchor="ctr" anchorCtr="0">
            <a:noAutofit/>
          </a:bodyPr>
          <a:lstStyle>
            <a:lvl1pPr marL="0" indent="0">
              <a:lnSpc>
                <a:spcPts val="1500"/>
              </a:lnSpc>
              <a:buNone/>
              <a:defRPr sz="1200"/>
            </a:lvl1pPr>
            <a:lvl2pPr marL="342891" indent="0">
              <a:lnSpc>
                <a:spcPts val="1500"/>
              </a:lnSpc>
              <a:buNone/>
              <a:defRPr sz="1200"/>
            </a:lvl2pPr>
            <a:lvl3pPr marL="685783" indent="0">
              <a:lnSpc>
                <a:spcPts val="1500"/>
              </a:lnSpc>
              <a:spcBef>
                <a:spcPts val="0"/>
              </a:spcBef>
              <a:buNone/>
              <a:defRPr sz="1200"/>
            </a:lvl3pPr>
            <a:lvl4pPr marL="1028674" indent="0">
              <a:lnSpc>
                <a:spcPts val="1500"/>
              </a:lnSpc>
              <a:buNone/>
              <a:defRPr sz="1200"/>
            </a:lvl4pPr>
            <a:lvl5pPr marL="1371566" indent="0">
              <a:lnSpc>
                <a:spcPts val="1500"/>
              </a:lnSpc>
              <a:buNone/>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 xmlns:a16="http://schemas.microsoft.com/office/drawing/2014/main" id="{68EB05F6-A3ED-45AB-B103-D5E34BFD605F}"/>
              </a:ext>
            </a:extLst>
          </p:cNvPr>
          <p:cNvSpPr>
            <a:spLocks noGrp="1"/>
          </p:cNvSpPr>
          <p:nvPr>
            <p:ph type="dt" sz="half" idx="10"/>
          </p:nvPr>
        </p:nvSpPr>
        <p:spPr/>
        <p:txBody>
          <a:bodyPr/>
          <a:lstStyle/>
          <a:p>
            <a:r>
              <a:rPr lang="en-US">
                <a:solidFill>
                  <a:srgbClr val="E7E6E6">
                    <a:lumMod val="50000"/>
                  </a:srgbClr>
                </a:solidFill>
              </a:rPr>
              <a:t>20XX</a:t>
            </a:r>
            <a:endParaRPr lang="en-US" dirty="0">
              <a:solidFill>
                <a:srgbClr val="E7E6E6">
                  <a:lumMod val="50000"/>
                </a:srgbClr>
              </a:solidFill>
            </a:endParaRPr>
          </a:p>
        </p:txBody>
      </p:sp>
      <p:sp>
        <p:nvSpPr>
          <p:cNvPr id="5" name="Footer Placeholder 4">
            <a:extLst>
              <a:ext uri="{FF2B5EF4-FFF2-40B4-BE49-F238E27FC236}">
                <a16:creationId xmlns="" xmlns:a16="http://schemas.microsoft.com/office/drawing/2014/main" id="{2F029C1C-740D-4213-96FE-1FAA3072FF83}"/>
              </a:ext>
            </a:extLst>
          </p:cNvPr>
          <p:cNvSpPr>
            <a:spLocks noGrp="1"/>
          </p:cNvSpPr>
          <p:nvPr>
            <p:ph type="ftr" sz="quarter" idx="11"/>
          </p:nvPr>
        </p:nvSpPr>
        <p:spPr/>
        <p:txBody>
          <a:bodyPr/>
          <a:lstStyle/>
          <a:p>
            <a:r>
              <a:rPr lang="en-US">
                <a:solidFill>
                  <a:srgbClr val="E7E6E6">
                    <a:lumMod val="50000"/>
                  </a:srgbClr>
                </a:solidFill>
              </a:rPr>
              <a:t>RURBAN TIRUVALLUR</a:t>
            </a:r>
            <a:endParaRPr lang="en-US" dirty="0">
              <a:solidFill>
                <a:srgbClr val="E7E6E6">
                  <a:lumMod val="50000"/>
                </a:srgbClr>
              </a:solidFill>
            </a:endParaRPr>
          </a:p>
        </p:txBody>
      </p:sp>
      <p:sp>
        <p:nvSpPr>
          <p:cNvPr id="6" name="Slide Number Placeholder 5">
            <a:extLst>
              <a:ext uri="{FF2B5EF4-FFF2-40B4-BE49-F238E27FC236}">
                <a16:creationId xmlns="" xmlns:a16="http://schemas.microsoft.com/office/drawing/2014/main" id="{F54E8801-7449-48B4-8D64-BCE20D0831C9}"/>
              </a:ext>
            </a:extLst>
          </p:cNvPr>
          <p:cNvSpPr>
            <a:spLocks noGrp="1"/>
          </p:cNvSpPr>
          <p:nvPr>
            <p:ph type="sldNum" sz="quarter" idx="12"/>
          </p:nvPr>
        </p:nvSpPr>
        <p:spPr/>
        <p:txBody>
          <a:bodyPr/>
          <a:lstStyle/>
          <a:p>
            <a:fld id="{B5CEABB6-07DC-46E8-9B57-56EC44A396E5}" type="slidenum">
              <a:rPr lang="en-US" smtClean="0">
                <a:solidFill>
                  <a:srgbClr val="E7E6E6">
                    <a:lumMod val="50000"/>
                  </a:srgbClr>
                </a:solidFill>
              </a:rPr>
              <a:pPr/>
              <a:t>‹#›</a:t>
            </a:fld>
            <a:endParaRPr lang="en-US" dirty="0">
              <a:solidFill>
                <a:srgbClr val="E7E6E6">
                  <a:lumMod val="50000"/>
                </a:srgbClr>
              </a:solidFill>
            </a:endParaRPr>
          </a:p>
        </p:txBody>
      </p:sp>
    </p:spTree>
    <p:extLst>
      <p:ext uri="{BB962C8B-B14F-4D97-AF65-F5344CB8AC3E}">
        <p14:creationId xmlns:p14="http://schemas.microsoft.com/office/powerpoint/2010/main" val="117740083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8" name="Picture Placeholder 7">
            <a:extLst>
              <a:ext uri="{FF2B5EF4-FFF2-40B4-BE49-F238E27FC236}">
                <a16:creationId xmlns="" xmlns:a16="http://schemas.microsoft.com/office/drawing/2014/main" id="{87C02F5D-0AFB-480B-A152-5FC08DB4DCD7}"/>
              </a:ext>
            </a:extLst>
          </p:cNvPr>
          <p:cNvSpPr>
            <a:spLocks noGrp="1"/>
          </p:cNvSpPr>
          <p:nvPr>
            <p:ph type="pic" sz="quarter" idx="13"/>
          </p:nvPr>
        </p:nvSpPr>
        <p:spPr>
          <a:xfrm>
            <a:off x="458731" y="390529"/>
            <a:ext cx="11274553" cy="4171951"/>
          </a:xfrm>
          <a:solidFill>
            <a:schemeClr val="accent6"/>
          </a:solidFill>
        </p:spPr>
        <p:txBody>
          <a:bodyPr/>
          <a:lstStyle/>
          <a:p>
            <a:r>
              <a:rPr lang="en-US"/>
              <a:t>Click icon to add picture</a:t>
            </a:r>
            <a:endParaRPr lang="en-US" dirty="0"/>
          </a:p>
        </p:txBody>
      </p:sp>
      <p:sp>
        <p:nvSpPr>
          <p:cNvPr id="4" name="Date Placeholder 3">
            <a:extLst>
              <a:ext uri="{FF2B5EF4-FFF2-40B4-BE49-F238E27FC236}">
                <a16:creationId xmlns="" xmlns:a16="http://schemas.microsoft.com/office/drawing/2014/main" id="{68EB05F6-A3ED-45AB-B103-D5E34BFD605F}"/>
              </a:ext>
            </a:extLst>
          </p:cNvPr>
          <p:cNvSpPr>
            <a:spLocks noGrp="1"/>
          </p:cNvSpPr>
          <p:nvPr>
            <p:ph type="dt" sz="half" idx="10"/>
          </p:nvPr>
        </p:nvSpPr>
        <p:spPr/>
        <p:txBody>
          <a:bodyPr/>
          <a:lstStyle/>
          <a:p>
            <a:r>
              <a:rPr lang="en-US">
                <a:solidFill>
                  <a:srgbClr val="E7E6E6">
                    <a:lumMod val="50000"/>
                  </a:srgbClr>
                </a:solidFill>
              </a:rPr>
              <a:t>20XX</a:t>
            </a:r>
            <a:endParaRPr lang="en-US" dirty="0">
              <a:solidFill>
                <a:srgbClr val="E7E6E6">
                  <a:lumMod val="50000"/>
                </a:srgbClr>
              </a:solidFill>
            </a:endParaRPr>
          </a:p>
        </p:txBody>
      </p:sp>
      <p:sp>
        <p:nvSpPr>
          <p:cNvPr id="5" name="Footer Placeholder 4">
            <a:extLst>
              <a:ext uri="{FF2B5EF4-FFF2-40B4-BE49-F238E27FC236}">
                <a16:creationId xmlns="" xmlns:a16="http://schemas.microsoft.com/office/drawing/2014/main" id="{2F029C1C-740D-4213-96FE-1FAA3072FF83}"/>
              </a:ext>
            </a:extLst>
          </p:cNvPr>
          <p:cNvSpPr>
            <a:spLocks noGrp="1"/>
          </p:cNvSpPr>
          <p:nvPr>
            <p:ph type="ftr" sz="quarter" idx="11"/>
          </p:nvPr>
        </p:nvSpPr>
        <p:spPr/>
        <p:txBody>
          <a:bodyPr/>
          <a:lstStyle/>
          <a:p>
            <a:r>
              <a:rPr lang="en-US">
                <a:solidFill>
                  <a:srgbClr val="E7E6E6">
                    <a:lumMod val="50000"/>
                  </a:srgbClr>
                </a:solidFill>
              </a:rPr>
              <a:t>RURBAN TIRUVALLUR</a:t>
            </a:r>
            <a:endParaRPr lang="en-US" dirty="0">
              <a:solidFill>
                <a:srgbClr val="E7E6E6">
                  <a:lumMod val="50000"/>
                </a:srgbClr>
              </a:solidFill>
            </a:endParaRPr>
          </a:p>
        </p:txBody>
      </p:sp>
      <p:sp>
        <p:nvSpPr>
          <p:cNvPr id="6" name="Slide Number Placeholder 5">
            <a:extLst>
              <a:ext uri="{FF2B5EF4-FFF2-40B4-BE49-F238E27FC236}">
                <a16:creationId xmlns="" xmlns:a16="http://schemas.microsoft.com/office/drawing/2014/main" id="{F54E8801-7449-48B4-8D64-BCE20D0831C9}"/>
              </a:ext>
            </a:extLst>
          </p:cNvPr>
          <p:cNvSpPr>
            <a:spLocks noGrp="1"/>
          </p:cNvSpPr>
          <p:nvPr>
            <p:ph type="sldNum" sz="quarter" idx="12"/>
          </p:nvPr>
        </p:nvSpPr>
        <p:spPr/>
        <p:txBody>
          <a:bodyPr/>
          <a:lstStyle/>
          <a:p>
            <a:fld id="{B5CEABB6-07DC-46E8-9B57-56EC44A396E5}" type="slidenum">
              <a:rPr lang="en-US" smtClean="0">
                <a:solidFill>
                  <a:srgbClr val="E7E6E6">
                    <a:lumMod val="50000"/>
                  </a:srgbClr>
                </a:solidFill>
              </a:rPr>
              <a:pPr/>
              <a:t>‹#›</a:t>
            </a:fld>
            <a:endParaRPr lang="en-US" dirty="0">
              <a:solidFill>
                <a:srgbClr val="E7E6E6">
                  <a:lumMod val="50000"/>
                </a:srgbClr>
              </a:solidFill>
            </a:endParaRPr>
          </a:p>
        </p:txBody>
      </p:sp>
      <p:sp>
        <p:nvSpPr>
          <p:cNvPr id="9" name="Title 1">
            <a:extLst>
              <a:ext uri="{FF2B5EF4-FFF2-40B4-BE49-F238E27FC236}">
                <a16:creationId xmlns="" xmlns:a16="http://schemas.microsoft.com/office/drawing/2014/main" id="{99C910F3-1CC6-467F-A64A-2DDFE463203E}"/>
              </a:ext>
            </a:extLst>
          </p:cNvPr>
          <p:cNvSpPr>
            <a:spLocks noGrp="1"/>
          </p:cNvSpPr>
          <p:nvPr>
            <p:ph type="title"/>
          </p:nvPr>
        </p:nvSpPr>
        <p:spPr>
          <a:xfrm>
            <a:off x="719428" y="4689888"/>
            <a:ext cx="5029200" cy="1371600"/>
          </a:xfrm>
        </p:spPr>
        <p:txBody>
          <a:bodyPr anchor="ctr" anchorCtr="0">
            <a:normAutofit/>
          </a:bodyPr>
          <a:lstStyle>
            <a:lvl1pPr algn="ctr">
              <a:defRPr sz="3300"/>
            </a:lvl1pPr>
          </a:lstStyle>
          <a:p>
            <a:r>
              <a:rPr lang="en-US"/>
              <a:t>Click to edit Master title style</a:t>
            </a:r>
            <a:endParaRPr lang="en-US" dirty="0"/>
          </a:p>
        </p:txBody>
      </p:sp>
      <p:sp>
        <p:nvSpPr>
          <p:cNvPr id="10" name="Text Placeholder 8">
            <a:extLst>
              <a:ext uri="{FF2B5EF4-FFF2-40B4-BE49-F238E27FC236}">
                <a16:creationId xmlns="" xmlns:a16="http://schemas.microsoft.com/office/drawing/2014/main" id="{5550E3EA-37A2-40C0-A78F-3C0AB0F78189}"/>
              </a:ext>
            </a:extLst>
          </p:cNvPr>
          <p:cNvSpPr>
            <a:spLocks noGrp="1"/>
          </p:cNvSpPr>
          <p:nvPr>
            <p:ph type="body" sz="quarter" idx="14"/>
          </p:nvPr>
        </p:nvSpPr>
        <p:spPr>
          <a:xfrm>
            <a:off x="6460761" y="4687863"/>
            <a:ext cx="5029200" cy="1463040"/>
          </a:xfrm>
        </p:spPr>
        <p:txBody>
          <a:bodyPr anchor="ctr" anchorCtr="0">
            <a:noAutofit/>
          </a:bodyPr>
          <a:lstStyle>
            <a:lvl1pPr marL="0" indent="0">
              <a:lnSpc>
                <a:spcPts val="1351"/>
              </a:lnSpc>
              <a:buNone/>
              <a:defRPr sz="1200"/>
            </a:lvl1pPr>
            <a:lvl2pPr marL="342891" indent="0">
              <a:lnSpc>
                <a:spcPts val="1351"/>
              </a:lnSpc>
              <a:buNone/>
              <a:defRPr sz="1200"/>
            </a:lvl2pPr>
            <a:lvl3pPr marL="685783" indent="0">
              <a:lnSpc>
                <a:spcPts val="1351"/>
              </a:lnSpc>
              <a:spcBef>
                <a:spcPts val="0"/>
              </a:spcBef>
              <a:buNone/>
              <a:defRPr sz="1200"/>
            </a:lvl3pPr>
            <a:lvl4pPr marL="1028674" indent="0">
              <a:lnSpc>
                <a:spcPts val="1351"/>
              </a:lnSpc>
              <a:buNone/>
              <a:defRPr sz="1200"/>
            </a:lvl4pPr>
            <a:lvl5pPr marL="1371566" indent="0">
              <a:lnSpc>
                <a:spcPts val="1351"/>
              </a:lnSpc>
              <a:buNone/>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06668509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3_Title Only">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A1F8C642-49FB-4E16-A3A0-B2ACBEABFFD6}"/>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 xmlns:a16="http://schemas.microsoft.com/office/drawing/2014/main" id="{9CAF00A3-1058-4FA9-A985-03711701054C}"/>
              </a:ext>
            </a:extLst>
          </p:cNvPr>
          <p:cNvSpPr>
            <a:spLocks noGrp="1"/>
          </p:cNvSpPr>
          <p:nvPr>
            <p:ph type="dt" sz="half" idx="10"/>
          </p:nvPr>
        </p:nvSpPr>
        <p:spPr/>
        <p:txBody>
          <a:bodyPr/>
          <a:lstStyle/>
          <a:p>
            <a:r>
              <a:rPr lang="en-US">
                <a:solidFill>
                  <a:srgbClr val="E7E6E6">
                    <a:lumMod val="50000"/>
                  </a:srgbClr>
                </a:solidFill>
              </a:rPr>
              <a:t>20XX</a:t>
            </a:r>
            <a:endParaRPr lang="en-US" dirty="0">
              <a:solidFill>
                <a:srgbClr val="E7E6E6">
                  <a:lumMod val="50000"/>
                </a:srgbClr>
              </a:solidFill>
            </a:endParaRPr>
          </a:p>
        </p:txBody>
      </p:sp>
      <p:sp>
        <p:nvSpPr>
          <p:cNvPr id="4" name="Footer Placeholder 3">
            <a:extLst>
              <a:ext uri="{FF2B5EF4-FFF2-40B4-BE49-F238E27FC236}">
                <a16:creationId xmlns="" xmlns:a16="http://schemas.microsoft.com/office/drawing/2014/main" id="{A00F60BE-20E1-40C5-85E7-AEAABD0C0DE6}"/>
              </a:ext>
            </a:extLst>
          </p:cNvPr>
          <p:cNvSpPr>
            <a:spLocks noGrp="1"/>
          </p:cNvSpPr>
          <p:nvPr>
            <p:ph type="ftr" sz="quarter" idx="11"/>
          </p:nvPr>
        </p:nvSpPr>
        <p:spPr/>
        <p:txBody>
          <a:bodyPr/>
          <a:lstStyle/>
          <a:p>
            <a:r>
              <a:rPr lang="en-US">
                <a:solidFill>
                  <a:srgbClr val="E7E6E6">
                    <a:lumMod val="50000"/>
                  </a:srgbClr>
                </a:solidFill>
              </a:rPr>
              <a:t>RURBAN TIRUVALLUR</a:t>
            </a:r>
            <a:endParaRPr lang="en-US" dirty="0">
              <a:solidFill>
                <a:srgbClr val="E7E6E6">
                  <a:lumMod val="50000"/>
                </a:srgbClr>
              </a:solidFill>
            </a:endParaRPr>
          </a:p>
        </p:txBody>
      </p:sp>
      <p:sp>
        <p:nvSpPr>
          <p:cNvPr id="5" name="Slide Number Placeholder 4">
            <a:extLst>
              <a:ext uri="{FF2B5EF4-FFF2-40B4-BE49-F238E27FC236}">
                <a16:creationId xmlns="" xmlns:a16="http://schemas.microsoft.com/office/drawing/2014/main" id="{05DC939B-94C9-4FF9-B0C8-1149DEFA6CF8}"/>
              </a:ext>
            </a:extLst>
          </p:cNvPr>
          <p:cNvSpPr>
            <a:spLocks noGrp="1"/>
          </p:cNvSpPr>
          <p:nvPr>
            <p:ph type="sldNum" sz="quarter" idx="12"/>
          </p:nvPr>
        </p:nvSpPr>
        <p:spPr/>
        <p:txBody>
          <a:bodyPr/>
          <a:lstStyle/>
          <a:p>
            <a:fld id="{B5CEABB6-07DC-46E8-9B57-56EC44A396E5}" type="slidenum">
              <a:rPr lang="en-US" smtClean="0">
                <a:solidFill>
                  <a:srgbClr val="E7E6E6">
                    <a:lumMod val="50000"/>
                  </a:srgbClr>
                </a:solidFill>
              </a:rPr>
              <a:pPr/>
              <a:t>‹#›</a:t>
            </a:fld>
            <a:endParaRPr lang="en-US" dirty="0">
              <a:solidFill>
                <a:srgbClr val="E7E6E6">
                  <a:lumMod val="50000"/>
                </a:srgbClr>
              </a:solidFill>
            </a:endParaRPr>
          </a:p>
        </p:txBody>
      </p:sp>
    </p:spTree>
    <p:extLst>
      <p:ext uri="{BB962C8B-B14F-4D97-AF65-F5344CB8AC3E}">
        <p14:creationId xmlns:p14="http://schemas.microsoft.com/office/powerpoint/2010/main" val="407338517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7A07EB15-E8A6-A2F1-C293-333A681AB83C}"/>
              </a:ext>
            </a:extLst>
          </p:cNvPr>
          <p:cNvSpPr>
            <a:spLocks noGrp="1"/>
          </p:cNvSpPr>
          <p:nvPr>
            <p:ph type="title"/>
          </p:nvPr>
        </p:nvSpPr>
        <p:spPr/>
        <p:txBody>
          <a:bodyPr/>
          <a:lstStyle/>
          <a:p>
            <a:r>
              <a:rPr lang="en-US"/>
              <a:t>Click to edit Master title style</a:t>
            </a:r>
            <a:endParaRPr lang="en-IN"/>
          </a:p>
        </p:txBody>
      </p:sp>
      <p:sp>
        <p:nvSpPr>
          <p:cNvPr id="3" name="Content Placeholder 2">
            <a:extLst>
              <a:ext uri="{FF2B5EF4-FFF2-40B4-BE49-F238E27FC236}">
                <a16:creationId xmlns="" xmlns:a16="http://schemas.microsoft.com/office/drawing/2014/main" id="{998A3E88-C488-C673-82E2-B300D03F06D7}"/>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Content Placeholder 3">
            <a:extLst>
              <a:ext uri="{FF2B5EF4-FFF2-40B4-BE49-F238E27FC236}">
                <a16:creationId xmlns="" xmlns:a16="http://schemas.microsoft.com/office/drawing/2014/main" id="{06BEDE57-27CC-72B7-2691-DB2BACCC2CF4}"/>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5" name="Date Placeholder 4">
            <a:extLst>
              <a:ext uri="{FF2B5EF4-FFF2-40B4-BE49-F238E27FC236}">
                <a16:creationId xmlns="" xmlns:a16="http://schemas.microsoft.com/office/drawing/2014/main" id="{090C6E35-C7E0-F946-3F65-C755B480CBCC}"/>
              </a:ext>
            </a:extLst>
          </p:cNvPr>
          <p:cNvSpPr>
            <a:spLocks noGrp="1"/>
          </p:cNvSpPr>
          <p:nvPr>
            <p:ph type="dt" sz="half" idx="10"/>
          </p:nvPr>
        </p:nvSpPr>
        <p:spPr/>
        <p:txBody>
          <a:bodyPr/>
          <a:lstStyle/>
          <a:p>
            <a:fld id="{DEB33D8E-B938-48E0-BD87-0E81C3490E37}" type="datetimeFigureOut">
              <a:rPr lang="en-IN" smtClean="0"/>
              <a:t>26-11-2025</a:t>
            </a:fld>
            <a:endParaRPr lang="en-IN"/>
          </a:p>
        </p:txBody>
      </p:sp>
      <p:sp>
        <p:nvSpPr>
          <p:cNvPr id="6" name="Footer Placeholder 5">
            <a:extLst>
              <a:ext uri="{FF2B5EF4-FFF2-40B4-BE49-F238E27FC236}">
                <a16:creationId xmlns="" xmlns:a16="http://schemas.microsoft.com/office/drawing/2014/main" id="{BF7AD696-690A-2CA7-33D9-952D61E19B2D}"/>
              </a:ext>
            </a:extLst>
          </p:cNvPr>
          <p:cNvSpPr>
            <a:spLocks noGrp="1"/>
          </p:cNvSpPr>
          <p:nvPr>
            <p:ph type="ftr" sz="quarter" idx="11"/>
          </p:nvPr>
        </p:nvSpPr>
        <p:spPr/>
        <p:txBody>
          <a:bodyPr/>
          <a:lstStyle/>
          <a:p>
            <a:endParaRPr lang="en-IN"/>
          </a:p>
        </p:txBody>
      </p:sp>
      <p:sp>
        <p:nvSpPr>
          <p:cNvPr id="7" name="Slide Number Placeholder 6">
            <a:extLst>
              <a:ext uri="{FF2B5EF4-FFF2-40B4-BE49-F238E27FC236}">
                <a16:creationId xmlns="" xmlns:a16="http://schemas.microsoft.com/office/drawing/2014/main" id="{322FCF26-EAD0-2A1E-2491-7161D40DA063}"/>
              </a:ext>
            </a:extLst>
          </p:cNvPr>
          <p:cNvSpPr>
            <a:spLocks noGrp="1"/>
          </p:cNvSpPr>
          <p:nvPr>
            <p:ph type="sldNum" sz="quarter" idx="12"/>
          </p:nvPr>
        </p:nvSpPr>
        <p:spPr/>
        <p:txBody>
          <a:bodyPr/>
          <a:lstStyle/>
          <a:p>
            <a:fld id="{57E6D778-8780-4758-95A7-8A5C4E299948}" type="slidenum">
              <a:rPr lang="en-IN" smtClean="0"/>
              <a:t>‹#›</a:t>
            </a:fld>
            <a:endParaRPr lang="en-IN"/>
          </a:p>
        </p:txBody>
      </p:sp>
    </p:spTree>
    <p:extLst>
      <p:ext uri="{BB962C8B-B14F-4D97-AF65-F5344CB8AC3E}">
        <p14:creationId xmlns:p14="http://schemas.microsoft.com/office/powerpoint/2010/main" val="3999299707"/>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46ACA106-0FC3-4FE9-9338-4AC3D15608E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 xmlns:a16="http://schemas.microsoft.com/office/drawing/2014/main" id="{02BF6510-D603-481E-B685-9095150A2891}"/>
              </a:ext>
            </a:extLst>
          </p:cNvPr>
          <p:cNvSpPr>
            <a:spLocks noGrp="1"/>
          </p:cNvSpPr>
          <p:nvPr>
            <p:ph sz="half" idx="1"/>
          </p:nvPr>
        </p:nvSpPr>
        <p:spPr>
          <a:xfrm>
            <a:off x="838201"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 xmlns:a16="http://schemas.microsoft.com/office/drawing/2014/main" id="{9A743757-ABC3-44BF-87D3-5E323E9B00D9}"/>
              </a:ext>
            </a:extLst>
          </p:cNvPr>
          <p:cNvSpPr>
            <a:spLocks noGrp="1"/>
          </p:cNvSpPr>
          <p:nvPr>
            <p:ph sz="half" idx="2"/>
          </p:nvPr>
        </p:nvSpPr>
        <p:spPr>
          <a:xfrm>
            <a:off x="6172201"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 xmlns:a16="http://schemas.microsoft.com/office/drawing/2014/main" id="{23A79566-C1F8-443D-A135-C668898477AE}"/>
              </a:ext>
            </a:extLst>
          </p:cNvPr>
          <p:cNvSpPr>
            <a:spLocks noGrp="1"/>
          </p:cNvSpPr>
          <p:nvPr>
            <p:ph type="dt" sz="half" idx="10"/>
          </p:nvPr>
        </p:nvSpPr>
        <p:spPr/>
        <p:txBody>
          <a:bodyPr/>
          <a:lstStyle/>
          <a:p>
            <a:r>
              <a:rPr lang="en-US">
                <a:solidFill>
                  <a:srgbClr val="E7E6E6">
                    <a:lumMod val="50000"/>
                  </a:srgbClr>
                </a:solidFill>
              </a:rPr>
              <a:t>20XX</a:t>
            </a:r>
            <a:endParaRPr lang="en-US" dirty="0">
              <a:solidFill>
                <a:srgbClr val="E7E6E6">
                  <a:lumMod val="50000"/>
                </a:srgbClr>
              </a:solidFill>
            </a:endParaRPr>
          </a:p>
        </p:txBody>
      </p:sp>
      <p:sp>
        <p:nvSpPr>
          <p:cNvPr id="6" name="Footer Placeholder 5">
            <a:extLst>
              <a:ext uri="{FF2B5EF4-FFF2-40B4-BE49-F238E27FC236}">
                <a16:creationId xmlns="" xmlns:a16="http://schemas.microsoft.com/office/drawing/2014/main" id="{035CF363-F733-460B-9E71-BF70442AC396}"/>
              </a:ext>
            </a:extLst>
          </p:cNvPr>
          <p:cNvSpPr>
            <a:spLocks noGrp="1"/>
          </p:cNvSpPr>
          <p:nvPr>
            <p:ph type="ftr" sz="quarter" idx="11"/>
          </p:nvPr>
        </p:nvSpPr>
        <p:spPr/>
        <p:txBody>
          <a:bodyPr/>
          <a:lstStyle/>
          <a:p>
            <a:r>
              <a:rPr lang="en-US">
                <a:solidFill>
                  <a:srgbClr val="E7E6E6">
                    <a:lumMod val="50000"/>
                  </a:srgbClr>
                </a:solidFill>
              </a:rPr>
              <a:t>RURBAN TIRUVALLUR</a:t>
            </a:r>
            <a:endParaRPr lang="en-US" dirty="0">
              <a:solidFill>
                <a:srgbClr val="E7E6E6">
                  <a:lumMod val="50000"/>
                </a:srgbClr>
              </a:solidFill>
            </a:endParaRPr>
          </a:p>
        </p:txBody>
      </p:sp>
      <p:sp>
        <p:nvSpPr>
          <p:cNvPr id="7" name="Slide Number Placeholder 6">
            <a:extLst>
              <a:ext uri="{FF2B5EF4-FFF2-40B4-BE49-F238E27FC236}">
                <a16:creationId xmlns="" xmlns:a16="http://schemas.microsoft.com/office/drawing/2014/main" id="{A3B0FA47-58F4-4B95-AD52-4EFE7977ACEC}"/>
              </a:ext>
            </a:extLst>
          </p:cNvPr>
          <p:cNvSpPr>
            <a:spLocks noGrp="1"/>
          </p:cNvSpPr>
          <p:nvPr>
            <p:ph type="sldNum" sz="quarter" idx="12"/>
          </p:nvPr>
        </p:nvSpPr>
        <p:spPr/>
        <p:txBody>
          <a:bodyPr/>
          <a:lstStyle/>
          <a:p>
            <a:fld id="{B5CEABB6-07DC-46E8-9B57-56EC44A396E5}" type="slidenum">
              <a:rPr lang="en-US" smtClean="0">
                <a:solidFill>
                  <a:srgbClr val="E7E6E6">
                    <a:lumMod val="50000"/>
                  </a:srgbClr>
                </a:solidFill>
              </a:rPr>
              <a:pPr/>
              <a:t>‹#›</a:t>
            </a:fld>
            <a:endParaRPr lang="en-US" dirty="0">
              <a:solidFill>
                <a:srgbClr val="E7E6E6">
                  <a:lumMod val="50000"/>
                </a:srgbClr>
              </a:solidFill>
            </a:endParaRPr>
          </a:p>
        </p:txBody>
      </p:sp>
    </p:spTree>
    <p:extLst>
      <p:ext uri="{BB962C8B-B14F-4D97-AF65-F5344CB8AC3E}">
        <p14:creationId xmlns:p14="http://schemas.microsoft.com/office/powerpoint/2010/main" val="3293955444"/>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Content 3 Column">
    <p:spTree>
      <p:nvGrpSpPr>
        <p:cNvPr id="1" name=""/>
        <p:cNvGrpSpPr/>
        <p:nvPr/>
      </p:nvGrpSpPr>
      <p:grpSpPr>
        <a:xfrm>
          <a:off x="0" y="0"/>
          <a:ext cx="0" cy="0"/>
          <a:chOff x="0" y="0"/>
          <a:chExt cx="0" cy="0"/>
        </a:xfrm>
      </p:grpSpPr>
      <p:sp>
        <p:nvSpPr>
          <p:cNvPr id="15" name="Text Placeholder 15">
            <a:extLst>
              <a:ext uri="{FF2B5EF4-FFF2-40B4-BE49-F238E27FC236}">
                <a16:creationId xmlns="" xmlns:a16="http://schemas.microsoft.com/office/drawing/2014/main" id="{A1FB681F-A94D-4BF8-8290-0811E98D49D4}"/>
              </a:ext>
            </a:extLst>
          </p:cNvPr>
          <p:cNvSpPr>
            <a:spLocks noGrp="1"/>
          </p:cNvSpPr>
          <p:nvPr>
            <p:ph type="body" sz="quarter" idx="13" hasCustomPrompt="1"/>
          </p:nvPr>
        </p:nvSpPr>
        <p:spPr>
          <a:xfrm>
            <a:off x="838208" y="1719630"/>
            <a:ext cx="3300183" cy="554038"/>
          </a:xfrm>
        </p:spPr>
        <p:txBody>
          <a:bodyPr>
            <a:normAutofit/>
          </a:bodyPr>
          <a:lstStyle>
            <a:lvl1pPr marL="0" indent="0">
              <a:buNone/>
              <a:defRPr sz="1800" b="1">
                <a:solidFill>
                  <a:schemeClr val="tx1"/>
                </a:solidFill>
              </a:defRPr>
            </a:lvl1pPr>
          </a:lstStyle>
          <a:p>
            <a:pPr lvl="0"/>
            <a:r>
              <a:rPr lang="en-US" dirty="0"/>
              <a:t>Click to add subtitle</a:t>
            </a:r>
          </a:p>
        </p:txBody>
      </p:sp>
      <p:sp>
        <p:nvSpPr>
          <p:cNvPr id="17" name="Text Placeholder 18">
            <a:extLst>
              <a:ext uri="{FF2B5EF4-FFF2-40B4-BE49-F238E27FC236}">
                <a16:creationId xmlns="" xmlns:a16="http://schemas.microsoft.com/office/drawing/2014/main" id="{61E8C129-EF62-46A8-97F3-3CB5D014FBDD}"/>
              </a:ext>
            </a:extLst>
          </p:cNvPr>
          <p:cNvSpPr>
            <a:spLocks noGrp="1"/>
          </p:cNvSpPr>
          <p:nvPr>
            <p:ph type="body" sz="quarter" idx="15" hasCustomPrompt="1"/>
          </p:nvPr>
        </p:nvSpPr>
        <p:spPr>
          <a:xfrm>
            <a:off x="838201" y="2332652"/>
            <a:ext cx="3299435" cy="3529013"/>
          </a:xfrm>
        </p:spPr>
        <p:txBody>
          <a:bodyPr>
            <a:normAutofit/>
          </a:bodyPr>
          <a:lstStyle>
            <a:lvl1pPr marL="214308" indent="-214308">
              <a:buFont typeface="Arial" panose="020B0604020202020204" pitchFamily="34" charset="0"/>
              <a:buChar char="•"/>
              <a:defRPr sz="1351">
                <a:solidFill>
                  <a:schemeClr val="tx2"/>
                </a:solidFill>
              </a:defRPr>
            </a:lvl1pPr>
          </a:lstStyle>
          <a:p>
            <a:pPr lvl="0"/>
            <a:r>
              <a:rPr lang="en-US" dirty="0"/>
              <a:t>Click to add text</a:t>
            </a:r>
          </a:p>
        </p:txBody>
      </p:sp>
      <p:sp>
        <p:nvSpPr>
          <p:cNvPr id="31" name="Text Placeholder 15">
            <a:extLst>
              <a:ext uri="{FF2B5EF4-FFF2-40B4-BE49-F238E27FC236}">
                <a16:creationId xmlns="" xmlns:a16="http://schemas.microsoft.com/office/drawing/2014/main" id="{87DD41A9-B6B3-48D9-A3A6-831B39C9158C}"/>
              </a:ext>
            </a:extLst>
          </p:cNvPr>
          <p:cNvSpPr>
            <a:spLocks noGrp="1"/>
          </p:cNvSpPr>
          <p:nvPr>
            <p:ph type="body" sz="quarter" idx="16" hasCustomPrompt="1"/>
          </p:nvPr>
        </p:nvSpPr>
        <p:spPr>
          <a:xfrm>
            <a:off x="4362194" y="1719630"/>
            <a:ext cx="3300183" cy="554038"/>
          </a:xfrm>
        </p:spPr>
        <p:txBody>
          <a:bodyPr>
            <a:normAutofit/>
          </a:bodyPr>
          <a:lstStyle>
            <a:lvl1pPr marL="0" indent="0">
              <a:buNone/>
              <a:defRPr sz="1800" b="1">
                <a:solidFill>
                  <a:schemeClr val="tx1"/>
                </a:solidFill>
              </a:defRPr>
            </a:lvl1pPr>
          </a:lstStyle>
          <a:p>
            <a:pPr lvl="0"/>
            <a:r>
              <a:rPr lang="en-US" dirty="0"/>
              <a:t>Click to add subtitle</a:t>
            </a:r>
          </a:p>
        </p:txBody>
      </p:sp>
      <p:sp>
        <p:nvSpPr>
          <p:cNvPr id="32" name="Text Placeholder 18">
            <a:extLst>
              <a:ext uri="{FF2B5EF4-FFF2-40B4-BE49-F238E27FC236}">
                <a16:creationId xmlns="" xmlns:a16="http://schemas.microsoft.com/office/drawing/2014/main" id="{FB791E68-EDF5-4CC2-8774-A27AEF1D25E6}"/>
              </a:ext>
            </a:extLst>
          </p:cNvPr>
          <p:cNvSpPr>
            <a:spLocks noGrp="1"/>
          </p:cNvSpPr>
          <p:nvPr>
            <p:ph type="body" sz="quarter" idx="17" hasCustomPrompt="1"/>
          </p:nvPr>
        </p:nvSpPr>
        <p:spPr>
          <a:xfrm>
            <a:off x="4362561" y="2332652"/>
            <a:ext cx="3299435" cy="3529013"/>
          </a:xfrm>
        </p:spPr>
        <p:txBody>
          <a:bodyPr>
            <a:normAutofit/>
          </a:bodyPr>
          <a:lstStyle>
            <a:lvl1pPr marL="214308" indent="-214308">
              <a:buFont typeface="Arial" panose="020B0604020202020204" pitchFamily="34" charset="0"/>
              <a:buChar char="•"/>
              <a:defRPr sz="1351">
                <a:solidFill>
                  <a:schemeClr val="tx2"/>
                </a:solidFill>
              </a:defRPr>
            </a:lvl1pPr>
          </a:lstStyle>
          <a:p>
            <a:pPr lvl="0"/>
            <a:r>
              <a:rPr lang="en-US" dirty="0"/>
              <a:t>Click to add text</a:t>
            </a:r>
          </a:p>
        </p:txBody>
      </p:sp>
      <p:sp>
        <p:nvSpPr>
          <p:cNvPr id="33" name="Text Placeholder 15">
            <a:extLst>
              <a:ext uri="{FF2B5EF4-FFF2-40B4-BE49-F238E27FC236}">
                <a16:creationId xmlns="" xmlns:a16="http://schemas.microsoft.com/office/drawing/2014/main" id="{AA224F82-7E0C-4EBF-97D3-132481DBCDA9}"/>
              </a:ext>
            </a:extLst>
          </p:cNvPr>
          <p:cNvSpPr>
            <a:spLocks noGrp="1"/>
          </p:cNvSpPr>
          <p:nvPr>
            <p:ph type="body" sz="quarter" idx="18" hasCustomPrompt="1"/>
          </p:nvPr>
        </p:nvSpPr>
        <p:spPr>
          <a:xfrm>
            <a:off x="7886175" y="1719630"/>
            <a:ext cx="3300183" cy="554038"/>
          </a:xfrm>
        </p:spPr>
        <p:txBody>
          <a:bodyPr>
            <a:normAutofit/>
          </a:bodyPr>
          <a:lstStyle>
            <a:lvl1pPr marL="0" indent="0">
              <a:buNone/>
              <a:defRPr sz="1800" b="1">
                <a:solidFill>
                  <a:schemeClr val="tx1"/>
                </a:solidFill>
              </a:defRPr>
            </a:lvl1pPr>
          </a:lstStyle>
          <a:p>
            <a:pPr lvl="0"/>
            <a:r>
              <a:rPr lang="en-US" dirty="0"/>
              <a:t>Click to add subtitle</a:t>
            </a:r>
          </a:p>
        </p:txBody>
      </p:sp>
      <p:sp>
        <p:nvSpPr>
          <p:cNvPr id="34" name="Text Placeholder 18">
            <a:extLst>
              <a:ext uri="{FF2B5EF4-FFF2-40B4-BE49-F238E27FC236}">
                <a16:creationId xmlns="" xmlns:a16="http://schemas.microsoft.com/office/drawing/2014/main" id="{699D24C6-4AFB-4222-8E0C-4D11CD9C0FF7}"/>
              </a:ext>
            </a:extLst>
          </p:cNvPr>
          <p:cNvSpPr>
            <a:spLocks noGrp="1"/>
          </p:cNvSpPr>
          <p:nvPr>
            <p:ph type="body" sz="quarter" idx="19" hasCustomPrompt="1"/>
          </p:nvPr>
        </p:nvSpPr>
        <p:spPr>
          <a:xfrm>
            <a:off x="7886913" y="2332652"/>
            <a:ext cx="3299435" cy="3529013"/>
          </a:xfrm>
        </p:spPr>
        <p:txBody>
          <a:bodyPr>
            <a:normAutofit/>
          </a:bodyPr>
          <a:lstStyle>
            <a:lvl1pPr marL="214308" indent="-214308">
              <a:buFont typeface="Arial" panose="020B0604020202020204" pitchFamily="34" charset="0"/>
              <a:buChar char="•"/>
              <a:defRPr sz="1351">
                <a:solidFill>
                  <a:schemeClr val="tx2"/>
                </a:solidFill>
              </a:defRPr>
            </a:lvl1pPr>
          </a:lstStyle>
          <a:p>
            <a:pPr lvl="0"/>
            <a:r>
              <a:rPr lang="en-US" dirty="0"/>
              <a:t>Click to add text</a:t>
            </a:r>
          </a:p>
        </p:txBody>
      </p:sp>
      <p:sp>
        <p:nvSpPr>
          <p:cNvPr id="2" name="Title 1">
            <a:extLst>
              <a:ext uri="{FF2B5EF4-FFF2-40B4-BE49-F238E27FC236}">
                <a16:creationId xmlns="" xmlns:a16="http://schemas.microsoft.com/office/drawing/2014/main" id="{EDD6B45A-9FA0-4D2A-8BEF-4709BD5C14CA}"/>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 xmlns:a16="http://schemas.microsoft.com/office/drawing/2014/main" id="{98EC90C5-A811-4E5C-ADD1-A89DB4E94DAA}"/>
              </a:ext>
            </a:extLst>
          </p:cNvPr>
          <p:cNvSpPr>
            <a:spLocks noGrp="1"/>
          </p:cNvSpPr>
          <p:nvPr>
            <p:ph type="dt" sz="half" idx="20"/>
          </p:nvPr>
        </p:nvSpPr>
        <p:spPr/>
        <p:txBody>
          <a:bodyPr/>
          <a:lstStyle/>
          <a:p>
            <a:r>
              <a:rPr lang="en-US">
                <a:solidFill>
                  <a:srgbClr val="E7E6E6">
                    <a:lumMod val="50000"/>
                  </a:srgbClr>
                </a:solidFill>
              </a:rPr>
              <a:t>20XX</a:t>
            </a:r>
            <a:endParaRPr lang="en-US" dirty="0">
              <a:solidFill>
                <a:srgbClr val="E7E6E6">
                  <a:lumMod val="50000"/>
                </a:srgbClr>
              </a:solidFill>
            </a:endParaRPr>
          </a:p>
        </p:txBody>
      </p:sp>
      <p:sp>
        <p:nvSpPr>
          <p:cNvPr id="4" name="Footer Placeholder 3">
            <a:extLst>
              <a:ext uri="{FF2B5EF4-FFF2-40B4-BE49-F238E27FC236}">
                <a16:creationId xmlns="" xmlns:a16="http://schemas.microsoft.com/office/drawing/2014/main" id="{3356B621-AE19-45D3-B25F-23256C242DDD}"/>
              </a:ext>
            </a:extLst>
          </p:cNvPr>
          <p:cNvSpPr>
            <a:spLocks noGrp="1"/>
          </p:cNvSpPr>
          <p:nvPr>
            <p:ph type="ftr" sz="quarter" idx="21"/>
          </p:nvPr>
        </p:nvSpPr>
        <p:spPr/>
        <p:txBody>
          <a:bodyPr/>
          <a:lstStyle/>
          <a:p>
            <a:r>
              <a:rPr lang="en-US">
                <a:solidFill>
                  <a:srgbClr val="E7E6E6">
                    <a:lumMod val="50000"/>
                  </a:srgbClr>
                </a:solidFill>
              </a:rPr>
              <a:t>RURBAN TIRUVALLUR</a:t>
            </a:r>
            <a:endParaRPr lang="en-US" dirty="0">
              <a:solidFill>
                <a:srgbClr val="E7E6E6">
                  <a:lumMod val="50000"/>
                </a:srgbClr>
              </a:solidFill>
            </a:endParaRPr>
          </a:p>
        </p:txBody>
      </p:sp>
      <p:sp>
        <p:nvSpPr>
          <p:cNvPr id="5" name="Slide Number Placeholder 4">
            <a:extLst>
              <a:ext uri="{FF2B5EF4-FFF2-40B4-BE49-F238E27FC236}">
                <a16:creationId xmlns="" xmlns:a16="http://schemas.microsoft.com/office/drawing/2014/main" id="{158BDCB2-D8C3-4571-8154-76BEA9AE41A8}"/>
              </a:ext>
            </a:extLst>
          </p:cNvPr>
          <p:cNvSpPr>
            <a:spLocks noGrp="1"/>
          </p:cNvSpPr>
          <p:nvPr>
            <p:ph type="sldNum" sz="quarter" idx="22"/>
          </p:nvPr>
        </p:nvSpPr>
        <p:spPr/>
        <p:txBody>
          <a:bodyPr/>
          <a:lstStyle/>
          <a:p>
            <a:fld id="{B5CEABB6-07DC-46E8-9B57-56EC44A396E5}" type="slidenum">
              <a:rPr lang="en-US" smtClean="0">
                <a:solidFill>
                  <a:srgbClr val="E7E6E6">
                    <a:lumMod val="50000"/>
                  </a:srgbClr>
                </a:solidFill>
              </a:rPr>
              <a:pPr/>
              <a:t>‹#›</a:t>
            </a:fld>
            <a:endParaRPr lang="en-US" dirty="0">
              <a:solidFill>
                <a:srgbClr val="E7E6E6">
                  <a:lumMod val="50000"/>
                </a:srgbClr>
              </a:solidFill>
            </a:endParaRPr>
          </a:p>
        </p:txBody>
      </p:sp>
    </p:spTree>
    <p:extLst>
      <p:ext uri="{BB962C8B-B14F-4D97-AF65-F5344CB8AC3E}">
        <p14:creationId xmlns:p14="http://schemas.microsoft.com/office/powerpoint/2010/main" val="2982182245"/>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 xmlns:a16="http://schemas.microsoft.com/office/drawing/2014/main" id="{B813B5FF-9D53-4FD4-B752-22F188FA0A82}"/>
              </a:ext>
            </a:extLst>
          </p:cNvPr>
          <p:cNvSpPr>
            <a:spLocks noGrp="1"/>
          </p:cNvSpPr>
          <p:nvPr>
            <p:ph type="dt" sz="half" idx="10"/>
          </p:nvPr>
        </p:nvSpPr>
        <p:spPr/>
        <p:txBody>
          <a:bodyPr/>
          <a:lstStyle/>
          <a:p>
            <a:r>
              <a:rPr lang="en-US">
                <a:solidFill>
                  <a:srgbClr val="E7E6E6">
                    <a:lumMod val="50000"/>
                  </a:srgbClr>
                </a:solidFill>
              </a:rPr>
              <a:t>20XX</a:t>
            </a:r>
            <a:endParaRPr lang="en-US" dirty="0">
              <a:solidFill>
                <a:srgbClr val="E7E6E6">
                  <a:lumMod val="50000"/>
                </a:srgbClr>
              </a:solidFill>
            </a:endParaRPr>
          </a:p>
        </p:txBody>
      </p:sp>
      <p:sp>
        <p:nvSpPr>
          <p:cNvPr id="3" name="Footer Placeholder 2">
            <a:extLst>
              <a:ext uri="{FF2B5EF4-FFF2-40B4-BE49-F238E27FC236}">
                <a16:creationId xmlns="" xmlns:a16="http://schemas.microsoft.com/office/drawing/2014/main" id="{49083EC5-999D-4EF5-A22C-FD19C31D51F9}"/>
              </a:ext>
            </a:extLst>
          </p:cNvPr>
          <p:cNvSpPr>
            <a:spLocks noGrp="1"/>
          </p:cNvSpPr>
          <p:nvPr>
            <p:ph type="ftr" sz="quarter" idx="11"/>
          </p:nvPr>
        </p:nvSpPr>
        <p:spPr/>
        <p:txBody>
          <a:bodyPr/>
          <a:lstStyle/>
          <a:p>
            <a:r>
              <a:rPr lang="en-US">
                <a:solidFill>
                  <a:srgbClr val="E7E6E6">
                    <a:lumMod val="50000"/>
                  </a:srgbClr>
                </a:solidFill>
              </a:rPr>
              <a:t>RURBAN TIRUVALLUR</a:t>
            </a:r>
            <a:endParaRPr lang="en-US" dirty="0">
              <a:solidFill>
                <a:srgbClr val="E7E6E6">
                  <a:lumMod val="50000"/>
                </a:srgbClr>
              </a:solidFill>
            </a:endParaRPr>
          </a:p>
        </p:txBody>
      </p:sp>
      <p:sp>
        <p:nvSpPr>
          <p:cNvPr id="4" name="Slide Number Placeholder 3">
            <a:extLst>
              <a:ext uri="{FF2B5EF4-FFF2-40B4-BE49-F238E27FC236}">
                <a16:creationId xmlns="" xmlns:a16="http://schemas.microsoft.com/office/drawing/2014/main" id="{75215B34-3A95-488E-8DAD-34652A5BE7D1}"/>
              </a:ext>
            </a:extLst>
          </p:cNvPr>
          <p:cNvSpPr>
            <a:spLocks noGrp="1"/>
          </p:cNvSpPr>
          <p:nvPr>
            <p:ph type="sldNum" sz="quarter" idx="12"/>
          </p:nvPr>
        </p:nvSpPr>
        <p:spPr/>
        <p:txBody>
          <a:bodyPr/>
          <a:lstStyle/>
          <a:p>
            <a:fld id="{B5CEABB6-07DC-46E8-9B57-56EC44A396E5}" type="slidenum">
              <a:rPr lang="en-US" smtClean="0">
                <a:solidFill>
                  <a:srgbClr val="E7E6E6">
                    <a:lumMod val="50000"/>
                  </a:srgbClr>
                </a:solidFill>
              </a:rPr>
              <a:pPr/>
              <a:t>‹#›</a:t>
            </a:fld>
            <a:endParaRPr lang="en-US" dirty="0">
              <a:solidFill>
                <a:srgbClr val="E7E6E6">
                  <a:lumMod val="50000"/>
                </a:srgbClr>
              </a:solidFill>
            </a:endParaRPr>
          </a:p>
        </p:txBody>
      </p:sp>
    </p:spTree>
    <p:extLst>
      <p:ext uri="{BB962C8B-B14F-4D97-AF65-F5344CB8AC3E}">
        <p14:creationId xmlns:p14="http://schemas.microsoft.com/office/powerpoint/2010/main" val="4100492508"/>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58B4411E-20EA-4627-8A68-17038DCE1876}"/>
              </a:ext>
            </a:extLst>
          </p:cNvPr>
          <p:cNvSpPr>
            <a:spLocks noGrp="1"/>
          </p:cNvSpPr>
          <p:nvPr>
            <p:ph type="title"/>
          </p:nvPr>
        </p:nvSpPr>
        <p:spPr>
          <a:xfrm>
            <a:off x="839792" y="457200"/>
            <a:ext cx="3932239" cy="1600200"/>
          </a:xfrm>
        </p:spPr>
        <p:txBody>
          <a:bodyPr anchor="b"/>
          <a:lstStyle>
            <a:lvl1pPr>
              <a:defRPr sz="2400"/>
            </a:lvl1pPr>
          </a:lstStyle>
          <a:p>
            <a:r>
              <a:rPr lang="en-US"/>
              <a:t>Click to edit Master title style</a:t>
            </a:r>
          </a:p>
        </p:txBody>
      </p:sp>
      <p:sp>
        <p:nvSpPr>
          <p:cNvPr id="3" name="Content Placeholder 2">
            <a:extLst>
              <a:ext uri="{FF2B5EF4-FFF2-40B4-BE49-F238E27FC236}">
                <a16:creationId xmlns="" xmlns:a16="http://schemas.microsoft.com/office/drawing/2014/main" id="{1974E5B2-1EB9-4222-8FAB-65BDC9A9500F}"/>
              </a:ext>
            </a:extLst>
          </p:cNvPr>
          <p:cNvSpPr>
            <a:spLocks noGrp="1"/>
          </p:cNvSpPr>
          <p:nvPr>
            <p:ph idx="1"/>
          </p:nvPr>
        </p:nvSpPr>
        <p:spPr>
          <a:xfrm>
            <a:off x="5183198" y="987431"/>
            <a:ext cx="6172201"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 xmlns:a16="http://schemas.microsoft.com/office/drawing/2014/main" id="{DC197C18-82B5-4EB5-9010-63FFB7F5316B}"/>
              </a:ext>
            </a:extLst>
          </p:cNvPr>
          <p:cNvSpPr>
            <a:spLocks noGrp="1"/>
          </p:cNvSpPr>
          <p:nvPr>
            <p:ph type="body" sz="half" idx="2"/>
          </p:nvPr>
        </p:nvSpPr>
        <p:spPr>
          <a:xfrm>
            <a:off x="839792" y="2057400"/>
            <a:ext cx="3932239" cy="3811588"/>
          </a:xfrm>
        </p:spPr>
        <p:txBody>
          <a:bodyPr/>
          <a:lstStyle>
            <a:lvl1pPr marL="0" indent="0">
              <a:buNone/>
              <a:defRPr sz="1200"/>
            </a:lvl1pPr>
            <a:lvl2pPr marL="342891" indent="0">
              <a:buNone/>
              <a:defRPr sz="1051"/>
            </a:lvl2pPr>
            <a:lvl3pPr marL="685783" indent="0">
              <a:buNone/>
              <a:defRPr sz="900"/>
            </a:lvl3pPr>
            <a:lvl4pPr marL="1028674" indent="0">
              <a:buNone/>
              <a:defRPr sz="751"/>
            </a:lvl4pPr>
            <a:lvl5pPr marL="1371566" indent="0">
              <a:buNone/>
              <a:defRPr sz="751"/>
            </a:lvl5pPr>
            <a:lvl6pPr marL="1714457" indent="0">
              <a:buNone/>
              <a:defRPr sz="751"/>
            </a:lvl6pPr>
            <a:lvl7pPr marL="2057349" indent="0">
              <a:buNone/>
              <a:defRPr sz="751"/>
            </a:lvl7pPr>
            <a:lvl8pPr marL="2400240" indent="0">
              <a:buNone/>
              <a:defRPr sz="751"/>
            </a:lvl8pPr>
            <a:lvl9pPr marL="2743131" indent="0">
              <a:buNone/>
              <a:defRPr sz="751"/>
            </a:lvl9pPr>
          </a:lstStyle>
          <a:p>
            <a:pPr lvl="0"/>
            <a:r>
              <a:rPr lang="en-US"/>
              <a:t>Click to edit Master text styles</a:t>
            </a:r>
          </a:p>
        </p:txBody>
      </p:sp>
      <p:sp>
        <p:nvSpPr>
          <p:cNvPr id="5" name="Date Placeholder 4">
            <a:extLst>
              <a:ext uri="{FF2B5EF4-FFF2-40B4-BE49-F238E27FC236}">
                <a16:creationId xmlns="" xmlns:a16="http://schemas.microsoft.com/office/drawing/2014/main" id="{D732AD86-1F8B-4DE6-9736-793E1781772C}"/>
              </a:ext>
            </a:extLst>
          </p:cNvPr>
          <p:cNvSpPr>
            <a:spLocks noGrp="1"/>
          </p:cNvSpPr>
          <p:nvPr>
            <p:ph type="dt" sz="half" idx="10"/>
          </p:nvPr>
        </p:nvSpPr>
        <p:spPr/>
        <p:txBody>
          <a:bodyPr/>
          <a:lstStyle/>
          <a:p>
            <a:r>
              <a:rPr lang="en-US">
                <a:solidFill>
                  <a:srgbClr val="E7E6E6">
                    <a:lumMod val="50000"/>
                  </a:srgbClr>
                </a:solidFill>
              </a:rPr>
              <a:t>20XX</a:t>
            </a:r>
            <a:endParaRPr lang="en-US" dirty="0">
              <a:solidFill>
                <a:srgbClr val="E7E6E6">
                  <a:lumMod val="50000"/>
                </a:srgbClr>
              </a:solidFill>
            </a:endParaRPr>
          </a:p>
        </p:txBody>
      </p:sp>
      <p:sp>
        <p:nvSpPr>
          <p:cNvPr id="6" name="Footer Placeholder 5">
            <a:extLst>
              <a:ext uri="{FF2B5EF4-FFF2-40B4-BE49-F238E27FC236}">
                <a16:creationId xmlns="" xmlns:a16="http://schemas.microsoft.com/office/drawing/2014/main" id="{FA60A3B3-8B02-4D8B-A982-7C7CA03A9290}"/>
              </a:ext>
            </a:extLst>
          </p:cNvPr>
          <p:cNvSpPr>
            <a:spLocks noGrp="1"/>
          </p:cNvSpPr>
          <p:nvPr>
            <p:ph type="ftr" sz="quarter" idx="11"/>
          </p:nvPr>
        </p:nvSpPr>
        <p:spPr/>
        <p:txBody>
          <a:bodyPr/>
          <a:lstStyle/>
          <a:p>
            <a:r>
              <a:rPr lang="en-US">
                <a:solidFill>
                  <a:srgbClr val="E7E6E6">
                    <a:lumMod val="50000"/>
                  </a:srgbClr>
                </a:solidFill>
              </a:rPr>
              <a:t>RURBAN TIRUVALLUR</a:t>
            </a:r>
            <a:endParaRPr lang="en-US" dirty="0">
              <a:solidFill>
                <a:srgbClr val="E7E6E6">
                  <a:lumMod val="50000"/>
                </a:srgbClr>
              </a:solidFill>
            </a:endParaRPr>
          </a:p>
        </p:txBody>
      </p:sp>
      <p:sp>
        <p:nvSpPr>
          <p:cNvPr id="7" name="Slide Number Placeholder 6">
            <a:extLst>
              <a:ext uri="{FF2B5EF4-FFF2-40B4-BE49-F238E27FC236}">
                <a16:creationId xmlns="" xmlns:a16="http://schemas.microsoft.com/office/drawing/2014/main" id="{989C9CBB-7187-447C-9F33-04CFDCD0B2D0}"/>
              </a:ext>
            </a:extLst>
          </p:cNvPr>
          <p:cNvSpPr>
            <a:spLocks noGrp="1"/>
          </p:cNvSpPr>
          <p:nvPr>
            <p:ph type="sldNum" sz="quarter" idx="12"/>
          </p:nvPr>
        </p:nvSpPr>
        <p:spPr/>
        <p:txBody>
          <a:bodyPr/>
          <a:lstStyle/>
          <a:p>
            <a:fld id="{B5CEABB6-07DC-46E8-9B57-56EC44A396E5}" type="slidenum">
              <a:rPr lang="en-US" smtClean="0">
                <a:solidFill>
                  <a:srgbClr val="E7E6E6">
                    <a:lumMod val="50000"/>
                  </a:srgbClr>
                </a:solidFill>
              </a:rPr>
              <a:pPr/>
              <a:t>‹#›</a:t>
            </a:fld>
            <a:endParaRPr lang="en-US" dirty="0">
              <a:solidFill>
                <a:srgbClr val="E7E6E6">
                  <a:lumMod val="50000"/>
                </a:srgbClr>
              </a:solidFill>
            </a:endParaRPr>
          </a:p>
        </p:txBody>
      </p:sp>
    </p:spTree>
    <p:extLst>
      <p:ext uri="{BB962C8B-B14F-4D97-AF65-F5344CB8AC3E}">
        <p14:creationId xmlns:p14="http://schemas.microsoft.com/office/powerpoint/2010/main" val="1526124724"/>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C3925D6D-4906-4DAB-B1BA-9436026FE62F}"/>
              </a:ext>
            </a:extLst>
          </p:cNvPr>
          <p:cNvSpPr>
            <a:spLocks noGrp="1"/>
          </p:cNvSpPr>
          <p:nvPr>
            <p:ph type="title"/>
          </p:nvPr>
        </p:nvSpPr>
        <p:spPr>
          <a:xfrm>
            <a:off x="839792" y="457200"/>
            <a:ext cx="3932239" cy="1600200"/>
          </a:xfrm>
        </p:spPr>
        <p:txBody>
          <a:bodyPr anchor="b"/>
          <a:lstStyle>
            <a:lvl1pPr>
              <a:defRPr sz="2400"/>
            </a:lvl1pPr>
          </a:lstStyle>
          <a:p>
            <a:r>
              <a:rPr lang="en-US"/>
              <a:t>Click to edit Master title style</a:t>
            </a:r>
          </a:p>
        </p:txBody>
      </p:sp>
      <p:sp>
        <p:nvSpPr>
          <p:cNvPr id="3" name="Picture Placeholder 2">
            <a:extLst>
              <a:ext uri="{FF2B5EF4-FFF2-40B4-BE49-F238E27FC236}">
                <a16:creationId xmlns="" xmlns:a16="http://schemas.microsoft.com/office/drawing/2014/main" id="{C9975A10-62C2-4D29-B192-A142562FE053}"/>
              </a:ext>
            </a:extLst>
          </p:cNvPr>
          <p:cNvSpPr>
            <a:spLocks noGrp="1"/>
          </p:cNvSpPr>
          <p:nvPr>
            <p:ph type="pic" idx="1"/>
          </p:nvPr>
        </p:nvSpPr>
        <p:spPr>
          <a:xfrm>
            <a:off x="5183198" y="987431"/>
            <a:ext cx="6172201" cy="4873625"/>
          </a:xfrm>
        </p:spPr>
        <p:txBody>
          <a:bodyPr/>
          <a:lstStyle>
            <a:lvl1pPr marL="0" indent="0">
              <a:buNone/>
              <a:defRPr sz="2400"/>
            </a:lvl1pPr>
            <a:lvl2pPr marL="342891" indent="0">
              <a:buNone/>
              <a:defRPr sz="2100"/>
            </a:lvl2pPr>
            <a:lvl3pPr marL="685783" indent="0">
              <a:buNone/>
              <a:defRPr sz="1800"/>
            </a:lvl3pPr>
            <a:lvl4pPr marL="1028674" indent="0">
              <a:buNone/>
              <a:defRPr sz="1500"/>
            </a:lvl4pPr>
            <a:lvl5pPr marL="1371566" indent="0">
              <a:buNone/>
              <a:defRPr sz="1500"/>
            </a:lvl5pPr>
            <a:lvl6pPr marL="1714457" indent="0">
              <a:buNone/>
              <a:defRPr sz="1500"/>
            </a:lvl6pPr>
            <a:lvl7pPr marL="2057349" indent="0">
              <a:buNone/>
              <a:defRPr sz="1500"/>
            </a:lvl7pPr>
            <a:lvl8pPr marL="2400240" indent="0">
              <a:buNone/>
              <a:defRPr sz="1500"/>
            </a:lvl8pPr>
            <a:lvl9pPr marL="2743131" indent="0">
              <a:buNone/>
              <a:defRPr sz="1500"/>
            </a:lvl9pPr>
          </a:lstStyle>
          <a:p>
            <a:r>
              <a:rPr lang="en-US"/>
              <a:t>Click icon to add picture</a:t>
            </a:r>
            <a:endParaRPr lang="en-US" dirty="0"/>
          </a:p>
        </p:txBody>
      </p:sp>
      <p:sp>
        <p:nvSpPr>
          <p:cNvPr id="4" name="Text Placeholder 3">
            <a:extLst>
              <a:ext uri="{FF2B5EF4-FFF2-40B4-BE49-F238E27FC236}">
                <a16:creationId xmlns="" xmlns:a16="http://schemas.microsoft.com/office/drawing/2014/main" id="{A3B58235-2C90-48E1-8A68-7413F78398F7}"/>
              </a:ext>
            </a:extLst>
          </p:cNvPr>
          <p:cNvSpPr>
            <a:spLocks noGrp="1"/>
          </p:cNvSpPr>
          <p:nvPr>
            <p:ph type="body" sz="half" idx="2"/>
          </p:nvPr>
        </p:nvSpPr>
        <p:spPr>
          <a:xfrm>
            <a:off x="839792" y="2057400"/>
            <a:ext cx="3932239" cy="3811588"/>
          </a:xfrm>
        </p:spPr>
        <p:txBody>
          <a:bodyPr/>
          <a:lstStyle>
            <a:lvl1pPr marL="0" indent="0">
              <a:buNone/>
              <a:defRPr sz="1200"/>
            </a:lvl1pPr>
            <a:lvl2pPr marL="342891" indent="0">
              <a:buNone/>
              <a:defRPr sz="1051"/>
            </a:lvl2pPr>
            <a:lvl3pPr marL="685783" indent="0">
              <a:buNone/>
              <a:defRPr sz="900"/>
            </a:lvl3pPr>
            <a:lvl4pPr marL="1028674" indent="0">
              <a:buNone/>
              <a:defRPr sz="751"/>
            </a:lvl4pPr>
            <a:lvl5pPr marL="1371566" indent="0">
              <a:buNone/>
              <a:defRPr sz="751"/>
            </a:lvl5pPr>
            <a:lvl6pPr marL="1714457" indent="0">
              <a:buNone/>
              <a:defRPr sz="751"/>
            </a:lvl6pPr>
            <a:lvl7pPr marL="2057349" indent="0">
              <a:buNone/>
              <a:defRPr sz="751"/>
            </a:lvl7pPr>
            <a:lvl8pPr marL="2400240" indent="0">
              <a:buNone/>
              <a:defRPr sz="751"/>
            </a:lvl8pPr>
            <a:lvl9pPr marL="2743131" indent="0">
              <a:buNone/>
              <a:defRPr sz="751"/>
            </a:lvl9pPr>
          </a:lstStyle>
          <a:p>
            <a:pPr lvl="0"/>
            <a:r>
              <a:rPr lang="en-US"/>
              <a:t>Click to edit Master text styles</a:t>
            </a:r>
          </a:p>
        </p:txBody>
      </p:sp>
      <p:sp>
        <p:nvSpPr>
          <p:cNvPr id="5" name="Date Placeholder 4">
            <a:extLst>
              <a:ext uri="{FF2B5EF4-FFF2-40B4-BE49-F238E27FC236}">
                <a16:creationId xmlns="" xmlns:a16="http://schemas.microsoft.com/office/drawing/2014/main" id="{B2FCAF9B-D406-4E4F-B804-AF188F651834}"/>
              </a:ext>
            </a:extLst>
          </p:cNvPr>
          <p:cNvSpPr>
            <a:spLocks noGrp="1"/>
          </p:cNvSpPr>
          <p:nvPr>
            <p:ph type="dt" sz="half" idx="10"/>
          </p:nvPr>
        </p:nvSpPr>
        <p:spPr/>
        <p:txBody>
          <a:bodyPr/>
          <a:lstStyle/>
          <a:p>
            <a:r>
              <a:rPr lang="en-US">
                <a:solidFill>
                  <a:srgbClr val="E7E6E6">
                    <a:lumMod val="50000"/>
                  </a:srgbClr>
                </a:solidFill>
              </a:rPr>
              <a:t>20XX</a:t>
            </a:r>
            <a:endParaRPr lang="en-US" dirty="0">
              <a:solidFill>
                <a:srgbClr val="E7E6E6">
                  <a:lumMod val="50000"/>
                </a:srgbClr>
              </a:solidFill>
            </a:endParaRPr>
          </a:p>
        </p:txBody>
      </p:sp>
      <p:sp>
        <p:nvSpPr>
          <p:cNvPr id="6" name="Footer Placeholder 5">
            <a:extLst>
              <a:ext uri="{FF2B5EF4-FFF2-40B4-BE49-F238E27FC236}">
                <a16:creationId xmlns="" xmlns:a16="http://schemas.microsoft.com/office/drawing/2014/main" id="{47E5FF7C-B4CA-48C1-B1A5-2AA329D34317}"/>
              </a:ext>
            </a:extLst>
          </p:cNvPr>
          <p:cNvSpPr>
            <a:spLocks noGrp="1"/>
          </p:cNvSpPr>
          <p:nvPr>
            <p:ph type="ftr" sz="quarter" idx="11"/>
          </p:nvPr>
        </p:nvSpPr>
        <p:spPr/>
        <p:txBody>
          <a:bodyPr/>
          <a:lstStyle/>
          <a:p>
            <a:r>
              <a:rPr lang="en-US">
                <a:solidFill>
                  <a:srgbClr val="E7E6E6">
                    <a:lumMod val="50000"/>
                  </a:srgbClr>
                </a:solidFill>
              </a:rPr>
              <a:t>RURBAN TIRUVALLUR</a:t>
            </a:r>
            <a:endParaRPr lang="en-US" dirty="0">
              <a:solidFill>
                <a:srgbClr val="E7E6E6">
                  <a:lumMod val="50000"/>
                </a:srgbClr>
              </a:solidFill>
            </a:endParaRPr>
          </a:p>
        </p:txBody>
      </p:sp>
      <p:sp>
        <p:nvSpPr>
          <p:cNvPr id="7" name="Slide Number Placeholder 6">
            <a:extLst>
              <a:ext uri="{FF2B5EF4-FFF2-40B4-BE49-F238E27FC236}">
                <a16:creationId xmlns="" xmlns:a16="http://schemas.microsoft.com/office/drawing/2014/main" id="{6AAABB43-2086-4CDB-B2A4-E51E7D83C75B}"/>
              </a:ext>
            </a:extLst>
          </p:cNvPr>
          <p:cNvSpPr>
            <a:spLocks noGrp="1"/>
          </p:cNvSpPr>
          <p:nvPr>
            <p:ph type="sldNum" sz="quarter" idx="12"/>
          </p:nvPr>
        </p:nvSpPr>
        <p:spPr/>
        <p:txBody>
          <a:bodyPr/>
          <a:lstStyle/>
          <a:p>
            <a:fld id="{B5CEABB6-07DC-46E8-9B57-56EC44A396E5}" type="slidenum">
              <a:rPr lang="en-US" smtClean="0">
                <a:solidFill>
                  <a:srgbClr val="E7E6E6">
                    <a:lumMod val="50000"/>
                  </a:srgbClr>
                </a:solidFill>
              </a:rPr>
              <a:pPr/>
              <a:t>‹#›</a:t>
            </a:fld>
            <a:endParaRPr lang="en-US" dirty="0">
              <a:solidFill>
                <a:srgbClr val="E7E6E6">
                  <a:lumMod val="50000"/>
                </a:srgbClr>
              </a:solidFill>
            </a:endParaRPr>
          </a:p>
        </p:txBody>
      </p:sp>
    </p:spTree>
    <p:extLst>
      <p:ext uri="{BB962C8B-B14F-4D97-AF65-F5344CB8AC3E}">
        <p14:creationId xmlns:p14="http://schemas.microsoft.com/office/powerpoint/2010/main" val="2391662103"/>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8" name="Picture Placeholder 7">
            <a:extLst>
              <a:ext uri="{FF2B5EF4-FFF2-40B4-BE49-F238E27FC236}">
                <a16:creationId xmlns="" xmlns:a16="http://schemas.microsoft.com/office/drawing/2014/main" id="{AD3492AC-2023-4442-AF40-53B11C2EF8B5}"/>
              </a:ext>
            </a:extLst>
          </p:cNvPr>
          <p:cNvSpPr>
            <a:spLocks noGrp="1"/>
          </p:cNvSpPr>
          <p:nvPr>
            <p:ph type="pic" sz="quarter" idx="13"/>
          </p:nvPr>
        </p:nvSpPr>
        <p:spPr>
          <a:xfrm>
            <a:off x="458731" y="457200"/>
            <a:ext cx="11274553" cy="5943600"/>
          </a:xfrm>
          <a:solidFill>
            <a:schemeClr val="accent6"/>
          </a:solidFill>
        </p:spPr>
        <p:txBody>
          <a:bodyPr/>
          <a:lstStyle/>
          <a:p>
            <a:r>
              <a:rPr lang="en-US"/>
              <a:t>Click icon to add picture</a:t>
            </a:r>
            <a:endParaRPr lang="en-US" dirty="0"/>
          </a:p>
        </p:txBody>
      </p:sp>
      <p:sp>
        <p:nvSpPr>
          <p:cNvPr id="2" name="Title 1">
            <a:extLst>
              <a:ext uri="{FF2B5EF4-FFF2-40B4-BE49-F238E27FC236}">
                <a16:creationId xmlns="" xmlns:a16="http://schemas.microsoft.com/office/drawing/2014/main" id="{6C25C416-A3A2-4CF9-9532-2C0BFB51CFDF}"/>
              </a:ext>
            </a:extLst>
          </p:cNvPr>
          <p:cNvSpPr>
            <a:spLocks noGrp="1"/>
          </p:cNvSpPr>
          <p:nvPr>
            <p:ph type="ctrTitle"/>
          </p:nvPr>
        </p:nvSpPr>
        <p:spPr>
          <a:xfrm>
            <a:off x="6145967" y="1008063"/>
            <a:ext cx="5120640" cy="2054388"/>
          </a:xfrm>
        </p:spPr>
        <p:txBody>
          <a:bodyPr anchor="b">
            <a:normAutofit/>
          </a:bodyPr>
          <a:lstStyle>
            <a:lvl1pPr algn="r">
              <a:defRPr sz="4051">
                <a:solidFill>
                  <a:schemeClr val="tx1">
                    <a:lumMod val="65000"/>
                    <a:lumOff val="35000"/>
                  </a:schemeClr>
                </a:solidFill>
              </a:defRPr>
            </a:lvl1pPr>
          </a:lstStyle>
          <a:p>
            <a:r>
              <a:rPr lang="en-US"/>
              <a:t>Click to edit Master title style</a:t>
            </a:r>
            <a:endParaRPr lang="en-US" dirty="0"/>
          </a:p>
        </p:txBody>
      </p:sp>
      <p:sp>
        <p:nvSpPr>
          <p:cNvPr id="3" name="Subtitle 2">
            <a:extLst>
              <a:ext uri="{FF2B5EF4-FFF2-40B4-BE49-F238E27FC236}">
                <a16:creationId xmlns="" xmlns:a16="http://schemas.microsoft.com/office/drawing/2014/main" id="{43D32955-BB06-40DE-A14A-2170FD41AD52}"/>
              </a:ext>
            </a:extLst>
          </p:cNvPr>
          <p:cNvSpPr>
            <a:spLocks noGrp="1"/>
          </p:cNvSpPr>
          <p:nvPr>
            <p:ph type="subTitle" idx="1"/>
          </p:nvPr>
        </p:nvSpPr>
        <p:spPr>
          <a:xfrm>
            <a:off x="8098975" y="3105167"/>
            <a:ext cx="3167636" cy="647673"/>
          </a:xfrm>
        </p:spPr>
        <p:txBody>
          <a:bodyPr>
            <a:normAutofit/>
          </a:bodyPr>
          <a:lstStyle>
            <a:lvl1pPr marL="0" indent="0" algn="l">
              <a:buNone/>
              <a:defRPr sz="1351"/>
            </a:lvl1pPr>
            <a:lvl2pPr marL="342891" indent="0" algn="ctr">
              <a:buNone/>
              <a:defRPr sz="1500"/>
            </a:lvl2pPr>
            <a:lvl3pPr marL="685783" indent="0" algn="ctr">
              <a:buNone/>
              <a:defRPr sz="1351"/>
            </a:lvl3pPr>
            <a:lvl4pPr marL="1028674" indent="0" algn="ctr">
              <a:buNone/>
              <a:defRPr sz="1200"/>
            </a:lvl4pPr>
            <a:lvl5pPr marL="1371566" indent="0" algn="ctr">
              <a:buNone/>
              <a:defRPr sz="1200"/>
            </a:lvl5pPr>
            <a:lvl6pPr marL="1714457" indent="0" algn="ctr">
              <a:buNone/>
              <a:defRPr sz="1200"/>
            </a:lvl6pPr>
            <a:lvl7pPr marL="2057349" indent="0" algn="ctr">
              <a:buNone/>
              <a:defRPr sz="1200"/>
            </a:lvl7pPr>
            <a:lvl8pPr marL="2400240" indent="0" algn="ctr">
              <a:buNone/>
              <a:defRPr sz="1200"/>
            </a:lvl8pPr>
            <a:lvl9pPr marL="2743131" indent="0" algn="ctr">
              <a:buNone/>
              <a:defRPr sz="1200"/>
            </a:lvl9pPr>
          </a:lstStyle>
          <a:p>
            <a:r>
              <a:rPr lang="en-US"/>
              <a:t>Click to edit Master subtitle style</a:t>
            </a:r>
            <a:endParaRPr lang="en-US" dirty="0"/>
          </a:p>
        </p:txBody>
      </p:sp>
      <p:sp>
        <p:nvSpPr>
          <p:cNvPr id="4" name="Date Placeholder 3">
            <a:extLst>
              <a:ext uri="{FF2B5EF4-FFF2-40B4-BE49-F238E27FC236}">
                <a16:creationId xmlns="" xmlns:a16="http://schemas.microsoft.com/office/drawing/2014/main" id="{74D64503-659B-472D-ABF8-01D077EB0D83}"/>
              </a:ext>
            </a:extLst>
          </p:cNvPr>
          <p:cNvSpPr>
            <a:spLocks noGrp="1"/>
          </p:cNvSpPr>
          <p:nvPr>
            <p:ph type="dt" sz="half" idx="10"/>
          </p:nvPr>
        </p:nvSpPr>
        <p:spPr/>
        <p:txBody>
          <a:bodyPr/>
          <a:lstStyle/>
          <a:p>
            <a:r>
              <a:rPr lang="en-US">
                <a:solidFill>
                  <a:srgbClr val="E7E6E6">
                    <a:lumMod val="50000"/>
                  </a:srgbClr>
                </a:solidFill>
              </a:rPr>
              <a:t>20XX</a:t>
            </a:r>
            <a:endParaRPr lang="en-US" dirty="0">
              <a:solidFill>
                <a:srgbClr val="E7E6E6">
                  <a:lumMod val="50000"/>
                </a:srgbClr>
              </a:solidFill>
            </a:endParaRPr>
          </a:p>
        </p:txBody>
      </p:sp>
      <p:sp>
        <p:nvSpPr>
          <p:cNvPr id="5" name="Footer Placeholder 4">
            <a:extLst>
              <a:ext uri="{FF2B5EF4-FFF2-40B4-BE49-F238E27FC236}">
                <a16:creationId xmlns="" xmlns:a16="http://schemas.microsoft.com/office/drawing/2014/main" id="{FE209C12-0CED-4CD5-B463-885A793CC25E}"/>
              </a:ext>
            </a:extLst>
          </p:cNvPr>
          <p:cNvSpPr>
            <a:spLocks noGrp="1"/>
          </p:cNvSpPr>
          <p:nvPr>
            <p:ph type="ftr" sz="quarter" idx="11"/>
          </p:nvPr>
        </p:nvSpPr>
        <p:spPr/>
        <p:txBody>
          <a:bodyPr/>
          <a:lstStyle/>
          <a:p>
            <a:r>
              <a:rPr lang="en-US">
                <a:solidFill>
                  <a:srgbClr val="E7E6E6">
                    <a:lumMod val="50000"/>
                  </a:srgbClr>
                </a:solidFill>
              </a:rPr>
              <a:t>RURBAN TIRUVALLUR</a:t>
            </a:r>
            <a:endParaRPr lang="en-US" dirty="0">
              <a:solidFill>
                <a:srgbClr val="E7E6E6">
                  <a:lumMod val="50000"/>
                </a:srgbClr>
              </a:solidFill>
            </a:endParaRPr>
          </a:p>
        </p:txBody>
      </p:sp>
      <p:sp>
        <p:nvSpPr>
          <p:cNvPr id="6" name="Slide Number Placeholder 5">
            <a:extLst>
              <a:ext uri="{FF2B5EF4-FFF2-40B4-BE49-F238E27FC236}">
                <a16:creationId xmlns="" xmlns:a16="http://schemas.microsoft.com/office/drawing/2014/main" id="{1A8F03DA-3AA9-44AC-8E2B-D53B8EBEA402}"/>
              </a:ext>
            </a:extLst>
          </p:cNvPr>
          <p:cNvSpPr>
            <a:spLocks noGrp="1"/>
          </p:cNvSpPr>
          <p:nvPr>
            <p:ph type="sldNum" sz="quarter" idx="12"/>
          </p:nvPr>
        </p:nvSpPr>
        <p:spPr/>
        <p:txBody>
          <a:bodyPr/>
          <a:lstStyle/>
          <a:p>
            <a:fld id="{B5CEABB6-07DC-46E8-9B57-56EC44A396E5}" type="slidenum">
              <a:rPr lang="en-US" smtClean="0">
                <a:solidFill>
                  <a:srgbClr val="E7E6E6">
                    <a:lumMod val="50000"/>
                  </a:srgbClr>
                </a:solidFill>
              </a:rPr>
              <a:pPr/>
              <a:t>‹#›</a:t>
            </a:fld>
            <a:endParaRPr lang="en-US" dirty="0">
              <a:solidFill>
                <a:srgbClr val="E7E6E6">
                  <a:lumMod val="50000"/>
                </a:srgbClr>
              </a:solidFill>
            </a:endParaRPr>
          </a:p>
        </p:txBody>
      </p:sp>
    </p:spTree>
    <p:extLst>
      <p:ext uri="{BB962C8B-B14F-4D97-AF65-F5344CB8AC3E}">
        <p14:creationId xmlns:p14="http://schemas.microsoft.com/office/powerpoint/2010/main" val="549796643"/>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About us">
    <p:spTree>
      <p:nvGrpSpPr>
        <p:cNvPr id="1" name=""/>
        <p:cNvGrpSpPr/>
        <p:nvPr/>
      </p:nvGrpSpPr>
      <p:grpSpPr>
        <a:xfrm>
          <a:off x="0" y="0"/>
          <a:ext cx="0" cy="0"/>
          <a:chOff x="0" y="0"/>
          <a:chExt cx="0" cy="0"/>
        </a:xfrm>
      </p:grpSpPr>
      <p:sp>
        <p:nvSpPr>
          <p:cNvPr id="6" name="Rectangle 5">
            <a:extLst>
              <a:ext uri="{FF2B5EF4-FFF2-40B4-BE49-F238E27FC236}">
                <a16:creationId xmlns="" xmlns:a16="http://schemas.microsoft.com/office/drawing/2014/main" id="{6C593254-CE4F-4114-A997-06CBC039F22F}"/>
              </a:ext>
              <a:ext uri="{C183D7F6-B498-43B3-948B-1728B52AA6E4}">
                <adec:decorative xmlns="" xmlns:adec="http://schemas.microsoft.com/office/drawing/2017/decorative" val="1"/>
              </a:ext>
            </a:extLst>
          </p:cNvPr>
          <p:cNvSpPr/>
          <p:nvPr userDrawn="1"/>
        </p:nvSpPr>
        <p:spPr>
          <a:xfrm>
            <a:off x="6" y="0"/>
            <a:ext cx="3051111" cy="6858000"/>
          </a:xfrm>
          <a:prstGeom prst="rect">
            <a:avLst/>
          </a:prstGeom>
          <a:solidFill>
            <a:schemeClr val="accent3">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1" dirty="0">
              <a:solidFill>
                <a:prstClr val="white"/>
              </a:solidFill>
            </a:endParaRPr>
          </a:p>
        </p:txBody>
      </p:sp>
      <p:sp>
        <p:nvSpPr>
          <p:cNvPr id="2" name="Title 1">
            <a:extLst>
              <a:ext uri="{FF2B5EF4-FFF2-40B4-BE49-F238E27FC236}">
                <a16:creationId xmlns="" xmlns:a16="http://schemas.microsoft.com/office/drawing/2014/main" id="{A1F8C642-49FB-4E16-A3A0-B2ACBEABFFD6}"/>
              </a:ext>
            </a:extLst>
          </p:cNvPr>
          <p:cNvSpPr>
            <a:spLocks noGrp="1"/>
          </p:cNvSpPr>
          <p:nvPr>
            <p:ph type="title"/>
          </p:nvPr>
        </p:nvSpPr>
        <p:spPr>
          <a:xfrm>
            <a:off x="3581405" y="365129"/>
            <a:ext cx="7287769" cy="1325563"/>
          </a:xfrm>
        </p:spPr>
        <p:txBody>
          <a:bodyPr/>
          <a:lstStyle>
            <a:lvl1pPr algn="l">
              <a:defRPr>
                <a:solidFill>
                  <a:schemeClr val="tx1">
                    <a:lumMod val="50000"/>
                    <a:lumOff val="50000"/>
                  </a:schemeClr>
                </a:solidFill>
              </a:defRPr>
            </a:lvl1pPr>
          </a:lstStyle>
          <a:p>
            <a:r>
              <a:rPr lang="en-US"/>
              <a:t>Click to edit Master title style</a:t>
            </a:r>
            <a:endParaRPr lang="en-US" dirty="0"/>
          </a:p>
        </p:txBody>
      </p:sp>
      <p:sp>
        <p:nvSpPr>
          <p:cNvPr id="7" name="Picture Placeholder 6">
            <a:extLst>
              <a:ext uri="{FF2B5EF4-FFF2-40B4-BE49-F238E27FC236}">
                <a16:creationId xmlns="" xmlns:a16="http://schemas.microsoft.com/office/drawing/2014/main" id="{5E7DBF41-B4A1-4B29-B32C-DDF5058C1239}"/>
              </a:ext>
            </a:extLst>
          </p:cNvPr>
          <p:cNvSpPr>
            <a:spLocks noGrp="1"/>
          </p:cNvSpPr>
          <p:nvPr>
            <p:ph type="pic" sz="quarter" idx="13"/>
          </p:nvPr>
        </p:nvSpPr>
        <p:spPr>
          <a:xfrm>
            <a:off x="1524000" y="1941230"/>
            <a:ext cx="9144000" cy="2286000"/>
          </a:xfrm>
          <a:solidFill>
            <a:schemeClr val="accent6"/>
          </a:solidFill>
        </p:spPr>
        <p:txBody>
          <a:bodyPr/>
          <a:lstStyle/>
          <a:p>
            <a:r>
              <a:rPr lang="en-US"/>
              <a:t>Click icon to add picture</a:t>
            </a:r>
            <a:endParaRPr lang="en-US" dirty="0"/>
          </a:p>
        </p:txBody>
      </p:sp>
      <p:sp>
        <p:nvSpPr>
          <p:cNvPr id="9" name="Text Placeholder 8">
            <a:extLst>
              <a:ext uri="{FF2B5EF4-FFF2-40B4-BE49-F238E27FC236}">
                <a16:creationId xmlns="" xmlns:a16="http://schemas.microsoft.com/office/drawing/2014/main" id="{E442D9A9-D2E2-42FD-945D-1EF6DC43511C}"/>
              </a:ext>
            </a:extLst>
          </p:cNvPr>
          <p:cNvSpPr>
            <a:spLocks noGrp="1"/>
          </p:cNvSpPr>
          <p:nvPr>
            <p:ph type="body" sz="quarter" idx="14"/>
          </p:nvPr>
        </p:nvSpPr>
        <p:spPr>
          <a:xfrm>
            <a:off x="3584451" y="4407408"/>
            <a:ext cx="7287769" cy="1371600"/>
          </a:xfrm>
        </p:spPr>
        <p:txBody>
          <a:bodyPr>
            <a:noAutofit/>
          </a:bodyPr>
          <a:lstStyle>
            <a:lvl1pPr marL="0" indent="0" algn="l">
              <a:lnSpc>
                <a:spcPct val="150000"/>
              </a:lnSpc>
              <a:spcBef>
                <a:spcPts val="0"/>
              </a:spcBef>
              <a:buNone/>
              <a:defRPr sz="1200">
                <a:solidFill>
                  <a:schemeClr val="tx1">
                    <a:lumMod val="65000"/>
                    <a:lumOff val="35000"/>
                  </a:schemeClr>
                </a:solidFill>
              </a:defRPr>
            </a:lvl1pPr>
            <a:lvl2pPr marL="342891" indent="0" algn="ctr">
              <a:lnSpc>
                <a:spcPts val="1651"/>
              </a:lnSpc>
              <a:spcBef>
                <a:spcPts val="0"/>
              </a:spcBef>
              <a:buNone/>
              <a:defRPr sz="1200">
                <a:solidFill>
                  <a:schemeClr val="tx1">
                    <a:lumMod val="65000"/>
                    <a:lumOff val="35000"/>
                  </a:schemeClr>
                </a:solidFill>
              </a:defRPr>
            </a:lvl2pPr>
            <a:lvl3pPr marL="685783" indent="0" algn="ctr">
              <a:lnSpc>
                <a:spcPts val="1651"/>
              </a:lnSpc>
              <a:spcBef>
                <a:spcPts val="0"/>
              </a:spcBef>
              <a:buNone/>
              <a:defRPr sz="1200">
                <a:solidFill>
                  <a:schemeClr val="tx1">
                    <a:lumMod val="65000"/>
                    <a:lumOff val="35000"/>
                  </a:schemeClr>
                </a:solidFill>
              </a:defRPr>
            </a:lvl3pPr>
            <a:lvl4pPr marL="1028674" indent="0" algn="ctr">
              <a:lnSpc>
                <a:spcPts val="1651"/>
              </a:lnSpc>
              <a:spcBef>
                <a:spcPts val="0"/>
              </a:spcBef>
              <a:buNone/>
              <a:defRPr sz="1200">
                <a:solidFill>
                  <a:schemeClr val="tx1">
                    <a:lumMod val="65000"/>
                    <a:lumOff val="35000"/>
                  </a:schemeClr>
                </a:solidFill>
              </a:defRPr>
            </a:lvl4pPr>
            <a:lvl5pPr marL="1371566" indent="0" algn="ctr">
              <a:lnSpc>
                <a:spcPts val="1651"/>
              </a:lnSpc>
              <a:spcBef>
                <a:spcPts val="0"/>
              </a:spcBef>
              <a:buNone/>
              <a:defRPr sz="1200">
                <a:solidFill>
                  <a:schemeClr val="tx1">
                    <a:lumMod val="65000"/>
                    <a:lumOff val="35000"/>
                  </a:schemeClr>
                </a:solidFill>
              </a:defRPr>
            </a:lvl5pPr>
          </a:lstStyle>
          <a:p>
            <a:pPr lvl="0"/>
            <a:r>
              <a:rPr lang="en-US"/>
              <a:t>Click to edit Master text styles</a:t>
            </a:r>
          </a:p>
        </p:txBody>
      </p:sp>
      <p:sp>
        <p:nvSpPr>
          <p:cNvPr id="3" name="Date Placeholder 2">
            <a:extLst>
              <a:ext uri="{FF2B5EF4-FFF2-40B4-BE49-F238E27FC236}">
                <a16:creationId xmlns="" xmlns:a16="http://schemas.microsoft.com/office/drawing/2014/main" id="{9CAF00A3-1058-4FA9-A985-03711701054C}"/>
              </a:ext>
            </a:extLst>
          </p:cNvPr>
          <p:cNvSpPr>
            <a:spLocks noGrp="1"/>
          </p:cNvSpPr>
          <p:nvPr>
            <p:ph type="dt" sz="half" idx="10"/>
          </p:nvPr>
        </p:nvSpPr>
        <p:spPr/>
        <p:txBody>
          <a:bodyPr/>
          <a:lstStyle/>
          <a:p>
            <a:r>
              <a:rPr lang="en-US">
                <a:solidFill>
                  <a:srgbClr val="E7E6E6">
                    <a:lumMod val="50000"/>
                  </a:srgbClr>
                </a:solidFill>
              </a:rPr>
              <a:t>20XX</a:t>
            </a:r>
            <a:endParaRPr lang="en-US" dirty="0">
              <a:solidFill>
                <a:srgbClr val="E7E6E6">
                  <a:lumMod val="50000"/>
                </a:srgbClr>
              </a:solidFill>
            </a:endParaRPr>
          </a:p>
        </p:txBody>
      </p:sp>
      <p:sp>
        <p:nvSpPr>
          <p:cNvPr id="4" name="Footer Placeholder 3">
            <a:extLst>
              <a:ext uri="{FF2B5EF4-FFF2-40B4-BE49-F238E27FC236}">
                <a16:creationId xmlns="" xmlns:a16="http://schemas.microsoft.com/office/drawing/2014/main" id="{A00F60BE-20E1-40C5-85E7-AEAABD0C0DE6}"/>
              </a:ext>
            </a:extLst>
          </p:cNvPr>
          <p:cNvSpPr>
            <a:spLocks noGrp="1"/>
          </p:cNvSpPr>
          <p:nvPr>
            <p:ph type="ftr" sz="quarter" idx="11"/>
          </p:nvPr>
        </p:nvSpPr>
        <p:spPr/>
        <p:txBody>
          <a:bodyPr/>
          <a:lstStyle/>
          <a:p>
            <a:r>
              <a:rPr lang="en-US">
                <a:solidFill>
                  <a:srgbClr val="E7E6E6">
                    <a:lumMod val="50000"/>
                  </a:srgbClr>
                </a:solidFill>
              </a:rPr>
              <a:t>RURBAN TIRUVALLUR</a:t>
            </a:r>
            <a:endParaRPr lang="en-US" dirty="0">
              <a:solidFill>
                <a:srgbClr val="E7E6E6">
                  <a:lumMod val="50000"/>
                </a:srgbClr>
              </a:solidFill>
            </a:endParaRPr>
          </a:p>
        </p:txBody>
      </p:sp>
      <p:sp>
        <p:nvSpPr>
          <p:cNvPr id="5" name="Slide Number Placeholder 4">
            <a:extLst>
              <a:ext uri="{FF2B5EF4-FFF2-40B4-BE49-F238E27FC236}">
                <a16:creationId xmlns="" xmlns:a16="http://schemas.microsoft.com/office/drawing/2014/main" id="{05DC939B-94C9-4FF9-B0C8-1149DEFA6CF8}"/>
              </a:ext>
            </a:extLst>
          </p:cNvPr>
          <p:cNvSpPr>
            <a:spLocks noGrp="1"/>
          </p:cNvSpPr>
          <p:nvPr>
            <p:ph type="sldNum" sz="quarter" idx="12"/>
          </p:nvPr>
        </p:nvSpPr>
        <p:spPr/>
        <p:txBody>
          <a:bodyPr/>
          <a:lstStyle/>
          <a:p>
            <a:fld id="{B5CEABB6-07DC-46E8-9B57-56EC44A396E5}" type="slidenum">
              <a:rPr lang="en-US" smtClean="0">
                <a:solidFill>
                  <a:srgbClr val="E7E6E6">
                    <a:lumMod val="50000"/>
                  </a:srgbClr>
                </a:solidFill>
              </a:rPr>
              <a:pPr/>
              <a:t>‹#›</a:t>
            </a:fld>
            <a:endParaRPr lang="en-US" dirty="0">
              <a:solidFill>
                <a:srgbClr val="E7E6E6">
                  <a:lumMod val="50000"/>
                </a:srgbClr>
              </a:solidFill>
            </a:endParaRPr>
          </a:p>
        </p:txBody>
      </p:sp>
    </p:spTree>
    <p:extLst>
      <p:ext uri="{BB962C8B-B14F-4D97-AF65-F5344CB8AC3E}">
        <p14:creationId xmlns:p14="http://schemas.microsoft.com/office/powerpoint/2010/main" val="259233293"/>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Problem">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FE9E034D-C1DD-48C0-BB6B-FDC6F8EBA558}"/>
              </a:ext>
            </a:extLst>
          </p:cNvPr>
          <p:cNvSpPr>
            <a:spLocks noGrp="1"/>
          </p:cNvSpPr>
          <p:nvPr>
            <p:ph type="title"/>
          </p:nvPr>
        </p:nvSpPr>
        <p:spPr>
          <a:xfrm>
            <a:off x="1518695" y="365129"/>
            <a:ext cx="9986601" cy="1325563"/>
          </a:xfrm>
        </p:spPr>
        <p:txBody>
          <a:bodyPr/>
          <a:lstStyle>
            <a:lvl1pPr algn="l">
              <a:defRPr/>
            </a:lvl1pPr>
          </a:lstStyle>
          <a:p>
            <a:r>
              <a:rPr lang="en-US"/>
              <a:t>Click to edit Master title style</a:t>
            </a:r>
            <a:endParaRPr lang="en-US" dirty="0"/>
          </a:p>
        </p:txBody>
      </p:sp>
      <p:sp>
        <p:nvSpPr>
          <p:cNvPr id="3" name="Text Placeholder 2">
            <a:extLst>
              <a:ext uri="{FF2B5EF4-FFF2-40B4-BE49-F238E27FC236}">
                <a16:creationId xmlns="" xmlns:a16="http://schemas.microsoft.com/office/drawing/2014/main" id="{D77FFB71-D3BF-4723-8C5E-44AD8F0E924D}"/>
              </a:ext>
            </a:extLst>
          </p:cNvPr>
          <p:cNvSpPr>
            <a:spLocks noGrp="1"/>
          </p:cNvSpPr>
          <p:nvPr>
            <p:ph type="body" idx="1"/>
          </p:nvPr>
        </p:nvSpPr>
        <p:spPr>
          <a:xfrm>
            <a:off x="1508692" y="1912336"/>
            <a:ext cx="4114800" cy="457200"/>
          </a:xfrm>
        </p:spPr>
        <p:txBody>
          <a:bodyPr anchor="b">
            <a:normAutofit/>
          </a:bodyPr>
          <a:lstStyle>
            <a:lvl1pPr marL="0" indent="0">
              <a:buNone/>
              <a:defRPr sz="1500" b="0">
                <a:solidFill>
                  <a:schemeClr val="accent4"/>
                </a:solidFill>
                <a:latin typeface="+mj-lt"/>
              </a:defRPr>
            </a:lvl1pPr>
            <a:lvl2pPr marL="342891" indent="0">
              <a:buNone/>
              <a:defRPr sz="1500" b="1"/>
            </a:lvl2pPr>
            <a:lvl3pPr marL="685783" indent="0">
              <a:buNone/>
              <a:defRPr sz="1351" b="1"/>
            </a:lvl3pPr>
            <a:lvl4pPr marL="1028674" indent="0">
              <a:buNone/>
              <a:defRPr sz="1200" b="1"/>
            </a:lvl4pPr>
            <a:lvl5pPr marL="1371566" indent="0">
              <a:buNone/>
              <a:defRPr sz="1200" b="1"/>
            </a:lvl5pPr>
            <a:lvl6pPr marL="1714457" indent="0">
              <a:buNone/>
              <a:defRPr sz="1200" b="1"/>
            </a:lvl6pPr>
            <a:lvl7pPr marL="2057349" indent="0">
              <a:buNone/>
              <a:defRPr sz="1200" b="1"/>
            </a:lvl7pPr>
            <a:lvl8pPr marL="2400240" indent="0">
              <a:buNone/>
              <a:defRPr sz="1200" b="1"/>
            </a:lvl8pPr>
            <a:lvl9pPr marL="2743131" indent="0">
              <a:buNone/>
              <a:defRPr sz="1200" b="1"/>
            </a:lvl9pPr>
          </a:lstStyle>
          <a:p>
            <a:pPr lvl="0"/>
            <a:r>
              <a:rPr lang="en-US"/>
              <a:t>Click to edit Master text styles</a:t>
            </a:r>
          </a:p>
        </p:txBody>
      </p:sp>
      <p:sp>
        <p:nvSpPr>
          <p:cNvPr id="5" name="Text Placeholder 4">
            <a:extLst>
              <a:ext uri="{FF2B5EF4-FFF2-40B4-BE49-F238E27FC236}">
                <a16:creationId xmlns="" xmlns:a16="http://schemas.microsoft.com/office/drawing/2014/main" id="{1714E40B-C52C-407A-9311-46FDCD84CB5A}"/>
              </a:ext>
            </a:extLst>
          </p:cNvPr>
          <p:cNvSpPr>
            <a:spLocks noGrp="1"/>
          </p:cNvSpPr>
          <p:nvPr>
            <p:ph type="body" sz="quarter" idx="3"/>
          </p:nvPr>
        </p:nvSpPr>
        <p:spPr>
          <a:xfrm>
            <a:off x="6573892" y="1874838"/>
            <a:ext cx="4114800" cy="457200"/>
          </a:xfrm>
        </p:spPr>
        <p:txBody>
          <a:bodyPr anchor="b">
            <a:normAutofit/>
          </a:bodyPr>
          <a:lstStyle>
            <a:lvl1pPr marL="0" indent="0">
              <a:buNone/>
              <a:defRPr sz="1500" b="0">
                <a:solidFill>
                  <a:schemeClr val="accent4"/>
                </a:solidFill>
                <a:latin typeface="+mj-lt"/>
              </a:defRPr>
            </a:lvl1pPr>
            <a:lvl2pPr marL="342891" indent="0">
              <a:buNone/>
              <a:defRPr sz="1500" b="1"/>
            </a:lvl2pPr>
            <a:lvl3pPr marL="685783" indent="0">
              <a:buNone/>
              <a:defRPr sz="1351" b="1"/>
            </a:lvl3pPr>
            <a:lvl4pPr marL="1028674" indent="0">
              <a:buNone/>
              <a:defRPr sz="1200" b="1"/>
            </a:lvl4pPr>
            <a:lvl5pPr marL="1371566" indent="0">
              <a:buNone/>
              <a:defRPr sz="1200" b="1"/>
            </a:lvl5pPr>
            <a:lvl6pPr marL="1714457" indent="0">
              <a:buNone/>
              <a:defRPr sz="1200" b="1"/>
            </a:lvl6pPr>
            <a:lvl7pPr marL="2057349" indent="0">
              <a:buNone/>
              <a:defRPr sz="1200" b="1"/>
            </a:lvl7pPr>
            <a:lvl8pPr marL="2400240" indent="0">
              <a:buNone/>
              <a:defRPr sz="1200" b="1"/>
            </a:lvl8pPr>
            <a:lvl9pPr marL="2743131" indent="0">
              <a:buNone/>
              <a:defRPr sz="1200" b="1"/>
            </a:lvl9pPr>
          </a:lstStyle>
          <a:p>
            <a:pPr lvl="0"/>
            <a:r>
              <a:rPr lang="en-US"/>
              <a:t>Click to edit Master text styles</a:t>
            </a:r>
          </a:p>
        </p:txBody>
      </p:sp>
      <p:sp>
        <p:nvSpPr>
          <p:cNvPr id="13" name="Text Placeholder 12">
            <a:extLst>
              <a:ext uri="{FF2B5EF4-FFF2-40B4-BE49-F238E27FC236}">
                <a16:creationId xmlns="" xmlns:a16="http://schemas.microsoft.com/office/drawing/2014/main" id="{E725FCE9-B62D-4B16-807B-9D0D63E93B56}"/>
              </a:ext>
            </a:extLst>
          </p:cNvPr>
          <p:cNvSpPr>
            <a:spLocks noGrp="1"/>
          </p:cNvSpPr>
          <p:nvPr>
            <p:ph type="body" sz="quarter" idx="14"/>
          </p:nvPr>
        </p:nvSpPr>
        <p:spPr>
          <a:xfrm>
            <a:off x="1508692" y="2388253"/>
            <a:ext cx="4114800" cy="914400"/>
          </a:xfrm>
        </p:spPr>
        <p:txBody>
          <a:bodyPr>
            <a:noAutofit/>
          </a:bodyPr>
          <a:lstStyle>
            <a:lvl1pPr marL="0" indent="0">
              <a:lnSpc>
                <a:spcPts val="1951"/>
              </a:lnSpc>
              <a:buNone/>
              <a:defRPr sz="1200"/>
            </a:lvl1pPr>
            <a:lvl2pPr marL="342891" indent="0">
              <a:lnSpc>
                <a:spcPts val="1951"/>
              </a:lnSpc>
              <a:buNone/>
              <a:defRPr sz="1200"/>
            </a:lvl2pPr>
            <a:lvl3pPr marL="685783" indent="0">
              <a:lnSpc>
                <a:spcPts val="1951"/>
              </a:lnSpc>
              <a:buNone/>
              <a:defRPr sz="1200"/>
            </a:lvl3pPr>
            <a:lvl4pPr marL="1028674" indent="0">
              <a:lnSpc>
                <a:spcPts val="1951"/>
              </a:lnSpc>
              <a:buNone/>
              <a:defRPr sz="1200"/>
            </a:lvl4pPr>
            <a:lvl5pPr marL="1371566" indent="0">
              <a:lnSpc>
                <a:spcPts val="1951"/>
              </a:lnSpc>
              <a:buNone/>
              <a:defRPr sz="1200"/>
            </a:lvl5pPr>
          </a:lstStyle>
          <a:p>
            <a:pPr lvl="0"/>
            <a:r>
              <a:rPr lang="en-US"/>
              <a:t>Click to edit Master text styles</a:t>
            </a:r>
          </a:p>
        </p:txBody>
      </p:sp>
      <p:sp>
        <p:nvSpPr>
          <p:cNvPr id="14" name="Text Placeholder 12">
            <a:extLst>
              <a:ext uri="{FF2B5EF4-FFF2-40B4-BE49-F238E27FC236}">
                <a16:creationId xmlns="" xmlns:a16="http://schemas.microsoft.com/office/drawing/2014/main" id="{BA57DF8C-FA7C-490B-98CE-CDE7957EE729}"/>
              </a:ext>
            </a:extLst>
          </p:cNvPr>
          <p:cNvSpPr>
            <a:spLocks noGrp="1"/>
          </p:cNvSpPr>
          <p:nvPr>
            <p:ph type="body" sz="quarter" idx="15"/>
          </p:nvPr>
        </p:nvSpPr>
        <p:spPr>
          <a:xfrm>
            <a:off x="6573892" y="2337741"/>
            <a:ext cx="4114800" cy="914400"/>
          </a:xfrm>
        </p:spPr>
        <p:txBody>
          <a:bodyPr>
            <a:noAutofit/>
          </a:bodyPr>
          <a:lstStyle>
            <a:lvl1pPr marL="0" indent="0">
              <a:lnSpc>
                <a:spcPts val="1951"/>
              </a:lnSpc>
              <a:buNone/>
              <a:defRPr sz="1200"/>
            </a:lvl1pPr>
            <a:lvl2pPr marL="342891" indent="0">
              <a:lnSpc>
                <a:spcPts val="1951"/>
              </a:lnSpc>
              <a:buNone/>
              <a:defRPr sz="1200"/>
            </a:lvl2pPr>
            <a:lvl3pPr marL="685783" indent="0">
              <a:lnSpc>
                <a:spcPts val="1951"/>
              </a:lnSpc>
              <a:buNone/>
              <a:defRPr sz="1200"/>
            </a:lvl3pPr>
            <a:lvl4pPr marL="1028674" indent="0">
              <a:lnSpc>
                <a:spcPts val="1951"/>
              </a:lnSpc>
              <a:buNone/>
              <a:defRPr sz="1200"/>
            </a:lvl4pPr>
            <a:lvl5pPr marL="1371566" indent="0">
              <a:lnSpc>
                <a:spcPts val="1951"/>
              </a:lnSpc>
              <a:buNone/>
              <a:defRPr sz="1200"/>
            </a:lvl5pPr>
          </a:lstStyle>
          <a:p>
            <a:pPr lvl="0"/>
            <a:r>
              <a:rPr lang="en-US"/>
              <a:t>Click to edit Master text styles</a:t>
            </a:r>
          </a:p>
        </p:txBody>
      </p:sp>
      <p:sp>
        <p:nvSpPr>
          <p:cNvPr id="19" name="Text Placeholder 2">
            <a:extLst>
              <a:ext uri="{FF2B5EF4-FFF2-40B4-BE49-F238E27FC236}">
                <a16:creationId xmlns="" xmlns:a16="http://schemas.microsoft.com/office/drawing/2014/main" id="{FF039F13-B78B-4A7E-AB1D-94C070BAE974}"/>
              </a:ext>
            </a:extLst>
          </p:cNvPr>
          <p:cNvSpPr>
            <a:spLocks noGrp="1"/>
          </p:cNvSpPr>
          <p:nvPr>
            <p:ph type="body" idx="16"/>
          </p:nvPr>
        </p:nvSpPr>
        <p:spPr>
          <a:xfrm>
            <a:off x="1518687" y="3608720"/>
            <a:ext cx="4114800" cy="457200"/>
          </a:xfrm>
        </p:spPr>
        <p:txBody>
          <a:bodyPr anchor="b">
            <a:normAutofit/>
          </a:bodyPr>
          <a:lstStyle>
            <a:lvl1pPr marL="0" indent="0">
              <a:buNone/>
              <a:defRPr sz="1500" b="0">
                <a:solidFill>
                  <a:schemeClr val="accent4"/>
                </a:solidFill>
                <a:latin typeface="+mj-lt"/>
              </a:defRPr>
            </a:lvl1pPr>
            <a:lvl2pPr marL="342891" indent="0">
              <a:buNone/>
              <a:defRPr sz="1500" b="1"/>
            </a:lvl2pPr>
            <a:lvl3pPr marL="685783" indent="0">
              <a:buNone/>
              <a:defRPr sz="1351" b="1"/>
            </a:lvl3pPr>
            <a:lvl4pPr marL="1028674" indent="0">
              <a:buNone/>
              <a:defRPr sz="1200" b="1"/>
            </a:lvl4pPr>
            <a:lvl5pPr marL="1371566" indent="0">
              <a:buNone/>
              <a:defRPr sz="1200" b="1"/>
            </a:lvl5pPr>
            <a:lvl6pPr marL="1714457" indent="0">
              <a:buNone/>
              <a:defRPr sz="1200" b="1"/>
            </a:lvl6pPr>
            <a:lvl7pPr marL="2057349" indent="0">
              <a:buNone/>
              <a:defRPr sz="1200" b="1"/>
            </a:lvl7pPr>
            <a:lvl8pPr marL="2400240" indent="0">
              <a:buNone/>
              <a:defRPr sz="1200" b="1"/>
            </a:lvl8pPr>
            <a:lvl9pPr marL="2743131" indent="0">
              <a:buNone/>
              <a:defRPr sz="1200" b="1"/>
            </a:lvl9pPr>
          </a:lstStyle>
          <a:p>
            <a:pPr lvl="0"/>
            <a:r>
              <a:rPr lang="en-US"/>
              <a:t>Click to edit Master text styles</a:t>
            </a:r>
          </a:p>
        </p:txBody>
      </p:sp>
      <p:sp>
        <p:nvSpPr>
          <p:cNvPr id="20" name="Text Placeholder 4">
            <a:extLst>
              <a:ext uri="{FF2B5EF4-FFF2-40B4-BE49-F238E27FC236}">
                <a16:creationId xmlns="" xmlns:a16="http://schemas.microsoft.com/office/drawing/2014/main" id="{525F4B91-27EE-47AC-BBD0-A66FE53A04FF}"/>
              </a:ext>
            </a:extLst>
          </p:cNvPr>
          <p:cNvSpPr>
            <a:spLocks noGrp="1"/>
          </p:cNvSpPr>
          <p:nvPr>
            <p:ph type="body" sz="quarter" idx="17"/>
          </p:nvPr>
        </p:nvSpPr>
        <p:spPr>
          <a:xfrm>
            <a:off x="6583887" y="3571222"/>
            <a:ext cx="4114800" cy="457200"/>
          </a:xfrm>
        </p:spPr>
        <p:txBody>
          <a:bodyPr anchor="b">
            <a:normAutofit/>
          </a:bodyPr>
          <a:lstStyle>
            <a:lvl1pPr marL="0" indent="0">
              <a:buNone/>
              <a:defRPr sz="1500" b="0">
                <a:solidFill>
                  <a:schemeClr val="accent4"/>
                </a:solidFill>
                <a:latin typeface="+mj-lt"/>
              </a:defRPr>
            </a:lvl1pPr>
            <a:lvl2pPr marL="342891" indent="0">
              <a:buNone/>
              <a:defRPr sz="1500" b="1"/>
            </a:lvl2pPr>
            <a:lvl3pPr marL="685783" indent="0">
              <a:buNone/>
              <a:defRPr sz="1351" b="1"/>
            </a:lvl3pPr>
            <a:lvl4pPr marL="1028674" indent="0">
              <a:buNone/>
              <a:defRPr sz="1200" b="1"/>
            </a:lvl4pPr>
            <a:lvl5pPr marL="1371566" indent="0">
              <a:buNone/>
              <a:defRPr sz="1200" b="1"/>
            </a:lvl5pPr>
            <a:lvl6pPr marL="1714457" indent="0">
              <a:buNone/>
              <a:defRPr sz="1200" b="1"/>
            </a:lvl6pPr>
            <a:lvl7pPr marL="2057349" indent="0">
              <a:buNone/>
              <a:defRPr sz="1200" b="1"/>
            </a:lvl7pPr>
            <a:lvl8pPr marL="2400240" indent="0">
              <a:buNone/>
              <a:defRPr sz="1200" b="1"/>
            </a:lvl8pPr>
            <a:lvl9pPr marL="2743131" indent="0">
              <a:buNone/>
              <a:defRPr sz="1200" b="1"/>
            </a:lvl9pPr>
          </a:lstStyle>
          <a:p>
            <a:pPr lvl="0"/>
            <a:r>
              <a:rPr lang="en-US"/>
              <a:t>Click to edit Master text styles</a:t>
            </a:r>
          </a:p>
        </p:txBody>
      </p:sp>
      <p:sp>
        <p:nvSpPr>
          <p:cNvPr id="21" name="Text Placeholder 12">
            <a:extLst>
              <a:ext uri="{FF2B5EF4-FFF2-40B4-BE49-F238E27FC236}">
                <a16:creationId xmlns="" xmlns:a16="http://schemas.microsoft.com/office/drawing/2014/main" id="{1F0A1756-3486-46A9-9DD3-7BFA5FF75731}"/>
              </a:ext>
            </a:extLst>
          </p:cNvPr>
          <p:cNvSpPr>
            <a:spLocks noGrp="1"/>
          </p:cNvSpPr>
          <p:nvPr>
            <p:ph type="body" sz="quarter" idx="18"/>
          </p:nvPr>
        </p:nvSpPr>
        <p:spPr>
          <a:xfrm>
            <a:off x="1518687" y="4084637"/>
            <a:ext cx="4114800" cy="914400"/>
          </a:xfrm>
        </p:spPr>
        <p:txBody>
          <a:bodyPr>
            <a:noAutofit/>
          </a:bodyPr>
          <a:lstStyle>
            <a:lvl1pPr marL="0" indent="0">
              <a:lnSpc>
                <a:spcPts val="1951"/>
              </a:lnSpc>
              <a:buNone/>
              <a:defRPr sz="1200"/>
            </a:lvl1pPr>
            <a:lvl2pPr marL="342891" indent="0">
              <a:lnSpc>
                <a:spcPts val="1951"/>
              </a:lnSpc>
              <a:buNone/>
              <a:defRPr sz="1200"/>
            </a:lvl2pPr>
            <a:lvl3pPr marL="685783" indent="0">
              <a:lnSpc>
                <a:spcPts val="1951"/>
              </a:lnSpc>
              <a:buNone/>
              <a:defRPr sz="1200"/>
            </a:lvl3pPr>
            <a:lvl4pPr marL="1028674" indent="0">
              <a:lnSpc>
                <a:spcPts val="1951"/>
              </a:lnSpc>
              <a:buNone/>
              <a:defRPr sz="1200"/>
            </a:lvl4pPr>
            <a:lvl5pPr marL="1371566" indent="0">
              <a:lnSpc>
                <a:spcPts val="1951"/>
              </a:lnSpc>
              <a:buNone/>
              <a:defRPr sz="1200"/>
            </a:lvl5pPr>
          </a:lstStyle>
          <a:p>
            <a:pPr lvl="0"/>
            <a:r>
              <a:rPr lang="en-US"/>
              <a:t>Click to edit Master text styles</a:t>
            </a:r>
          </a:p>
        </p:txBody>
      </p:sp>
      <p:sp>
        <p:nvSpPr>
          <p:cNvPr id="22" name="Text Placeholder 12">
            <a:extLst>
              <a:ext uri="{FF2B5EF4-FFF2-40B4-BE49-F238E27FC236}">
                <a16:creationId xmlns="" xmlns:a16="http://schemas.microsoft.com/office/drawing/2014/main" id="{F50C0C1C-5BD4-4F62-8AB2-50B1FE4A7DAE}"/>
              </a:ext>
            </a:extLst>
          </p:cNvPr>
          <p:cNvSpPr>
            <a:spLocks noGrp="1"/>
          </p:cNvSpPr>
          <p:nvPr>
            <p:ph type="body" sz="quarter" idx="19"/>
          </p:nvPr>
        </p:nvSpPr>
        <p:spPr>
          <a:xfrm>
            <a:off x="6583887" y="4034125"/>
            <a:ext cx="4114800" cy="914400"/>
          </a:xfrm>
        </p:spPr>
        <p:txBody>
          <a:bodyPr>
            <a:noAutofit/>
          </a:bodyPr>
          <a:lstStyle>
            <a:lvl1pPr marL="0" indent="0">
              <a:lnSpc>
                <a:spcPts val="1951"/>
              </a:lnSpc>
              <a:buNone/>
              <a:defRPr sz="1200"/>
            </a:lvl1pPr>
            <a:lvl2pPr marL="342891" indent="0">
              <a:lnSpc>
                <a:spcPts val="1951"/>
              </a:lnSpc>
              <a:buNone/>
              <a:defRPr sz="1200"/>
            </a:lvl2pPr>
            <a:lvl3pPr marL="685783" indent="0">
              <a:lnSpc>
                <a:spcPts val="1951"/>
              </a:lnSpc>
              <a:buNone/>
              <a:defRPr sz="1200"/>
            </a:lvl3pPr>
            <a:lvl4pPr marL="1028674" indent="0">
              <a:lnSpc>
                <a:spcPts val="1951"/>
              </a:lnSpc>
              <a:buNone/>
              <a:defRPr sz="1200"/>
            </a:lvl4pPr>
            <a:lvl5pPr marL="1371566" indent="0">
              <a:lnSpc>
                <a:spcPts val="1951"/>
              </a:lnSpc>
              <a:buNone/>
              <a:defRPr sz="1200"/>
            </a:lvl5pPr>
          </a:lstStyle>
          <a:p>
            <a:pPr lvl="0"/>
            <a:r>
              <a:rPr lang="en-US"/>
              <a:t>Click to edit Master text styles</a:t>
            </a:r>
          </a:p>
          <a:p>
            <a:pPr lvl="1"/>
            <a:r>
              <a:rPr lang="en-US"/>
              <a:t>Second level</a:t>
            </a:r>
          </a:p>
        </p:txBody>
      </p:sp>
      <p:sp>
        <p:nvSpPr>
          <p:cNvPr id="15" name="Picture Placeholder 10">
            <a:extLst>
              <a:ext uri="{FF2B5EF4-FFF2-40B4-BE49-F238E27FC236}">
                <a16:creationId xmlns="" xmlns:a16="http://schemas.microsoft.com/office/drawing/2014/main" id="{A12F2D63-1E00-4379-A32F-B52857A50211}"/>
              </a:ext>
            </a:extLst>
          </p:cNvPr>
          <p:cNvSpPr>
            <a:spLocks noGrp="1"/>
          </p:cNvSpPr>
          <p:nvPr>
            <p:ph type="pic" sz="quarter" idx="13"/>
          </p:nvPr>
        </p:nvSpPr>
        <p:spPr>
          <a:xfrm>
            <a:off x="1531" y="5943600"/>
            <a:ext cx="12188953" cy="914400"/>
          </a:xfrm>
          <a:solidFill>
            <a:schemeClr val="accent6"/>
          </a:solidFill>
        </p:spPr>
        <p:txBody>
          <a:bodyPr/>
          <a:lstStyle/>
          <a:p>
            <a:r>
              <a:rPr lang="en-US"/>
              <a:t>Click icon to add picture</a:t>
            </a:r>
            <a:endParaRPr lang="en-US" dirty="0"/>
          </a:p>
        </p:txBody>
      </p:sp>
      <p:sp>
        <p:nvSpPr>
          <p:cNvPr id="7" name="Date Placeholder 6">
            <a:extLst>
              <a:ext uri="{FF2B5EF4-FFF2-40B4-BE49-F238E27FC236}">
                <a16:creationId xmlns="" xmlns:a16="http://schemas.microsoft.com/office/drawing/2014/main" id="{860A2F77-6CFB-4347-9224-EFAA0C0EF3DB}"/>
              </a:ext>
            </a:extLst>
          </p:cNvPr>
          <p:cNvSpPr>
            <a:spLocks noGrp="1"/>
          </p:cNvSpPr>
          <p:nvPr>
            <p:ph type="dt" sz="half" idx="10"/>
          </p:nvPr>
        </p:nvSpPr>
        <p:spPr/>
        <p:txBody>
          <a:bodyPr/>
          <a:lstStyle>
            <a:lvl1pPr>
              <a:defRPr>
                <a:solidFill>
                  <a:schemeClr val="bg1"/>
                </a:solidFill>
              </a:defRPr>
            </a:lvl1pPr>
          </a:lstStyle>
          <a:p>
            <a:r>
              <a:rPr lang="en-US">
                <a:solidFill>
                  <a:prstClr val="white"/>
                </a:solidFill>
              </a:rPr>
              <a:t>20XX</a:t>
            </a:r>
            <a:endParaRPr lang="en-US" dirty="0">
              <a:solidFill>
                <a:prstClr val="white"/>
              </a:solidFill>
            </a:endParaRPr>
          </a:p>
        </p:txBody>
      </p:sp>
      <p:sp>
        <p:nvSpPr>
          <p:cNvPr id="8" name="Footer Placeholder 7">
            <a:extLst>
              <a:ext uri="{FF2B5EF4-FFF2-40B4-BE49-F238E27FC236}">
                <a16:creationId xmlns="" xmlns:a16="http://schemas.microsoft.com/office/drawing/2014/main" id="{97C1F45E-8700-4861-AD21-BB7A09E1305A}"/>
              </a:ext>
            </a:extLst>
          </p:cNvPr>
          <p:cNvSpPr>
            <a:spLocks noGrp="1"/>
          </p:cNvSpPr>
          <p:nvPr>
            <p:ph type="ftr" sz="quarter" idx="11"/>
          </p:nvPr>
        </p:nvSpPr>
        <p:spPr/>
        <p:txBody>
          <a:bodyPr/>
          <a:lstStyle>
            <a:lvl1pPr>
              <a:defRPr>
                <a:solidFill>
                  <a:schemeClr val="bg1"/>
                </a:solidFill>
              </a:defRPr>
            </a:lvl1pPr>
          </a:lstStyle>
          <a:p>
            <a:r>
              <a:rPr lang="en-US">
                <a:solidFill>
                  <a:prstClr val="white"/>
                </a:solidFill>
              </a:rPr>
              <a:t>RURBAN TIRUVALLUR</a:t>
            </a:r>
            <a:endParaRPr lang="en-US" dirty="0">
              <a:solidFill>
                <a:prstClr val="white"/>
              </a:solidFill>
            </a:endParaRPr>
          </a:p>
        </p:txBody>
      </p:sp>
      <p:sp>
        <p:nvSpPr>
          <p:cNvPr id="9" name="Slide Number Placeholder 8">
            <a:extLst>
              <a:ext uri="{FF2B5EF4-FFF2-40B4-BE49-F238E27FC236}">
                <a16:creationId xmlns="" xmlns:a16="http://schemas.microsoft.com/office/drawing/2014/main" id="{B7283171-31EE-44C7-A031-9F840EDEC10C}"/>
              </a:ext>
            </a:extLst>
          </p:cNvPr>
          <p:cNvSpPr>
            <a:spLocks noGrp="1"/>
          </p:cNvSpPr>
          <p:nvPr>
            <p:ph type="sldNum" sz="quarter" idx="12"/>
          </p:nvPr>
        </p:nvSpPr>
        <p:spPr/>
        <p:txBody>
          <a:bodyPr/>
          <a:lstStyle>
            <a:lvl1pPr>
              <a:defRPr>
                <a:solidFill>
                  <a:schemeClr val="bg1"/>
                </a:solidFill>
              </a:defRPr>
            </a:lvl1pPr>
          </a:lstStyle>
          <a:p>
            <a:fld id="{B5CEABB6-07DC-46E8-9B57-56EC44A396E5}" type="slidenum">
              <a:rPr lang="en-US" smtClean="0">
                <a:solidFill>
                  <a:prstClr val="white"/>
                </a:solidFill>
              </a:rPr>
              <a:pPr/>
              <a:t>‹#›</a:t>
            </a:fld>
            <a:endParaRPr lang="en-US" dirty="0">
              <a:solidFill>
                <a:prstClr val="white"/>
              </a:solidFill>
            </a:endParaRPr>
          </a:p>
        </p:txBody>
      </p:sp>
    </p:spTree>
    <p:extLst>
      <p:ext uri="{BB962C8B-B14F-4D97-AF65-F5344CB8AC3E}">
        <p14:creationId xmlns:p14="http://schemas.microsoft.com/office/powerpoint/2010/main" val="3496902470"/>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Solution">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FE9E034D-C1DD-48C0-BB6B-FDC6F8EBA558}"/>
              </a:ext>
            </a:extLst>
          </p:cNvPr>
          <p:cNvSpPr>
            <a:spLocks noGrp="1"/>
          </p:cNvSpPr>
          <p:nvPr>
            <p:ph type="title"/>
          </p:nvPr>
        </p:nvSpPr>
        <p:spPr>
          <a:xfrm>
            <a:off x="6858007" y="365129"/>
            <a:ext cx="4602319" cy="1325563"/>
          </a:xfrm>
        </p:spPr>
        <p:txBody>
          <a:bodyPr/>
          <a:lstStyle>
            <a:lvl1pPr>
              <a:defRPr>
                <a:solidFill>
                  <a:schemeClr val="tx1">
                    <a:lumMod val="50000"/>
                    <a:lumOff val="50000"/>
                  </a:schemeClr>
                </a:solidFill>
              </a:defRPr>
            </a:lvl1pPr>
          </a:lstStyle>
          <a:p>
            <a:r>
              <a:rPr lang="en-US"/>
              <a:t>Click to edit Master title style</a:t>
            </a:r>
            <a:endParaRPr lang="en-US" dirty="0"/>
          </a:p>
        </p:txBody>
      </p:sp>
      <p:sp>
        <p:nvSpPr>
          <p:cNvPr id="11" name="Picture Placeholder 10">
            <a:extLst>
              <a:ext uri="{FF2B5EF4-FFF2-40B4-BE49-F238E27FC236}">
                <a16:creationId xmlns="" xmlns:a16="http://schemas.microsoft.com/office/drawing/2014/main" id="{AA39532F-F90D-47C0-89E1-06A3DED59311}"/>
              </a:ext>
            </a:extLst>
          </p:cNvPr>
          <p:cNvSpPr>
            <a:spLocks noGrp="1"/>
          </p:cNvSpPr>
          <p:nvPr>
            <p:ph type="pic" sz="quarter" idx="13"/>
          </p:nvPr>
        </p:nvSpPr>
        <p:spPr>
          <a:xfrm>
            <a:off x="0" y="0"/>
            <a:ext cx="6096000" cy="6858000"/>
          </a:xfrm>
          <a:solidFill>
            <a:schemeClr val="accent6"/>
          </a:solidFill>
        </p:spPr>
        <p:txBody>
          <a:bodyPr/>
          <a:lstStyle/>
          <a:p>
            <a:r>
              <a:rPr lang="en-US"/>
              <a:t>Click icon to add picture</a:t>
            </a:r>
            <a:endParaRPr lang="en-US" dirty="0"/>
          </a:p>
        </p:txBody>
      </p:sp>
      <p:sp>
        <p:nvSpPr>
          <p:cNvPr id="5" name="Text Placeholder 4">
            <a:extLst>
              <a:ext uri="{FF2B5EF4-FFF2-40B4-BE49-F238E27FC236}">
                <a16:creationId xmlns="" xmlns:a16="http://schemas.microsoft.com/office/drawing/2014/main" id="{1714E40B-C52C-407A-9311-46FDCD84CB5A}"/>
              </a:ext>
            </a:extLst>
          </p:cNvPr>
          <p:cNvSpPr>
            <a:spLocks noGrp="1"/>
          </p:cNvSpPr>
          <p:nvPr>
            <p:ph type="body" sz="quarter" idx="3"/>
          </p:nvPr>
        </p:nvSpPr>
        <p:spPr>
          <a:xfrm>
            <a:off x="6858003" y="1691640"/>
            <a:ext cx="3931920" cy="338328"/>
          </a:xfrm>
        </p:spPr>
        <p:txBody>
          <a:bodyPr anchor="b">
            <a:noAutofit/>
          </a:bodyPr>
          <a:lstStyle>
            <a:lvl1pPr marL="0" indent="0">
              <a:buNone/>
              <a:defRPr sz="1500" b="0">
                <a:solidFill>
                  <a:schemeClr val="accent4"/>
                </a:solidFill>
                <a:latin typeface="+mj-lt"/>
              </a:defRPr>
            </a:lvl1pPr>
            <a:lvl2pPr marL="342891" indent="0">
              <a:buNone/>
              <a:defRPr sz="1500" b="1"/>
            </a:lvl2pPr>
            <a:lvl3pPr marL="685783" indent="0">
              <a:buNone/>
              <a:defRPr sz="1351" b="1"/>
            </a:lvl3pPr>
            <a:lvl4pPr marL="1028674" indent="0">
              <a:buNone/>
              <a:defRPr sz="1200" b="1"/>
            </a:lvl4pPr>
            <a:lvl5pPr marL="1371566" indent="0">
              <a:buNone/>
              <a:defRPr sz="1200" b="1"/>
            </a:lvl5pPr>
            <a:lvl6pPr marL="1714457" indent="0">
              <a:buNone/>
              <a:defRPr sz="1200" b="1"/>
            </a:lvl6pPr>
            <a:lvl7pPr marL="2057349" indent="0">
              <a:buNone/>
              <a:defRPr sz="1200" b="1"/>
            </a:lvl7pPr>
            <a:lvl8pPr marL="2400240" indent="0">
              <a:buNone/>
              <a:defRPr sz="1200" b="1"/>
            </a:lvl8pPr>
            <a:lvl9pPr marL="2743131" indent="0">
              <a:buNone/>
              <a:defRPr sz="1200" b="1"/>
            </a:lvl9pPr>
          </a:lstStyle>
          <a:p>
            <a:pPr lvl="0"/>
            <a:r>
              <a:rPr lang="en-US"/>
              <a:t>Click to edit Master text styles</a:t>
            </a:r>
          </a:p>
        </p:txBody>
      </p:sp>
      <p:sp>
        <p:nvSpPr>
          <p:cNvPr id="14" name="Text Placeholder 12">
            <a:extLst>
              <a:ext uri="{FF2B5EF4-FFF2-40B4-BE49-F238E27FC236}">
                <a16:creationId xmlns="" xmlns:a16="http://schemas.microsoft.com/office/drawing/2014/main" id="{BA57DF8C-FA7C-490B-98CE-CDE7957EE729}"/>
              </a:ext>
            </a:extLst>
          </p:cNvPr>
          <p:cNvSpPr>
            <a:spLocks noGrp="1"/>
          </p:cNvSpPr>
          <p:nvPr>
            <p:ph type="body" sz="quarter" idx="15"/>
          </p:nvPr>
        </p:nvSpPr>
        <p:spPr>
          <a:xfrm>
            <a:off x="6858000" y="2093976"/>
            <a:ext cx="4572000" cy="530352"/>
          </a:xfrm>
        </p:spPr>
        <p:txBody>
          <a:bodyPr>
            <a:noAutofit/>
          </a:bodyPr>
          <a:lstStyle>
            <a:lvl1pPr marL="0" indent="0">
              <a:lnSpc>
                <a:spcPts val="1500"/>
              </a:lnSpc>
              <a:buNone/>
              <a:defRPr sz="1051"/>
            </a:lvl1pPr>
            <a:lvl2pPr marL="342891" indent="0">
              <a:lnSpc>
                <a:spcPts val="1500"/>
              </a:lnSpc>
              <a:buNone/>
              <a:defRPr sz="1051"/>
            </a:lvl2pPr>
            <a:lvl3pPr marL="685783" indent="0">
              <a:lnSpc>
                <a:spcPts val="1500"/>
              </a:lnSpc>
              <a:buNone/>
              <a:defRPr sz="1051"/>
            </a:lvl3pPr>
            <a:lvl4pPr marL="1028674" indent="0">
              <a:lnSpc>
                <a:spcPts val="1500"/>
              </a:lnSpc>
              <a:buNone/>
              <a:defRPr sz="1051"/>
            </a:lvl4pPr>
            <a:lvl5pPr marL="1371566" indent="0">
              <a:lnSpc>
                <a:spcPts val="1500"/>
              </a:lnSpc>
              <a:buNone/>
              <a:defRPr sz="1051"/>
            </a:lvl5pPr>
          </a:lstStyle>
          <a:p>
            <a:pPr lvl="0"/>
            <a:r>
              <a:rPr lang="en-US"/>
              <a:t>Click to edit Master text styles</a:t>
            </a:r>
          </a:p>
        </p:txBody>
      </p:sp>
      <p:sp>
        <p:nvSpPr>
          <p:cNvPr id="20" name="Text Placeholder 4">
            <a:extLst>
              <a:ext uri="{FF2B5EF4-FFF2-40B4-BE49-F238E27FC236}">
                <a16:creationId xmlns="" xmlns:a16="http://schemas.microsoft.com/office/drawing/2014/main" id="{525F4B91-27EE-47AC-BBD0-A66FE53A04FF}"/>
              </a:ext>
            </a:extLst>
          </p:cNvPr>
          <p:cNvSpPr>
            <a:spLocks noGrp="1"/>
          </p:cNvSpPr>
          <p:nvPr>
            <p:ph type="body" sz="quarter" idx="17"/>
          </p:nvPr>
        </p:nvSpPr>
        <p:spPr>
          <a:xfrm>
            <a:off x="6858003" y="2962656"/>
            <a:ext cx="3931920" cy="338328"/>
          </a:xfrm>
        </p:spPr>
        <p:txBody>
          <a:bodyPr anchor="b">
            <a:noAutofit/>
          </a:bodyPr>
          <a:lstStyle>
            <a:lvl1pPr marL="0" indent="0">
              <a:buNone/>
              <a:defRPr sz="1500" b="0">
                <a:solidFill>
                  <a:schemeClr val="accent4"/>
                </a:solidFill>
                <a:latin typeface="+mj-lt"/>
              </a:defRPr>
            </a:lvl1pPr>
            <a:lvl2pPr marL="342891" indent="0">
              <a:buNone/>
              <a:defRPr sz="1500" b="1"/>
            </a:lvl2pPr>
            <a:lvl3pPr marL="685783" indent="0">
              <a:buNone/>
              <a:defRPr sz="1351" b="1"/>
            </a:lvl3pPr>
            <a:lvl4pPr marL="1028674" indent="0">
              <a:buNone/>
              <a:defRPr sz="1200" b="1"/>
            </a:lvl4pPr>
            <a:lvl5pPr marL="1371566" indent="0">
              <a:buNone/>
              <a:defRPr sz="1200" b="1"/>
            </a:lvl5pPr>
            <a:lvl6pPr marL="1714457" indent="0">
              <a:buNone/>
              <a:defRPr sz="1200" b="1"/>
            </a:lvl6pPr>
            <a:lvl7pPr marL="2057349" indent="0">
              <a:buNone/>
              <a:defRPr sz="1200" b="1"/>
            </a:lvl7pPr>
            <a:lvl8pPr marL="2400240" indent="0">
              <a:buNone/>
              <a:defRPr sz="1200" b="1"/>
            </a:lvl8pPr>
            <a:lvl9pPr marL="2743131" indent="0">
              <a:buNone/>
              <a:defRPr sz="1200" b="1"/>
            </a:lvl9pPr>
          </a:lstStyle>
          <a:p>
            <a:pPr lvl="0"/>
            <a:r>
              <a:rPr lang="en-US"/>
              <a:t>Click to edit Master text styles</a:t>
            </a:r>
          </a:p>
        </p:txBody>
      </p:sp>
      <p:sp>
        <p:nvSpPr>
          <p:cNvPr id="22" name="Text Placeholder 12">
            <a:extLst>
              <a:ext uri="{FF2B5EF4-FFF2-40B4-BE49-F238E27FC236}">
                <a16:creationId xmlns="" xmlns:a16="http://schemas.microsoft.com/office/drawing/2014/main" id="{F50C0C1C-5BD4-4F62-8AB2-50B1FE4A7DAE}"/>
              </a:ext>
            </a:extLst>
          </p:cNvPr>
          <p:cNvSpPr>
            <a:spLocks noGrp="1"/>
          </p:cNvSpPr>
          <p:nvPr>
            <p:ph type="body" sz="quarter" idx="19"/>
          </p:nvPr>
        </p:nvSpPr>
        <p:spPr>
          <a:xfrm>
            <a:off x="6858000" y="3310128"/>
            <a:ext cx="4572000" cy="530352"/>
          </a:xfrm>
        </p:spPr>
        <p:txBody>
          <a:bodyPr>
            <a:noAutofit/>
          </a:bodyPr>
          <a:lstStyle>
            <a:lvl1pPr marL="0" indent="0">
              <a:lnSpc>
                <a:spcPts val="1500"/>
              </a:lnSpc>
              <a:buNone/>
              <a:defRPr sz="1051"/>
            </a:lvl1pPr>
            <a:lvl2pPr marL="342891" indent="0">
              <a:lnSpc>
                <a:spcPts val="1500"/>
              </a:lnSpc>
              <a:buNone/>
              <a:defRPr sz="1051"/>
            </a:lvl2pPr>
            <a:lvl3pPr marL="685783" indent="0">
              <a:lnSpc>
                <a:spcPts val="1500"/>
              </a:lnSpc>
              <a:buNone/>
              <a:defRPr sz="1051"/>
            </a:lvl3pPr>
            <a:lvl4pPr marL="1028674" indent="0">
              <a:lnSpc>
                <a:spcPts val="1500"/>
              </a:lnSpc>
              <a:buNone/>
              <a:defRPr sz="1051"/>
            </a:lvl4pPr>
            <a:lvl5pPr marL="1371566" indent="0">
              <a:lnSpc>
                <a:spcPts val="1500"/>
              </a:lnSpc>
              <a:buNone/>
              <a:defRPr sz="1051"/>
            </a:lvl5pPr>
          </a:lstStyle>
          <a:p>
            <a:pPr lvl="0"/>
            <a:r>
              <a:rPr lang="en-US"/>
              <a:t>Click to edit Master text styles</a:t>
            </a:r>
          </a:p>
        </p:txBody>
      </p:sp>
      <p:sp>
        <p:nvSpPr>
          <p:cNvPr id="23" name="Text Placeholder 4">
            <a:extLst>
              <a:ext uri="{FF2B5EF4-FFF2-40B4-BE49-F238E27FC236}">
                <a16:creationId xmlns="" xmlns:a16="http://schemas.microsoft.com/office/drawing/2014/main" id="{8462AFAF-169F-4E2A-AC00-6E8666595471}"/>
              </a:ext>
            </a:extLst>
          </p:cNvPr>
          <p:cNvSpPr>
            <a:spLocks noGrp="1"/>
          </p:cNvSpPr>
          <p:nvPr>
            <p:ph type="body" sz="quarter" idx="20"/>
          </p:nvPr>
        </p:nvSpPr>
        <p:spPr>
          <a:xfrm>
            <a:off x="6870356" y="3931920"/>
            <a:ext cx="3931920" cy="338328"/>
          </a:xfrm>
        </p:spPr>
        <p:txBody>
          <a:bodyPr anchor="b">
            <a:noAutofit/>
          </a:bodyPr>
          <a:lstStyle>
            <a:lvl1pPr marL="0" indent="0">
              <a:buNone/>
              <a:defRPr sz="1500" b="0">
                <a:solidFill>
                  <a:schemeClr val="accent4"/>
                </a:solidFill>
                <a:latin typeface="+mj-lt"/>
              </a:defRPr>
            </a:lvl1pPr>
            <a:lvl2pPr marL="342891" indent="0">
              <a:buNone/>
              <a:defRPr sz="1500" b="1"/>
            </a:lvl2pPr>
            <a:lvl3pPr marL="685783" indent="0">
              <a:buNone/>
              <a:defRPr sz="1351" b="1"/>
            </a:lvl3pPr>
            <a:lvl4pPr marL="1028674" indent="0">
              <a:buNone/>
              <a:defRPr sz="1200" b="1"/>
            </a:lvl4pPr>
            <a:lvl5pPr marL="1371566" indent="0">
              <a:buNone/>
              <a:defRPr sz="1200" b="1"/>
            </a:lvl5pPr>
            <a:lvl6pPr marL="1714457" indent="0">
              <a:buNone/>
              <a:defRPr sz="1200" b="1"/>
            </a:lvl6pPr>
            <a:lvl7pPr marL="2057349" indent="0">
              <a:buNone/>
              <a:defRPr sz="1200" b="1"/>
            </a:lvl7pPr>
            <a:lvl8pPr marL="2400240" indent="0">
              <a:buNone/>
              <a:defRPr sz="1200" b="1"/>
            </a:lvl8pPr>
            <a:lvl9pPr marL="2743131" indent="0">
              <a:buNone/>
              <a:defRPr sz="1200" b="1"/>
            </a:lvl9pPr>
          </a:lstStyle>
          <a:p>
            <a:pPr lvl="0"/>
            <a:r>
              <a:rPr lang="en-US"/>
              <a:t>Click to edit Master text styles</a:t>
            </a:r>
          </a:p>
        </p:txBody>
      </p:sp>
      <p:sp>
        <p:nvSpPr>
          <p:cNvPr id="24" name="Text Placeholder 12">
            <a:extLst>
              <a:ext uri="{FF2B5EF4-FFF2-40B4-BE49-F238E27FC236}">
                <a16:creationId xmlns="" xmlns:a16="http://schemas.microsoft.com/office/drawing/2014/main" id="{9FDE6BB6-DE86-4B19-B83F-5B83A89477B4}"/>
              </a:ext>
            </a:extLst>
          </p:cNvPr>
          <p:cNvSpPr>
            <a:spLocks noGrp="1"/>
          </p:cNvSpPr>
          <p:nvPr>
            <p:ph type="body" sz="quarter" idx="21"/>
          </p:nvPr>
        </p:nvSpPr>
        <p:spPr>
          <a:xfrm>
            <a:off x="6870356" y="4270248"/>
            <a:ext cx="4572000" cy="530352"/>
          </a:xfrm>
        </p:spPr>
        <p:txBody>
          <a:bodyPr>
            <a:noAutofit/>
          </a:bodyPr>
          <a:lstStyle>
            <a:lvl1pPr marL="0" indent="0">
              <a:lnSpc>
                <a:spcPts val="1500"/>
              </a:lnSpc>
              <a:buNone/>
              <a:defRPr sz="1051"/>
            </a:lvl1pPr>
            <a:lvl2pPr marL="342891" indent="0">
              <a:lnSpc>
                <a:spcPts val="1500"/>
              </a:lnSpc>
              <a:buNone/>
              <a:defRPr sz="1051"/>
            </a:lvl2pPr>
            <a:lvl3pPr marL="685783" indent="0">
              <a:lnSpc>
                <a:spcPts val="1500"/>
              </a:lnSpc>
              <a:buNone/>
              <a:defRPr sz="1051"/>
            </a:lvl3pPr>
            <a:lvl4pPr marL="1028674" indent="0">
              <a:lnSpc>
                <a:spcPts val="1500"/>
              </a:lnSpc>
              <a:buNone/>
              <a:defRPr sz="1051"/>
            </a:lvl4pPr>
            <a:lvl5pPr marL="1371566" indent="0">
              <a:lnSpc>
                <a:spcPts val="1500"/>
              </a:lnSpc>
              <a:buNone/>
              <a:defRPr sz="1051"/>
            </a:lvl5pPr>
          </a:lstStyle>
          <a:p>
            <a:pPr lvl="0"/>
            <a:r>
              <a:rPr lang="en-US"/>
              <a:t>Click to edit Master text styles</a:t>
            </a:r>
          </a:p>
        </p:txBody>
      </p:sp>
      <p:sp>
        <p:nvSpPr>
          <p:cNvPr id="25" name="Text Placeholder 4">
            <a:extLst>
              <a:ext uri="{FF2B5EF4-FFF2-40B4-BE49-F238E27FC236}">
                <a16:creationId xmlns="" xmlns:a16="http://schemas.microsoft.com/office/drawing/2014/main" id="{2B544474-29CA-4D8E-AC15-C05ABDF6067C}"/>
              </a:ext>
            </a:extLst>
          </p:cNvPr>
          <p:cNvSpPr>
            <a:spLocks noGrp="1"/>
          </p:cNvSpPr>
          <p:nvPr>
            <p:ph type="body" sz="quarter" idx="22"/>
          </p:nvPr>
        </p:nvSpPr>
        <p:spPr>
          <a:xfrm>
            <a:off x="6870356" y="4855464"/>
            <a:ext cx="3931920" cy="338328"/>
          </a:xfrm>
        </p:spPr>
        <p:txBody>
          <a:bodyPr anchor="b">
            <a:noAutofit/>
          </a:bodyPr>
          <a:lstStyle>
            <a:lvl1pPr marL="0" indent="0">
              <a:buNone/>
              <a:defRPr sz="1500" b="0">
                <a:solidFill>
                  <a:schemeClr val="accent4"/>
                </a:solidFill>
                <a:latin typeface="+mj-lt"/>
              </a:defRPr>
            </a:lvl1pPr>
            <a:lvl2pPr marL="342891" indent="0">
              <a:buNone/>
              <a:defRPr sz="1500" b="1"/>
            </a:lvl2pPr>
            <a:lvl3pPr marL="685783" indent="0">
              <a:buNone/>
              <a:defRPr sz="1351" b="1"/>
            </a:lvl3pPr>
            <a:lvl4pPr marL="1028674" indent="0">
              <a:buNone/>
              <a:defRPr sz="1200" b="1"/>
            </a:lvl4pPr>
            <a:lvl5pPr marL="1371566" indent="0">
              <a:buNone/>
              <a:defRPr sz="1200" b="1"/>
            </a:lvl5pPr>
            <a:lvl6pPr marL="1714457" indent="0">
              <a:buNone/>
              <a:defRPr sz="1200" b="1"/>
            </a:lvl6pPr>
            <a:lvl7pPr marL="2057349" indent="0">
              <a:buNone/>
              <a:defRPr sz="1200" b="1"/>
            </a:lvl7pPr>
            <a:lvl8pPr marL="2400240" indent="0">
              <a:buNone/>
              <a:defRPr sz="1200" b="1"/>
            </a:lvl8pPr>
            <a:lvl9pPr marL="2743131" indent="0">
              <a:buNone/>
              <a:defRPr sz="1200" b="1"/>
            </a:lvl9pPr>
          </a:lstStyle>
          <a:p>
            <a:pPr lvl="0"/>
            <a:r>
              <a:rPr lang="en-US"/>
              <a:t>Click to edit Master text styles</a:t>
            </a:r>
          </a:p>
        </p:txBody>
      </p:sp>
      <p:sp>
        <p:nvSpPr>
          <p:cNvPr id="26" name="Text Placeholder 12">
            <a:extLst>
              <a:ext uri="{FF2B5EF4-FFF2-40B4-BE49-F238E27FC236}">
                <a16:creationId xmlns="" xmlns:a16="http://schemas.microsoft.com/office/drawing/2014/main" id="{7C778245-11E1-4B65-ADC1-E9D3DE34E5DE}"/>
              </a:ext>
            </a:extLst>
          </p:cNvPr>
          <p:cNvSpPr>
            <a:spLocks noGrp="1"/>
          </p:cNvSpPr>
          <p:nvPr>
            <p:ph type="body" sz="quarter" idx="23"/>
          </p:nvPr>
        </p:nvSpPr>
        <p:spPr>
          <a:xfrm>
            <a:off x="6870356" y="5193792"/>
            <a:ext cx="4572000" cy="530352"/>
          </a:xfrm>
        </p:spPr>
        <p:txBody>
          <a:bodyPr>
            <a:noAutofit/>
          </a:bodyPr>
          <a:lstStyle>
            <a:lvl1pPr marL="0" indent="0">
              <a:lnSpc>
                <a:spcPts val="1500"/>
              </a:lnSpc>
              <a:buNone/>
              <a:defRPr sz="1051"/>
            </a:lvl1pPr>
            <a:lvl2pPr marL="342891" indent="0">
              <a:lnSpc>
                <a:spcPts val="1500"/>
              </a:lnSpc>
              <a:buNone/>
              <a:defRPr sz="1051"/>
            </a:lvl2pPr>
            <a:lvl3pPr marL="685783" indent="0">
              <a:lnSpc>
                <a:spcPts val="1500"/>
              </a:lnSpc>
              <a:buNone/>
              <a:defRPr sz="1051"/>
            </a:lvl3pPr>
            <a:lvl4pPr marL="1028674" indent="0">
              <a:lnSpc>
                <a:spcPts val="1500"/>
              </a:lnSpc>
              <a:buNone/>
              <a:defRPr sz="1051"/>
            </a:lvl4pPr>
            <a:lvl5pPr marL="1371566" indent="0">
              <a:lnSpc>
                <a:spcPts val="1500"/>
              </a:lnSpc>
              <a:buNone/>
              <a:defRPr sz="1051"/>
            </a:lvl5pPr>
          </a:lstStyle>
          <a:p>
            <a:pPr lvl="0"/>
            <a:r>
              <a:rPr lang="en-US"/>
              <a:t>Click to edit Master text styles</a:t>
            </a:r>
          </a:p>
        </p:txBody>
      </p:sp>
      <p:sp>
        <p:nvSpPr>
          <p:cNvPr id="7" name="Date Placeholder 6">
            <a:extLst>
              <a:ext uri="{FF2B5EF4-FFF2-40B4-BE49-F238E27FC236}">
                <a16:creationId xmlns="" xmlns:a16="http://schemas.microsoft.com/office/drawing/2014/main" id="{860A2F77-6CFB-4347-9224-EFAA0C0EF3DB}"/>
              </a:ext>
            </a:extLst>
          </p:cNvPr>
          <p:cNvSpPr>
            <a:spLocks noGrp="1"/>
          </p:cNvSpPr>
          <p:nvPr>
            <p:ph type="dt" sz="half" idx="10"/>
          </p:nvPr>
        </p:nvSpPr>
        <p:spPr/>
        <p:txBody>
          <a:bodyPr/>
          <a:lstStyle/>
          <a:p>
            <a:r>
              <a:rPr lang="en-US">
                <a:solidFill>
                  <a:srgbClr val="E7E6E6">
                    <a:lumMod val="50000"/>
                  </a:srgbClr>
                </a:solidFill>
              </a:rPr>
              <a:t>20XX</a:t>
            </a:r>
            <a:endParaRPr lang="en-US" dirty="0">
              <a:solidFill>
                <a:srgbClr val="E7E6E6">
                  <a:lumMod val="50000"/>
                </a:srgbClr>
              </a:solidFill>
            </a:endParaRPr>
          </a:p>
        </p:txBody>
      </p:sp>
      <p:sp>
        <p:nvSpPr>
          <p:cNvPr id="8" name="Footer Placeholder 7">
            <a:extLst>
              <a:ext uri="{FF2B5EF4-FFF2-40B4-BE49-F238E27FC236}">
                <a16:creationId xmlns="" xmlns:a16="http://schemas.microsoft.com/office/drawing/2014/main" id="{97C1F45E-8700-4861-AD21-BB7A09E1305A}"/>
              </a:ext>
            </a:extLst>
          </p:cNvPr>
          <p:cNvSpPr>
            <a:spLocks noGrp="1"/>
          </p:cNvSpPr>
          <p:nvPr>
            <p:ph type="ftr" sz="quarter" idx="11"/>
          </p:nvPr>
        </p:nvSpPr>
        <p:spPr>
          <a:xfrm>
            <a:off x="6858003" y="6356362"/>
            <a:ext cx="3448052" cy="365125"/>
          </a:xfrm>
        </p:spPr>
        <p:txBody>
          <a:bodyPr/>
          <a:lstStyle>
            <a:lvl1pPr algn="l">
              <a:defRPr/>
            </a:lvl1pPr>
          </a:lstStyle>
          <a:p>
            <a:r>
              <a:rPr lang="en-US">
                <a:solidFill>
                  <a:srgbClr val="E7E6E6">
                    <a:lumMod val="50000"/>
                  </a:srgbClr>
                </a:solidFill>
              </a:rPr>
              <a:t>RURBAN TIRUVALLUR</a:t>
            </a:r>
            <a:endParaRPr lang="en-US" dirty="0">
              <a:solidFill>
                <a:srgbClr val="E7E6E6">
                  <a:lumMod val="50000"/>
                </a:srgbClr>
              </a:solidFill>
            </a:endParaRPr>
          </a:p>
        </p:txBody>
      </p:sp>
      <p:sp>
        <p:nvSpPr>
          <p:cNvPr id="9" name="Slide Number Placeholder 8">
            <a:extLst>
              <a:ext uri="{FF2B5EF4-FFF2-40B4-BE49-F238E27FC236}">
                <a16:creationId xmlns="" xmlns:a16="http://schemas.microsoft.com/office/drawing/2014/main" id="{B7283171-31EE-44C7-A031-9F840EDEC10C}"/>
              </a:ext>
            </a:extLst>
          </p:cNvPr>
          <p:cNvSpPr>
            <a:spLocks noGrp="1"/>
          </p:cNvSpPr>
          <p:nvPr>
            <p:ph type="sldNum" sz="quarter" idx="12"/>
          </p:nvPr>
        </p:nvSpPr>
        <p:spPr>
          <a:xfrm>
            <a:off x="10423399" y="6356362"/>
            <a:ext cx="914400" cy="365125"/>
          </a:xfrm>
        </p:spPr>
        <p:txBody>
          <a:bodyPr/>
          <a:lstStyle/>
          <a:p>
            <a:fld id="{B5CEABB6-07DC-46E8-9B57-56EC44A396E5}" type="slidenum">
              <a:rPr lang="en-US" smtClean="0">
                <a:solidFill>
                  <a:srgbClr val="E7E6E6">
                    <a:lumMod val="50000"/>
                  </a:srgbClr>
                </a:solidFill>
              </a:rPr>
              <a:pPr/>
              <a:t>‹#›</a:t>
            </a:fld>
            <a:endParaRPr lang="en-US" dirty="0">
              <a:solidFill>
                <a:srgbClr val="E7E6E6">
                  <a:lumMod val="50000"/>
                </a:srgbClr>
              </a:solidFill>
            </a:endParaRPr>
          </a:p>
        </p:txBody>
      </p:sp>
    </p:spTree>
    <p:extLst>
      <p:ext uri="{BB962C8B-B14F-4D97-AF65-F5344CB8AC3E}">
        <p14:creationId xmlns:p14="http://schemas.microsoft.com/office/powerpoint/2010/main" val="996068648"/>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Product overview">
    <p:spTree>
      <p:nvGrpSpPr>
        <p:cNvPr id="1" name=""/>
        <p:cNvGrpSpPr/>
        <p:nvPr/>
      </p:nvGrpSpPr>
      <p:grpSpPr>
        <a:xfrm>
          <a:off x="0" y="0"/>
          <a:ext cx="0" cy="0"/>
          <a:chOff x="0" y="0"/>
          <a:chExt cx="0" cy="0"/>
        </a:xfrm>
      </p:grpSpPr>
      <p:sp>
        <p:nvSpPr>
          <p:cNvPr id="4" name="Rectangle 3">
            <a:extLst>
              <a:ext uri="{FF2B5EF4-FFF2-40B4-BE49-F238E27FC236}">
                <a16:creationId xmlns="" xmlns:a16="http://schemas.microsoft.com/office/drawing/2014/main" id="{EB1C922A-9F54-409C-8C2C-90A55B890F48}"/>
              </a:ext>
              <a:ext uri="{C183D7F6-B498-43B3-948B-1728B52AA6E4}">
                <adec:decorative xmlns="" xmlns:adec="http://schemas.microsoft.com/office/drawing/2017/decorative" val="1"/>
              </a:ext>
            </a:extLst>
          </p:cNvPr>
          <p:cNvSpPr/>
          <p:nvPr userDrawn="1"/>
        </p:nvSpPr>
        <p:spPr>
          <a:xfrm>
            <a:off x="6200717" y="0"/>
            <a:ext cx="6095999" cy="6858000"/>
          </a:xfrm>
          <a:prstGeom prst="rect">
            <a:avLst/>
          </a:prstGeom>
          <a:solidFill>
            <a:schemeClr val="accent3">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1" dirty="0">
              <a:solidFill>
                <a:prstClr val="white"/>
              </a:solidFill>
            </a:endParaRPr>
          </a:p>
        </p:txBody>
      </p:sp>
      <p:sp>
        <p:nvSpPr>
          <p:cNvPr id="2" name="Title 1">
            <a:extLst>
              <a:ext uri="{FF2B5EF4-FFF2-40B4-BE49-F238E27FC236}">
                <a16:creationId xmlns="" xmlns:a16="http://schemas.microsoft.com/office/drawing/2014/main" id="{FE9E034D-C1DD-48C0-BB6B-FDC6F8EBA558}"/>
              </a:ext>
            </a:extLst>
          </p:cNvPr>
          <p:cNvSpPr>
            <a:spLocks noGrp="1"/>
          </p:cNvSpPr>
          <p:nvPr>
            <p:ph type="title"/>
          </p:nvPr>
        </p:nvSpPr>
        <p:spPr>
          <a:xfrm>
            <a:off x="709930" y="365129"/>
            <a:ext cx="5386079" cy="1325563"/>
          </a:xfrm>
        </p:spPr>
        <p:txBody>
          <a:bodyPr/>
          <a:lstStyle>
            <a:lvl1pPr>
              <a:defRPr>
                <a:solidFill>
                  <a:schemeClr val="tx1">
                    <a:lumMod val="50000"/>
                    <a:lumOff val="50000"/>
                  </a:schemeClr>
                </a:solidFill>
              </a:defRPr>
            </a:lvl1pPr>
          </a:lstStyle>
          <a:p>
            <a:r>
              <a:rPr lang="en-US"/>
              <a:t>Click to edit Master title style</a:t>
            </a:r>
            <a:endParaRPr lang="en-US" dirty="0"/>
          </a:p>
        </p:txBody>
      </p:sp>
      <p:sp>
        <p:nvSpPr>
          <p:cNvPr id="11" name="Picture Placeholder 10">
            <a:extLst>
              <a:ext uri="{FF2B5EF4-FFF2-40B4-BE49-F238E27FC236}">
                <a16:creationId xmlns="" xmlns:a16="http://schemas.microsoft.com/office/drawing/2014/main" id="{AA39532F-F90D-47C0-89E1-06A3DED59311}"/>
              </a:ext>
            </a:extLst>
          </p:cNvPr>
          <p:cNvSpPr>
            <a:spLocks noGrp="1"/>
          </p:cNvSpPr>
          <p:nvPr>
            <p:ph type="pic" sz="quarter" idx="13"/>
          </p:nvPr>
        </p:nvSpPr>
        <p:spPr>
          <a:xfrm>
            <a:off x="7454384" y="1566525"/>
            <a:ext cx="3401568" cy="3712464"/>
          </a:xfrm>
          <a:solidFill>
            <a:schemeClr val="accent6"/>
          </a:solidFill>
        </p:spPr>
        <p:txBody>
          <a:bodyPr/>
          <a:lstStyle/>
          <a:p>
            <a:r>
              <a:rPr lang="en-US"/>
              <a:t>Click icon to add picture</a:t>
            </a:r>
            <a:endParaRPr lang="en-US" dirty="0"/>
          </a:p>
        </p:txBody>
      </p:sp>
      <p:sp>
        <p:nvSpPr>
          <p:cNvPr id="3" name="Text Placeholder 2">
            <a:extLst>
              <a:ext uri="{FF2B5EF4-FFF2-40B4-BE49-F238E27FC236}">
                <a16:creationId xmlns="" xmlns:a16="http://schemas.microsoft.com/office/drawing/2014/main" id="{D77FFB71-D3BF-4723-8C5E-44AD8F0E924D}"/>
              </a:ext>
            </a:extLst>
          </p:cNvPr>
          <p:cNvSpPr>
            <a:spLocks noGrp="1"/>
          </p:cNvSpPr>
          <p:nvPr>
            <p:ph type="body" idx="1"/>
          </p:nvPr>
        </p:nvSpPr>
        <p:spPr>
          <a:xfrm>
            <a:off x="709923" y="1893053"/>
            <a:ext cx="2286000" cy="457200"/>
          </a:xfrm>
        </p:spPr>
        <p:txBody>
          <a:bodyPr anchor="b">
            <a:normAutofit/>
          </a:bodyPr>
          <a:lstStyle>
            <a:lvl1pPr marL="0" indent="0">
              <a:buNone/>
              <a:defRPr sz="1500" b="0">
                <a:solidFill>
                  <a:schemeClr val="accent4"/>
                </a:solidFill>
                <a:latin typeface="+mj-lt"/>
              </a:defRPr>
            </a:lvl1pPr>
            <a:lvl2pPr marL="342891" indent="0">
              <a:buNone/>
              <a:defRPr sz="1500" b="1"/>
            </a:lvl2pPr>
            <a:lvl3pPr marL="685783" indent="0">
              <a:buNone/>
              <a:defRPr sz="1351" b="1"/>
            </a:lvl3pPr>
            <a:lvl4pPr marL="1028674" indent="0">
              <a:buNone/>
              <a:defRPr sz="1200" b="1"/>
            </a:lvl4pPr>
            <a:lvl5pPr marL="1371566" indent="0">
              <a:buNone/>
              <a:defRPr sz="1200" b="1"/>
            </a:lvl5pPr>
            <a:lvl6pPr marL="1714457" indent="0">
              <a:buNone/>
              <a:defRPr sz="1200" b="1"/>
            </a:lvl6pPr>
            <a:lvl7pPr marL="2057349" indent="0">
              <a:buNone/>
              <a:defRPr sz="1200" b="1"/>
            </a:lvl7pPr>
            <a:lvl8pPr marL="2400240" indent="0">
              <a:buNone/>
              <a:defRPr sz="1200" b="1"/>
            </a:lvl8pPr>
            <a:lvl9pPr marL="2743131" indent="0">
              <a:buNone/>
              <a:defRPr sz="1200" b="1"/>
            </a:lvl9pPr>
          </a:lstStyle>
          <a:p>
            <a:pPr lvl="0"/>
            <a:r>
              <a:rPr lang="en-US"/>
              <a:t>Click to edit Master text styles</a:t>
            </a:r>
          </a:p>
        </p:txBody>
      </p:sp>
      <p:sp>
        <p:nvSpPr>
          <p:cNvPr id="5" name="Text Placeholder 4">
            <a:extLst>
              <a:ext uri="{FF2B5EF4-FFF2-40B4-BE49-F238E27FC236}">
                <a16:creationId xmlns="" xmlns:a16="http://schemas.microsoft.com/office/drawing/2014/main" id="{1714E40B-C52C-407A-9311-46FDCD84CB5A}"/>
              </a:ext>
            </a:extLst>
          </p:cNvPr>
          <p:cNvSpPr>
            <a:spLocks noGrp="1"/>
          </p:cNvSpPr>
          <p:nvPr>
            <p:ph type="body" sz="quarter" idx="3"/>
          </p:nvPr>
        </p:nvSpPr>
        <p:spPr>
          <a:xfrm>
            <a:off x="3457508" y="1893053"/>
            <a:ext cx="2286000" cy="457200"/>
          </a:xfrm>
        </p:spPr>
        <p:txBody>
          <a:bodyPr anchor="b">
            <a:normAutofit/>
          </a:bodyPr>
          <a:lstStyle>
            <a:lvl1pPr marL="0" indent="0">
              <a:buNone/>
              <a:defRPr sz="1500" b="0">
                <a:solidFill>
                  <a:schemeClr val="accent4"/>
                </a:solidFill>
                <a:latin typeface="+mj-lt"/>
              </a:defRPr>
            </a:lvl1pPr>
            <a:lvl2pPr marL="342891" indent="0">
              <a:buNone/>
              <a:defRPr sz="1500" b="1"/>
            </a:lvl2pPr>
            <a:lvl3pPr marL="685783" indent="0">
              <a:buNone/>
              <a:defRPr sz="1351" b="1"/>
            </a:lvl3pPr>
            <a:lvl4pPr marL="1028674" indent="0">
              <a:buNone/>
              <a:defRPr sz="1200" b="1"/>
            </a:lvl4pPr>
            <a:lvl5pPr marL="1371566" indent="0">
              <a:buNone/>
              <a:defRPr sz="1200" b="1"/>
            </a:lvl5pPr>
            <a:lvl6pPr marL="1714457" indent="0">
              <a:buNone/>
              <a:defRPr sz="1200" b="1"/>
            </a:lvl6pPr>
            <a:lvl7pPr marL="2057349" indent="0">
              <a:buNone/>
              <a:defRPr sz="1200" b="1"/>
            </a:lvl7pPr>
            <a:lvl8pPr marL="2400240" indent="0">
              <a:buNone/>
              <a:defRPr sz="1200" b="1"/>
            </a:lvl8pPr>
            <a:lvl9pPr marL="2743131" indent="0">
              <a:buNone/>
              <a:defRPr sz="1200" b="1"/>
            </a:lvl9pPr>
          </a:lstStyle>
          <a:p>
            <a:pPr lvl="0"/>
            <a:r>
              <a:rPr lang="en-US"/>
              <a:t>Click to edit Master text styles</a:t>
            </a:r>
          </a:p>
        </p:txBody>
      </p:sp>
      <p:sp>
        <p:nvSpPr>
          <p:cNvPr id="13" name="Text Placeholder 12">
            <a:extLst>
              <a:ext uri="{FF2B5EF4-FFF2-40B4-BE49-F238E27FC236}">
                <a16:creationId xmlns="" xmlns:a16="http://schemas.microsoft.com/office/drawing/2014/main" id="{E725FCE9-B62D-4B16-807B-9D0D63E93B56}"/>
              </a:ext>
            </a:extLst>
          </p:cNvPr>
          <p:cNvSpPr>
            <a:spLocks noGrp="1"/>
          </p:cNvSpPr>
          <p:nvPr>
            <p:ph type="body" sz="quarter" idx="14"/>
          </p:nvPr>
        </p:nvSpPr>
        <p:spPr>
          <a:xfrm>
            <a:off x="709923" y="2368970"/>
            <a:ext cx="2286000" cy="1371600"/>
          </a:xfrm>
        </p:spPr>
        <p:txBody>
          <a:bodyPr>
            <a:noAutofit/>
          </a:bodyPr>
          <a:lstStyle>
            <a:lvl1pPr marL="0" indent="0">
              <a:lnSpc>
                <a:spcPts val="1500"/>
              </a:lnSpc>
              <a:buNone/>
              <a:defRPr sz="1051"/>
            </a:lvl1pPr>
            <a:lvl2pPr marL="342891" indent="0">
              <a:lnSpc>
                <a:spcPts val="1500"/>
              </a:lnSpc>
              <a:buNone/>
              <a:defRPr sz="1051"/>
            </a:lvl2pPr>
            <a:lvl3pPr marL="685783" indent="0">
              <a:lnSpc>
                <a:spcPts val="1500"/>
              </a:lnSpc>
              <a:buNone/>
              <a:defRPr sz="1051"/>
            </a:lvl3pPr>
            <a:lvl4pPr marL="1028674" indent="0">
              <a:lnSpc>
                <a:spcPts val="1500"/>
              </a:lnSpc>
              <a:buNone/>
              <a:defRPr sz="1051"/>
            </a:lvl4pPr>
            <a:lvl5pPr marL="1371566" indent="0">
              <a:lnSpc>
                <a:spcPts val="1500"/>
              </a:lnSpc>
              <a:buNone/>
              <a:defRPr sz="1051"/>
            </a:lvl5pPr>
          </a:lstStyle>
          <a:p>
            <a:pPr lvl="0"/>
            <a:r>
              <a:rPr lang="en-US"/>
              <a:t>Click to edit Master text styles</a:t>
            </a:r>
          </a:p>
        </p:txBody>
      </p:sp>
      <p:sp>
        <p:nvSpPr>
          <p:cNvPr id="14" name="Text Placeholder 12">
            <a:extLst>
              <a:ext uri="{FF2B5EF4-FFF2-40B4-BE49-F238E27FC236}">
                <a16:creationId xmlns="" xmlns:a16="http://schemas.microsoft.com/office/drawing/2014/main" id="{BA57DF8C-FA7C-490B-98CE-CDE7957EE729}"/>
              </a:ext>
            </a:extLst>
          </p:cNvPr>
          <p:cNvSpPr>
            <a:spLocks noGrp="1"/>
          </p:cNvSpPr>
          <p:nvPr>
            <p:ph type="body" sz="quarter" idx="15"/>
          </p:nvPr>
        </p:nvSpPr>
        <p:spPr>
          <a:xfrm>
            <a:off x="3457508" y="2355956"/>
            <a:ext cx="2286000" cy="1371600"/>
          </a:xfrm>
        </p:spPr>
        <p:txBody>
          <a:bodyPr>
            <a:noAutofit/>
          </a:bodyPr>
          <a:lstStyle>
            <a:lvl1pPr marL="0" indent="0">
              <a:lnSpc>
                <a:spcPts val="1500"/>
              </a:lnSpc>
              <a:buNone/>
              <a:defRPr sz="1051"/>
            </a:lvl1pPr>
            <a:lvl2pPr marL="342891" indent="0">
              <a:lnSpc>
                <a:spcPts val="1500"/>
              </a:lnSpc>
              <a:buNone/>
              <a:defRPr sz="1051"/>
            </a:lvl2pPr>
            <a:lvl3pPr marL="685783" indent="0">
              <a:lnSpc>
                <a:spcPts val="1500"/>
              </a:lnSpc>
              <a:buNone/>
              <a:defRPr sz="1051"/>
            </a:lvl3pPr>
            <a:lvl4pPr marL="1028674" indent="0">
              <a:lnSpc>
                <a:spcPts val="1500"/>
              </a:lnSpc>
              <a:buNone/>
              <a:defRPr sz="1051"/>
            </a:lvl4pPr>
            <a:lvl5pPr marL="1371566" indent="0">
              <a:lnSpc>
                <a:spcPts val="1500"/>
              </a:lnSpc>
              <a:buNone/>
              <a:defRPr sz="1051"/>
            </a:lvl5pPr>
          </a:lstStyle>
          <a:p>
            <a:pPr lvl="0"/>
            <a:r>
              <a:rPr lang="en-US"/>
              <a:t>Click to edit Master text styles</a:t>
            </a:r>
          </a:p>
        </p:txBody>
      </p:sp>
      <p:sp>
        <p:nvSpPr>
          <p:cNvPr id="19" name="Text Placeholder 2">
            <a:extLst>
              <a:ext uri="{FF2B5EF4-FFF2-40B4-BE49-F238E27FC236}">
                <a16:creationId xmlns="" xmlns:a16="http://schemas.microsoft.com/office/drawing/2014/main" id="{FF039F13-B78B-4A7E-AB1D-94C070BAE974}"/>
              </a:ext>
            </a:extLst>
          </p:cNvPr>
          <p:cNvSpPr>
            <a:spLocks noGrp="1"/>
          </p:cNvSpPr>
          <p:nvPr>
            <p:ph type="body" idx="16"/>
          </p:nvPr>
        </p:nvSpPr>
        <p:spPr>
          <a:xfrm>
            <a:off x="719919" y="3843877"/>
            <a:ext cx="2286000" cy="457200"/>
          </a:xfrm>
        </p:spPr>
        <p:txBody>
          <a:bodyPr anchor="b">
            <a:normAutofit/>
          </a:bodyPr>
          <a:lstStyle>
            <a:lvl1pPr marL="0" indent="0">
              <a:buNone/>
              <a:defRPr sz="1500" b="0">
                <a:solidFill>
                  <a:schemeClr val="accent4"/>
                </a:solidFill>
                <a:latin typeface="+mj-lt"/>
              </a:defRPr>
            </a:lvl1pPr>
            <a:lvl2pPr marL="342891" indent="0">
              <a:buNone/>
              <a:defRPr sz="1500" b="1"/>
            </a:lvl2pPr>
            <a:lvl3pPr marL="685783" indent="0">
              <a:buNone/>
              <a:defRPr sz="1351" b="1"/>
            </a:lvl3pPr>
            <a:lvl4pPr marL="1028674" indent="0">
              <a:buNone/>
              <a:defRPr sz="1200" b="1"/>
            </a:lvl4pPr>
            <a:lvl5pPr marL="1371566" indent="0">
              <a:buNone/>
              <a:defRPr sz="1200" b="1"/>
            </a:lvl5pPr>
            <a:lvl6pPr marL="1714457" indent="0">
              <a:buNone/>
              <a:defRPr sz="1200" b="1"/>
            </a:lvl6pPr>
            <a:lvl7pPr marL="2057349" indent="0">
              <a:buNone/>
              <a:defRPr sz="1200" b="1"/>
            </a:lvl7pPr>
            <a:lvl8pPr marL="2400240" indent="0">
              <a:buNone/>
              <a:defRPr sz="1200" b="1"/>
            </a:lvl8pPr>
            <a:lvl9pPr marL="2743131" indent="0">
              <a:buNone/>
              <a:defRPr sz="1200" b="1"/>
            </a:lvl9pPr>
          </a:lstStyle>
          <a:p>
            <a:pPr lvl="0"/>
            <a:r>
              <a:rPr lang="en-US"/>
              <a:t>Click to edit Master text styles</a:t>
            </a:r>
          </a:p>
        </p:txBody>
      </p:sp>
      <p:sp>
        <p:nvSpPr>
          <p:cNvPr id="20" name="Text Placeholder 4">
            <a:extLst>
              <a:ext uri="{FF2B5EF4-FFF2-40B4-BE49-F238E27FC236}">
                <a16:creationId xmlns="" xmlns:a16="http://schemas.microsoft.com/office/drawing/2014/main" id="{525F4B91-27EE-47AC-BBD0-A66FE53A04FF}"/>
              </a:ext>
            </a:extLst>
          </p:cNvPr>
          <p:cNvSpPr>
            <a:spLocks noGrp="1"/>
          </p:cNvSpPr>
          <p:nvPr>
            <p:ph type="body" sz="quarter" idx="17"/>
          </p:nvPr>
        </p:nvSpPr>
        <p:spPr>
          <a:xfrm>
            <a:off x="3467503" y="3843877"/>
            <a:ext cx="2286000" cy="457200"/>
          </a:xfrm>
        </p:spPr>
        <p:txBody>
          <a:bodyPr anchor="b">
            <a:normAutofit/>
          </a:bodyPr>
          <a:lstStyle>
            <a:lvl1pPr marL="0" indent="0">
              <a:buNone/>
              <a:defRPr sz="1500" b="0">
                <a:solidFill>
                  <a:schemeClr val="accent4"/>
                </a:solidFill>
                <a:latin typeface="+mj-lt"/>
              </a:defRPr>
            </a:lvl1pPr>
            <a:lvl2pPr marL="342891" indent="0">
              <a:buNone/>
              <a:defRPr sz="1500" b="1"/>
            </a:lvl2pPr>
            <a:lvl3pPr marL="685783" indent="0">
              <a:buNone/>
              <a:defRPr sz="1351" b="1"/>
            </a:lvl3pPr>
            <a:lvl4pPr marL="1028674" indent="0">
              <a:buNone/>
              <a:defRPr sz="1200" b="1"/>
            </a:lvl4pPr>
            <a:lvl5pPr marL="1371566" indent="0">
              <a:buNone/>
              <a:defRPr sz="1200" b="1"/>
            </a:lvl5pPr>
            <a:lvl6pPr marL="1714457" indent="0">
              <a:buNone/>
              <a:defRPr sz="1200" b="1"/>
            </a:lvl6pPr>
            <a:lvl7pPr marL="2057349" indent="0">
              <a:buNone/>
              <a:defRPr sz="1200" b="1"/>
            </a:lvl7pPr>
            <a:lvl8pPr marL="2400240" indent="0">
              <a:buNone/>
              <a:defRPr sz="1200" b="1"/>
            </a:lvl8pPr>
            <a:lvl9pPr marL="2743131" indent="0">
              <a:buNone/>
              <a:defRPr sz="1200" b="1"/>
            </a:lvl9pPr>
          </a:lstStyle>
          <a:p>
            <a:pPr lvl="0"/>
            <a:r>
              <a:rPr lang="en-US"/>
              <a:t>Click to edit Master text styles</a:t>
            </a:r>
          </a:p>
        </p:txBody>
      </p:sp>
      <p:sp>
        <p:nvSpPr>
          <p:cNvPr id="21" name="Text Placeholder 12">
            <a:extLst>
              <a:ext uri="{FF2B5EF4-FFF2-40B4-BE49-F238E27FC236}">
                <a16:creationId xmlns="" xmlns:a16="http://schemas.microsoft.com/office/drawing/2014/main" id="{1F0A1756-3486-46A9-9DD3-7BFA5FF75731}"/>
              </a:ext>
            </a:extLst>
          </p:cNvPr>
          <p:cNvSpPr>
            <a:spLocks noGrp="1"/>
          </p:cNvSpPr>
          <p:nvPr>
            <p:ph type="body" sz="quarter" idx="18"/>
          </p:nvPr>
        </p:nvSpPr>
        <p:spPr>
          <a:xfrm>
            <a:off x="719919" y="4319794"/>
            <a:ext cx="2286000" cy="1371600"/>
          </a:xfrm>
        </p:spPr>
        <p:txBody>
          <a:bodyPr>
            <a:noAutofit/>
          </a:bodyPr>
          <a:lstStyle>
            <a:lvl1pPr marL="0" indent="0">
              <a:lnSpc>
                <a:spcPts val="1500"/>
              </a:lnSpc>
              <a:buNone/>
              <a:defRPr sz="1051"/>
            </a:lvl1pPr>
            <a:lvl2pPr marL="342891" indent="0">
              <a:lnSpc>
                <a:spcPts val="1500"/>
              </a:lnSpc>
              <a:buNone/>
              <a:defRPr sz="1051"/>
            </a:lvl2pPr>
            <a:lvl3pPr marL="685783" indent="0">
              <a:lnSpc>
                <a:spcPts val="1500"/>
              </a:lnSpc>
              <a:buNone/>
              <a:defRPr sz="1051"/>
            </a:lvl3pPr>
            <a:lvl4pPr marL="1028674" indent="0">
              <a:lnSpc>
                <a:spcPts val="1500"/>
              </a:lnSpc>
              <a:buNone/>
              <a:defRPr sz="1051"/>
            </a:lvl4pPr>
            <a:lvl5pPr marL="1371566" indent="0">
              <a:lnSpc>
                <a:spcPts val="1500"/>
              </a:lnSpc>
              <a:buNone/>
              <a:defRPr sz="1051"/>
            </a:lvl5pPr>
          </a:lstStyle>
          <a:p>
            <a:pPr lvl="0"/>
            <a:r>
              <a:rPr lang="en-US"/>
              <a:t>Click to edit Master text styles</a:t>
            </a:r>
          </a:p>
        </p:txBody>
      </p:sp>
      <p:sp>
        <p:nvSpPr>
          <p:cNvPr id="22" name="Text Placeholder 12">
            <a:extLst>
              <a:ext uri="{FF2B5EF4-FFF2-40B4-BE49-F238E27FC236}">
                <a16:creationId xmlns="" xmlns:a16="http://schemas.microsoft.com/office/drawing/2014/main" id="{F50C0C1C-5BD4-4F62-8AB2-50B1FE4A7DAE}"/>
              </a:ext>
            </a:extLst>
          </p:cNvPr>
          <p:cNvSpPr>
            <a:spLocks noGrp="1"/>
          </p:cNvSpPr>
          <p:nvPr>
            <p:ph type="body" sz="quarter" idx="19"/>
          </p:nvPr>
        </p:nvSpPr>
        <p:spPr>
          <a:xfrm>
            <a:off x="3467503" y="4306780"/>
            <a:ext cx="2286000" cy="1371600"/>
          </a:xfrm>
        </p:spPr>
        <p:txBody>
          <a:bodyPr>
            <a:noAutofit/>
          </a:bodyPr>
          <a:lstStyle>
            <a:lvl1pPr marL="0" indent="0">
              <a:lnSpc>
                <a:spcPts val="1500"/>
              </a:lnSpc>
              <a:buNone/>
              <a:defRPr sz="1051"/>
            </a:lvl1pPr>
            <a:lvl2pPr marL="342891" indent="0">
              <a:lnSpc>
                <a:spcPts val="1500"/>
              </a:lnSpc>
              <a:buNone/>
              <a:defRPr sz="1051"/>
            </a:lvl2pPr>
            <a:lvl3pPr marL="685783" indent="0">
              <a:lnSpc>
                <a:spcPts val="1500"/>
              </a:lnSpc>
              <a:buNone/>
              <a:defRPr sz="1051"/>
            </a:lvl3pPr>
            <a:lvl4pPr marL="1028674" indent="0">
              <a:lnSpc>
                <a:spcPts val="1500"/>
              </a:lnSpc>
              <a:buNone/>
              <a:defRPr sz="1051"/>
            </a:lvl4pPr>
            <a:lvl5pPr marL="1371566" indent="0">
              <a:lnSpc>
                <a:spcPts val="1500"/>
              </a:lnSpc>
              <a:buNone/>
              <a:defRPr sz="1051"/>
            </a:lvl5pPr>
          </a:lstStyle>
          <a:p>
            <a:pPr lvl="0"/>
            <a:r>
              <a:rPr lang="en-US"/>
              <a:t>Click to edit Master text styles</a:t>
            </a:r>
          </a:p>
        </p:txBody>
      </p:sp>
      <p:sp>
        <p:nvSpPr>
          <p:cNvPr id="7" name="Date Placeholder 6">
            <a:extLst>
              <a:ext uri="{FF2B5EF4-FFF2-40B4-BE49-F238E27FC236}">
                <a16:creationId xmlns="" xmlns:a16="http://schemas.microsoft.com/office/drawing/2014/main" id="{860A2F77-6CFB-4347-9224-EFAA0C0EF3DB}"/>
              </a:ext>
            </a:extLst>
          </p:cNvPr>
          <p:cNvSpPr>
            <a:spLocks noGrp="1"/>
          </p:cNvSpPr>
          <p:nvPr>
            <p:ph type="dt" sz="half" idx="10"/>
          </p:nvPr>
        </p:nvSpPr>
        <p:spPr>
          <a:xfrm>
            <a:off x="838201" y="6356362"/>
            <a:ext cx="1847851" cy="365125"/>
          </a:xfrm>
        </p:spPr>
        <p:txBody>
          <a:bodyPr/>
          <a:lstStyle/>
          <a:p>
            <a:r>
              <a:rPr lang="en-US">
                <a:solidFill>
                  <a:srgbClr val="E7E6E6">
                    <a:lumMod val="50000"/>
                  </a:srgbClr>
                </a:solidFill>
              </a:rPr>
              <a:t>20XX</a:t>
            </a:r>
            <a:endParaRPr lang="en-US" dirty="0">
              <a:solidFill>
                <a:srgbClr val="E7E6E6">
                  <a:lumMod val="50000"/>
                </a:srgbClr>
              </a:solidFill>
            </a:endParaRPr>
          </a:p>
        </p:txBody>
      </p:sp>
      <p:sp>
        <p:nvSpPr>
          <p:cNvPr id="18" name="Footer Placeholder 7">
            <a:extLst>
              <a:ext uri="{FF2B5EF4-FFF2-40B4-BE49-F238E27FC236}">
                <a16:creationId xmlns="" xmlns:a16="http://schemas.microsoft.com/office/drawing/2014/main" id="{37667359-6B2F-4D7C-932B-CE6A0E91C8A0}"/>
              </a:ext>
            </a:extLst>
          </p:cNvPr>
          <p:cNvSpPr>
            <a:spLocks noGrp="1"/>
          </p:cNvSpPr>
          <p:nvPr>
            <p:ph type="ftr" sz="quarter" idx="11"/>
          </p:nvPr>
        </p:nvSpPr>
        <p:spPr>
          <a:xfrm>
            <a:off x="6858003" y="6356362"/>
            <a:ext cx="3448052" cy="365125"/>
          </a:xfrm>
        </p:spPr>
        <p:txBody>
          <a:bodyPr/>
          <a:lstStyle>
            <a:lvl1pPr algn="l">
              <a:defRPr/>
            </a:lvl1pPr>
          </a:lstStyle>
          <a:p>
            <a:r>
              <a:rPr lang="en-US">
                <a:solidFill>
                  <a:srgbClr val="E7E6E6">
                    <a:lumMod val="50000"/>
                  </a:srgbClr>
                </a:solidFill>
              </a:rPr>
              <a:t>RURBAN TIRUVALLUR</a:t>
            </a:r>
            <a:endParaRPr lang="en-US" dirty="0">
              <a:solidFill>
                <a:srgbClr val="E7E6E6">
                  <a:lumMod val="50000"/>
                </a:srgbClr>
              </a:solidFill>
            </a:endParaRPr>
          </a:p>
        </p:txBody>
      </p:sp>
      <p:sp>
        <p:nvSpPr>
          <p:cNvPr id="23" name="Slide Number Placeholder 8">
            <a:extLst>
              <a:ext uri="{FF2B5EF4-FFF2-40B4-BE49-F238E27FC236}">
                <a16:creationId xmlns="" xmlns:a16="http://schemas.microsoft.com/office/drawing/2014/main" id="{C69C9BA9-6130-4098-A0A6-E1A00A3B6BFF}"/>
              </a:ext>
            </a:extLst>
          </p:cNvPr>
          <p:cNvSpPr>
            <a:spLocks noGrp="1"/>
          </p:cNvSpPr>
          <p:nvPr>
            <p:ph type="sldNum" sz="quarter" idx="12"/>
          </p:nvPr>
        </p:nvSpPr>
        <p:spPr>
          <a:xfrm>
            <a:off x="10423399" y="6356362"/>
            <a:ext cx="914400" cy="365125"/>
          </a:xfrm>
        </p:spPr>
        <p:txBody>
          <a:bodyPr/>
          <a:lstStyle/>
          <a:p>
            <a:fld id="{B5CEABB6-07DC-46E8-9B57-56EC44A396E5}" type="slidenum">
              <a:rPr lang="en-US" smtClean="0">
                <a:solidFill>
                  <a:srgbClr val="E7E6E6">
                    <a:lumMod val="50000"/>
                  </a:srgbClr>
                </a:solidFill>
              </a:rPr>
              <a:pPr/>
              <a:t>‹#›</a:t>
            </a:fld>
            <a:endParaRPr lang="en-US" dirty="0">
              <a:solidFill>
                <a:srgbClr val="E7E6E6">
                  <a:lumMod val="50000"/>
                </a:srgbClr>
              </a:solidFill>
            </a:endParaRPr>
          </a:p>
        </p:txBody>
      </p:sp>
    </p:spTree>
    <p:extLst>
      <p:ext uri="{BB962C8B-B14F-4D97-AF65-F5344CB8AC3E}">
        <p14:creationId xmlns:p14="http://schemas.microsoft.com/office/powerpoint/2010/main" val="179663538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A0148F9A-9AA8-6D3B-38F6-32D4823F5EF3}"/>
              </a:ext>
            </a:extLst>
          </p:cNvPr>
          <p:cNvSpPr>
            <a:spLocks noGrp="1"/>
          </p:cNvSpPr>
          <p:nvPr>
            <p:ph type="title"/>
          </p:nvPr>
        </p:nvSpPr>
        <p:spPr>
          <a:xfrm>
            <a:off x="839788" y="365129"/>
            <a:ext cx="10515600" cy="1325563"/>
          </a:xfrm>
        </p:spPr>
        <p:txBody>
          <a:bodyPr/>
          <a:lstStyle/>
          <a:p>
            <a:r>
              <a:rPr lang="en-US"/>
              <a:t>Click to edit Master title style</a:t>
            </a:r>
            <a:endParaRPr lang="en-IN"/>
          </a:p>
        </p:txBody>
      </p:sp>
      <p:sp>
        <p:nvSpPr>
          <p:cNvPr id="3" name="Text Placeholder 2">
            <a:extLst>
              <a:ext uri="{FF2B5EF4-FFF2-40B4-BE49-F238E27FC236}">
                <a16:creationId xmlns="" xmlns:a16="http://schemas.microsoft.com/office/drawing/2014/main" id="{E9027739-C55C-8737-B3B6-E3B62A3BAA15}"/>
              </a:ext>
            </a:extLst>
          </p:cNvPr>
          <p:cNvSpPr>
            <a:spLocks noGrp="1"/>
          </p:cNvSpPr>
          <p:nvPr>
            <p:ph type="body" idx="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 xmlns:a16="http://schemas.microsoft.com/office/drawing/2014/main" id="{C7BF0578-CBF1-A75B-6717-C2291D7676B8}"/>
              </a:ext>
            </a:extLst>
          </p:cNvPr>
          <p:cNvSpPr>
            <a:spLocks noGrp="1"/>
          </p:cNvSpPr>
          <p:nvPr>
            <p:ph sz="half" idx="2"/>
          </p:nvPr>
        </p:nvSpPr>
        <p:spPr>
          <a:xfrm>
            <a:off x="839789"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5" name="Text Placeholder 4">
            <a:extLst>
              <a:ext uri="{FF2B5EF4-FFF2-40B4-BE49-F238E27FC236}">
                <a16:creationId xmlns="" xmlns:a16="http://schemas.microsoft.com/office/drawing/2014/main" id="{B4EA0B62-F18A-5F75-D005-4F5AD64872F5}"/>
              </a:ext>
            </a:extLst>
          </p:cNvPr>
          <p:cNvSpPr>
            <a:spLocks noGrp="1"/>
          </p:cNvSpPr>
          <p:nvPr>
            <p:ph type="body" sz="quarter" idx="3"/>
          </p:nvPr>
        </p:nvSpPr>
        <p:spPr>
          <a:xfrm>
            <a:off x="6172203"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 xmlns:a16="http://schemas.microsoft.com/office/drawing/2014/main" id="{D39B653F-F454-E103-9B18-39C57728DBB0}"/>
              </a:ext>
            </a:extLst>
          </p:cNvPr>
          <p:cNvSpPr>
            <a:spLocks noGrp="1"/>
          </p:cNvSpPr>
          <p:nvPr>
            <p:ph sz="quarter" idx="4"/>
          </p:nvPr>
        </p:nvSpPr>
        <p:spPr>
          <a:xfrm>
            <a:off x="6172203"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7" name="Date Placeholder 6">
            <a:extLst>
              <a:ext uri="{FF2B5EF4-FFF2-40B4-BE49-F238E27FC236}">
                <a16:creationId xmlns="" xmlns:a16="http://schemas.microsoft.com/office/drawing/2014/main" id="{B9606102-7BFA-B16E-1F24-4DF2672F388C}"/>
              </a:ext>
            </a:extLst>
          </p:cNvPr>
          <p:cNvSpPr>
            <a:spLocks noGrp="1"/>
          </p:cNvSpPr>
          <p:nvPr>
            <p:ph type="dt" sz="half" idx="10"/>
          </p:nvPr>
        </p:nvSpPr>
        <p:spPr/>
        <p:txBody>
          <a:bodyPr/>
          <a:lstStyle/>
          <a:p>
            <a:fld id="{DEB33D8E-B938-48E0-BD87-0E81C3490E37}" type="datetimeFigureOut">
              <a:rPr lang="en-IN" smtClean="0"/>
              <a:t>26-11-2025</a:t>
            </a:fld>
            <a:endParaRPr lang="en-IN"/>
          </a:p>
        </p:txBody>
      </p:sp>
      <p:sp>
        <p:nvSpPr>
          <p:cNvPr id="8" name="Footer Placeholder 7">
            <a:extLst>
              <a:ext uri="{FF2B5EF4-FFF2-40B4-BE49-F238E27FC236}">
                <a16:creationId xmlns="" xmlns:a16="http://schemas.microsoft.com/office/drawing/2014/main" id="{41179106-B01E-FC3C-5417-CDDEC5C2915C}"/>
              </a:ext>
            </a:extLst>
          </p:cNvPr>
          <p:cNvSpPr>
            <a:spLocks noGrp="1"/>
          </p:cNvSpPr>
          <p:nvPr>
            <p:ph type="ftr" sz="quarter" idx="11"/>
          </p:nvPr>
        </p:nvSpPr>
        <p:spPr/>
        <p:txBody>
          <a:bodyPr/>
          <a:lstStyle/>
          <a:p>
            <a:endParaRPr lang="en-IN"/>
          </a:p>
        </p:txBody>
      </p:sp>
      <p:sp>
        <p:nvSpPr>
          <p:cNvPr id="9" name="Slide Number Placeholder 8">
            <a:extLst>
              <a:ext uri="{FF2B5EF4-FFF2-40B4-BE49-F238E27FC236}">
                <a16:creationId xmlns="" xmlns:a16="http://schemas.microsoft.com/office/drawing/2014/main" id="{704023E7-2916-113D-54D6-865BA0C18598}"/>
              </a:ext>
            </a:extLst>
          </p:cNvPr>
          <p:cNvSpPr>
            <a:spLocks noGrp="1"/>
          </p:cNvSpPr>
          <p:nvPr>
            <p:ph type="sldNum" sz="quarter" idx="12"/>
          </p:nvPr>
        </p:nvSpPr>
        <p:spPr/>
        <p:txBody>
          <a:bodyPr/>
          <a:lstStyle/>
          <a:p>
            <a:fld id="{57E6D778-8780-4758-95A7-8A5C4E299948}" type="slidenum">
              <a:rPr lang="en-IN" smtClean="0"/>
              <a:t>‹#›</a:t>
            </a:fld>
            <a:endParaRPr lang="en-IN"/>
          </a:p>
        </p:txBody>
      </p:sp>
    </p:spTree>
    <p:extLst>
      <p:ext uri="{BB962C8B-B14F-4D97-AF65-F5344CB8AC3E}">
        <p14:creationId xmlns:p14="http://schemas.microsoft.com/office/powerpoint/2010/main" val="1630696183"/>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6_Problem &amp; Summary">
    <p:spTree>
      <p:nvGrpSpPr>
        <p:cNvPr id="1" name=""/>
        <p:cNvGrpSpPr/>
        <p:nvPr/>
      </p:nvGrpSpPr>
      <p:grpSpPr>
        <a:xfrm>
          <a:off x="0" y="0"/>
          <a:ext cx="0" cy="0"/>
          <a:chOff x="0" y="0"/>
          <a:chExt cx="0" cy="0"/>
        </a:xfrm>
      </p:grpSpPr>
      <p:sp>
        <p:nvSpPr>
          <p:cNvPr id="6" name="Rectangle 5">
            <a:extLst>
              <a:ext uri="{FF2B5EF4-FFF2-40B4-BE49-F238E27FC236}">
                <a16:creationId xmlns="" xmlns:a16="http://schemas.microsoft.com/office/drawing/2014/main" id="{E6B487E6-6563-4EEC-A349-2257BBAFD4DD}"/>
              </a:ext>
              <a:ext uri="{C183D7F6-B498-43B3-948B-1728B52AA6E4}">
                <adec:decorative xmlns="" xmlns:adec="http://schemas.microsoft.com/office/drawing/2017/decorative" val="1"/>
              </a:ext>
            </a:extLst>
          </p:cNvPr>
          <p:cNvSpPr/>
          <p:nvPr userDrawn="1"/>
        </p:nvSpPr>
        <p:spPr>
          <a:xfrm>
            <a:off x="10" y="0"/>
            <a:ext cx="3051111" cy="6858000"/>
          </a:xfrm>
          <a:prstGeom prst="rect">
            <a:avLst/>
          </a:prstGeom>
          <a:solidFill>
            <a:schemeClr val="accent3">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1" dirty="0">
              <a:solidFill>
                <a:prstClr val="white"/>
              </a:solidFill>
            </a:endParaRPr>
          </a:p>
        </p:txBody>
      </p:sp>
      <p:sp>
        <p:nvSpPr>
          <p:cNvPr id="2" name="Title 1">
            <a:extLst>
              <a:ext uri="{FF2B5EF4-FFF2-40B4-BE49-F238E27FC236}">
                <a16:creationId xmlns="" xmlns:a16="http://schemas.microsoft.com/office/drawing/2014/main" id="{A1F8C642-49FB-4E16-A3A0-B2ACBEABFFD6}"/>
              </a:ext>
            </a:extLst>
          </p:cNvPr>
          <p:cNvSpPr>
            <a:spLocks noGrp="1"/>
          </p:cNvSpPr>
          <p:nvPr>
            <p:ph type="title"/>
          </p:nvPr>
        </p:nvSpPr>
        <p:spPr>
          <a:xfrm>
            <a:off x="6348337" y="1062169"/>
            <a:ext cx="5005467" cy="1325563"/>
          </a:xfrm>
        </p:spPr>
        <p:txBody>
          <a:bodyPr/>
          <a:lstStyle>
            <a:lvl1pPr>
              <a:defRPr>
                <a:solidFill>
                  <a:schemeClr val="tx1">
                    <a:lumMod val="50000"/>
                    <a:lumOff val="50000"/>
                  </a:schemeClr>
                </a:solidFill>
              </a:defRPr>
            </a:lvl1pPr>
          </a:lstStyle>
          <a:p>
            <a:r>
              <a:rPr lang="en-US"/>
              <a:t>Click to edit Master title style</a:t>
            </a:r>
            <a:endParaRPr lang="en-US" dirty="0"/>
          </a:p>
        </p:txBody>
      </p:sp>
      <p:sp>
        <p:nvSpPr>
          <p:cNvPr id="7" name="Picture Placeholder 6">
            <a:extLst>
              <a:ext uri="{FF2B5EF4-FFF2-40B4-BE49-F238E27FC236}">
                <a16:creationId xmlns="" xmlns:a16="http://schemas.microsoft.com/office/drawing/2014/main" id="{EED971A8-4C6D-471D-A690-8CD666292205}"/>
              </a:ext>
            </a:extLst>
          </p:cNvPr>
          <p:cNvSpPr>
            <a:spLocks noGrp="1"/>
          </p:cNvSpPr>
          <p:nvPr>
            <p:ph type="pic" sz="quarter" idx="13"/>
          </p:nvPr>
        </p:nvSpPr>
        <p:spPr>
          <a:xfrm>
            <a:off x="861943" y="1143000"/>
            <a:ext cx="4953001" cy="4572000"/>
          </a:xfrm>
          <a:solidFill>
            <a:schemeClr val="accent6"/>
          </a:solidFill>
        </p:spPr>
        <p:txBody>
          <a:bodyPr/>
          <a:lstStyle/>
          <a:p>
            <a:r>
              <a:rPr lang="en-US"/>
              <a:t>Click icon to add picture</a:t>
            </a:r>
            <a:endParaRPr lang="en-US" dirty="0"/>
          </a:p>
        </p:txBody>
      </p:sp>
      <p:sp>
        <p:nvSpPr>
          <p:cNvPr id="10" name="Text Placeholder 9">
            <a:extLst>
              <a:ext uri="{FF2B5EF4-FFF2-40B4-BE49-F238E27FC236}">
                <a16:creationId xmlns="" xmlns:a16="http://schemas.microsoft.com/office/drawing/2014/main" id="{0ECB8E5B-4859-4892-A062-C831DA527F75}"/>
              </a:ext>
            </a:extLst>
          </p:cNvPr>
          <p:cNvSpPr>
            <a:spLocks noGrp="1"/>
          </p:cNvSpPr>
          <p:nvPr>
            <p:ph type="body" sz="quarter" idx="14"/>
          </p:nvPr>
        </p:nvSpPr>
        <p:spPr>
          <a:xfrm>
            <a:off x="6376995" y="2555882"/>
            <a:ext cx="4953001" cy="3159125"/>
          </a:xfrm>
        </p:spPr>
        <p:txBody>
          <a:bodyPr>
            <a:normAutofit/>
          </a:bodyPr>
          <a:lstStyle>
            <a:lvl1pPr marL="0" indent="0">
              <a:lnSpc>
                <a:spcPct val="150000"/>
              </a:lnSpc>
              <a:spcBef>
                <a:spcPts val="0"/>
              </a:spcBef>
              <a:buNone/>
              <a:defRPr sz="1500">
                <a:solidFill>
                  <a:schemeClr val="accent4"/>
                </a:solidFill>
                <a:latin typeface="+mj-lt"/>
              </a:defRPr>
            </a:lvl1pPr>
            <a:lvl2pPr marL="342891" indent="0">
              <a:lnSpc>
                <a:spcPct val="150000"/>
              </a:lnSpc>
              <a:spcBef>
                <a:spcPts val="0"/>
              </a:spcBef>
              <a:buNone/>
              <a:defRPr sz="1500">
                <a:solidFill>
                  <a:schemeClr val="accent4"/>
                </a:solidFill>
                <a:latin typeface="+mj-lt"/>
              </a:defRPr>
            </a:lvl2pPr>
            <a:lvl3pPr marL="685783" indent="0">
              <a:lnSpc>
                <a:spcPct val="150000"/>
              </a:lnSpc>
              <a:spcBef>
                <a:spcPts val="0"/>
              </a:spcBef>
              <a:buNone/>
              <a:defRPr sz="1500">
                <a:solidFill>
                  <a:schemeClr val="accent4"/>
                </a:solidFill>
                <a:latin typeface="+mj-lt"/>
              </a:defRPr>
            </a:lvl3pPr>
            <a:lvl4pPr marL="1028674" indent="0">
              <a:lnSpc>
                <a:spcPct val="150000"/>
              </a:lnSpc>
              <a:spcBef>
                <a:spcPts val="0"/>
              </a:spcBef>
              <a:buNone/>
              <a:defRPr sz="1500">
                <a:solidFill>
                  <a:schemeClr val="accent4"/>
                </a:solidFill>
                <a:latin typeface="+mj-lt"/>
              </a:defRPr>
            </a:lvl4pPr>
            <a:lvl5pPr marL="1371566" indent="0">
              <a:lnSpc>
                <a:spcPct val="150000"/>
              </a:lnSpc>
              <a:spcBef>
                <a:spcPts val="0"/>
              </a:spcBef>
              <a:buNone/>
              <a:defRPr sz="1500">
                <a:solidFill>
                  <a:schemeClr val="accent4"/>
                </a:solidFill>
                <a:latin typeface="+mj-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3" name="Date Placeholder 2">
            <a:extLst>
              <a:ext uri="{FF2B5EF4-FFF2-40B4-BE49-F238E27FC236}">
                <a16:creationId xmlns="" xmlns:a16="http://schemas.microsoft.com/office/drawing/2014/main" id="{9CAF00A3-1058-4FA9-A985-03711701054C}"/>
              </a:ext>
            </a:extLst>
          </p:cNvPr>
          <p:cNvSpPr>
            <a:spLocks noGrp="1"/>
          </p:cNvSpPr>
          <p:nvPr>
            <p:ph type="dt" sz="half" idx="10"/>
          </p:nvPr>
        </p:nvSpPr>
        <p:spPr/>
        <p:txBody>
          <a:bodyPr/>
          <a:lstStyle/>
          <a:p>
            <a:r>
              <a:rPr lang="en-US">
                <a:solidFill>
                  <a:srgbClr val="E7E6E6">
                    <a:lumMod val="50000"/>
                  </a:srgbClr>
                </a:solidFill>
              </a:rPr>
              <a:t>20XX</a:t>
            </a:r>
            <a:endParaRPr lang="en-US" dirty="0">
              <a:solidFill>
                <a:srgbClr val="E7E6E6">
                  <a:lumMod val="50000"/>
                </a:srgbClr>
              </a:solidFill>
            </a:endParaRPr>
          </a:p>
        </p:txBody>
      </p:sp>
      <p:sp>
        <p:nvSpPr>
          <p:cNvPr id="4" name="Footer Placeholder 3">
            <a:extLst>
              <a:ext uri="{FF2B5EF4-FFF2-40B4-BE49-F238E27FC236}">
                <a16:creationId xmlns="" xmlns:a16="http://schemas.microsoft.com/office/drawing/2014/main" id="{A00F60BE-20E1-40C5-85E7-AEAABD0C0DE6}"/>
              </a:ext>
            </a:extLst>
          </p:cNvPr>
          <p:cNvSpPr>
            <a:spLocks noGrp="1"/>
          </p:cNvSpPr>
          <p:nvPr>
            <p:ph type="ftr" sz="quarter" idx="11"/>
          </p:nvPr>
        </p:nvSpPr>
        <p:spPr/>
        <p:txBody>
          <a:bodyPr/>
          <a:lstStyle/>
          <a:p>
            <a:r>
              <a:rPr lang="en-US">
                <a:solidFill>
                  <a:srgbClr val="E7E6E6">
                    <a:lumMod val="50000"/>
                  </a:srgbClr>
                </a:solidFill>
              </a:rPr>
              <a:t>RURBAN TIRUVALLUR</a:t>
            </a:r>
            <a:endParaRPr lang="en-US" dirty="0">
              <a:solidFill>
                <a:srgbClr val="E7E6E6">
                  <a:lumMod val="50000"/>
                </a:srgbClr>
              </a:solidFill>
            </a:endParaRPr>
          </a:p>
        </p:txBody>
      </p:sp>
      <p:sp>
        <p:nvSpPr>
          <p:cNvPr id="5" name="Slide Number Placeholder 4">
            <a:extLst>
              <a:ext uri="{FF2B5EF4-FFF2-40B4-BE49-F238E27FC236}">
                <a16:creationId xmlns="" xmlns:a16="http://schemas.microsoft.com/office/drawing/2014/main" id="{05DC939B-94C9-4FF9-B0C8-1149DEFA6CF8}"/>
              </a:ext>
            </a:extLst>
          </p:cNvPr>
          <p:cNvSpPr>
            <a:spLocks noGrp="1"/>
          </p:cNvSpPr>
          <p:nvPr>
            <p:ph type="sldNum" sz="quarter" idx="12"/>
          </p:nvPr>
        </p:nvSpPr>
        <p:spPr/>
        <p:txBody>
          <a:bodyPr/>
          <a:lstStyle/>
          <a:p>
            <a:fld id="{B5CEABB6-07DC-46E8-9B57-56EC44A396E5}" type="slidenum">
              <a:rPr lang="en-US" smtClean="0">
                <a:solidFill>
                  <a:srgbClr val="E7E6E6">
                    <a:lumMod val="50000"/>
                  </a:srgbClr>
                </a:solidFill>
              </a:rPr>
              <a:pPr/>
              <a:t>‹#›</a:t>
            </a:fld>
            <a:endParaRPr lang="en-US" dirty="0">
              <a:solidFill>
                <a:srgbClr val="E7E6E6">
                  <a:lumMod val="50000"/>
                </a:srgbClr>
              </a:solidFill>
            </a:endParaRPr>
          </a:p>
        </p:txBody>
      </p:sp>
    </p:spTree>
    <p:extLst>
      <p:ext uri="{BB962C8B-B14F-4D97-AF65-F5344CB8AC3E}">
        <p14:creationId xmlns:p14="http://schemas.microsoft.com/office/powerpoint/2010/main" val="3694416447"/>
      </p:ext>
    </p:extLst>
  </p:cSld>
  <p:clrMapOvr>
    <a:masterClrMapping/>
  </p:clrMapOvr>
  <p:extLst mod="1">
    <p:ext uri="{DCECCB84-F9BA-43D5-87BE-67443E8EF086}">
      <p15:sldGuideLst xmlns="" xmlns:p15="http://schemas.microsoft.com/office/powerpoint/2012/main">
        <p15:guide id="1" pos="2880" userDrawn="1">
          <p15:clr>
            <a:srgbClr val="FBAE40"/>
          </p15:clr>
        </p15:guide>
        <p15:guide id="2" pos="396" userDrawn="1">
          <p15:clr>
            <a:srgbClr val="FBAE40"/>
          </p15:clr>
        </p15:guide>
      </p15:sldGuideLst>
    </p:ext>
  </p:extLs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Section Break">
    <p:spTree>
      <p:nvGrpSpPr>
        <p:cNvPr id="1" name=""/>
        <p:cNvGrpSpPr/>
        <p:nvPr/>
      </p:nvGrpSpPr>
      <p:grpSpPr>
        <a:xfrm>
          <a:off x="0" y="0"/>
          <a:ext cx="0" cy="0"/>
          <a:chOff x="0" y="0"/>
          <a:chExt cx="0" cy="0"/>
        </a:xfrm>
      </p:grpSpPr>
      <p:sp>
        <p:nvSpPr>
          <p:cNvPr id="8" name="Picture Placeholder 7">
            <a:extLst>
              <a:ext uri="{FF2B5EF4-FFF2-40B4-BE49-F238E27FC236}">
                <a16:creationId xmlns="" xmlns:a16="http://schemas.microsoft.com/office/drawing/2014/main" id="{87C02F5D-0AFB-480B-A152-5FC08DB4DCD7}"/>
              </a:ext>
            </a:extLst>
          </p:cNvPr>
          <p:cNvSpPr>
            <a:spLocks noGrp="1"/>
          </p:cNvSpPr>
          <p:nvPr>
            <p:ph type="pic" sz="quarter" idx="13"/>
          </p:nvPr>
        </p:nvSpPr>
        <p:spPr>
          <a:xfrm>
            <a:off x="458731" y="457200"/>
            <a:ext cx="11274553" cy="5943600"/>
          </a:xfrm>
          <a:solidFill>
            <a:schemeClr val="accent6"/>
          </a:solidFill>
        </p:spPr>
        <p:txBody>
          <a:bodyPr/>
          <a:lstStyle/>
          <a:p>
            <a:r>
              <a:rPr lang="en-US"/>
              <a:t>Click icon to add picture</a:t>
            </a:r>
            <a:endParaRPr lang="en-US" dirty="0"/>
          </a:p>
        </p:txBody>
      </p:sp>
      <p:sp>
        <p:nvSpPr>
          <p:cNvPr id="2" name="Title 1">
            <a:extLst>
              <a:ext uri="{FF2B5EF4-FFF2-40B4-BE49-F238E27FC236}">
                <a16:creationId xmlns="" xmlns:a16="http://schemas.microsoft.com/office/drawing/2014/main" id="{9DE3D039-0A18-4031-8A63-D83666B066F6}"/>
              </a:ext>
            </a:extLst>
          </p:cNvPr>
          <p:cNvSpPr>
            <a:spLocks noGrp="1"/>
          </p:cNvSpPr>
          <p:nvPr>
            <p:ph type="title" hasCustomPrompt="1"/>
          </p:nvPr>
        </p:nvSpPr>
        <p:spPr>
          <a:xfrm>
            <a:off x="3051119" y="3513226"/>
            <a:ext cx="8682164" cy="1828799"/>
          </a:xfrm>
          <a:solidFill>
            <a:schemeClr val="accent3">
              <a:alpha val="90000"/>
            </a:schemeClr>
          </a:solidFill>
        </p:spPr>
        <p:txBody>
          <a:bodyPr lIns="1371600" tIns="0" bIns="0" anchor="ctr">
            <a:noAutofit/>
          </a:bodyPr>
          <a:lstStyle>
            <a:lvl1pPr algn="ctr">
              <a:defRPr sz="4051">
                <a:solidFill>
                  <a:schemeClr val="tx1">
                    <a:lumMod val="65000"/>
                    <a:lumOff val="35000"/>
                  </a:schemeClr>
                </a:solidFill>
              </a:defRPr>
            </a:lvl1pPr>
          </a:lstStyle>
          <a:p>
            <a:r>
              <a:rPr lang="en-US" dirty="0"/>
              <a:t>Click to add title</a:t>
            </a:r>
          </a:p>
        </p:txBody>
      </p:sp>
    </p:spTree>
    <p:extLst>
      <p:ext uri="{BB962C8B-B14F-4D97-AF65-F5344CB8AC3E}">
        <p14:creationId xmlns:p14="http://schemas.microsoft.com/office/powerpoint/2010/main" val="764438775"/>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Business model">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5FC626A5-4FF6-42BD-858A-AE4B2C23A6BC}"/>
              </a:ext>
            </a:extLst>
          </p:cNvPr>
          <p:cNvSpPr>
            <a:spLocks noGrp="1"/>
          </p:cNvSpPr>
          <p:nvPr>
            <p:ph type="title"/>
          </p:nvPr>
        </p:nvSpPr>
        <p:spPr/>
        <p:txBody>
          <a:bodyPr/>
          <a:lstStyle>
            <a:lvl1pPr algn="ctr">
              <a:defRPr>
                <a:solidFill>
                  <a:schemeClr val="tx1">
                    <a:lumMod val="50000"/>
                    <a:lumOff val="50000"/>
                  </a:schemeClr>
                </a:solidFill>
              </a:defRPr>
            </a:lvl1pPr>
          </a:lstStyle>
          <a:p>
            <a:r>
              <a:rPr lang="en-US"/>
              <a:t>Click to edit Master title style</a:t>
            </a:r>
            <a:endParaRPr lang="en-ZA" dirty="0"/>
          </a:p>
        </p:txBody>
      </p:sp>
      <p:sp>
        <p:nvSpPr>
          <p:cNvPr id="18" name="Picture Placeholder 15">
            <a:extLst>
              <a:ext uri="{FF2B5EF4-FFF2-40B4-BE49-F238E27FC236}">
                <a16:creationId xmlns="" xmlns:a16="http://schemas.microsoft.com/office/drawing/2014/main" id="{43CBE128-6D8D-4605-B225-5A34FFB1F25B}"/>
              </a:ext>
            </a:extLst>
          </p:cNvPr>
          <p:cNvSpPr>
            <a:spLocks noGrp="1"/>
          </p:cNvSpPr>
          <p:nvPr>
            <p:ph type="pic" sz="quarter" idx="42"/>
          </p:nvPr>
        </p:nvSpPr>
        <p:spPr>
          <a:xfrm>
            <a:off x="1910105" y="1965960"/>
            <a:ext cx="2286000" cy="2286000"/>
          </a:xfrm>
          <a:noFill/>
          <a:ln w="95250" cap="sq">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0" rIns="180000" bIns="0" numCol="1" spcCol="0" rtlCol="0" fromWordArt="0" anchor="ctr" anchorCtr="1" forceAA="0" compatLnSpc="1">
            <a:prstTxWarp prst="textNoShape">
              <a:avLst/>
            </a:prstTxWarp>
            <a:noAutofit/>
          </a:bodyPr>
          <a:lstStyle>
            <a:lvl1pPr marL="0" indent="0" algn="ctr">
              <a:buNone/>
              <a:defRPr lang="en-ZA" sz="825" i="1">
                <a:solidFill>
                  <a:schemeClr val="tx1">
                    <a:lumMod val="50000"/>
                    <a:lumOff val="50000"/>
                  </a:schemeClr>
                </a:solidFill>
                <a:latin typeface="Times New Roman" panose="02020603050405020304" pitchFamily="18" charset="0"/>
                <a:cs typeface="Times New Roman" panose="02020603050405020304" pitchFamily="18" charset="0"/>
              </a:defRPr>
            </a:lvl1pPr>
          </a:lstStyle>
          <a:p>
            <a:pPr marL="200020" lvl="0" indent="-200020" algn="ctr"/>
            <a:r>
              <a:rPr lang="en-US"/>
              <a:t>Click icon to add picture</a:t>
            </a:r>
            <a:endParaRPr lang="en-ZA" dirty="0"/>
          </a:p>
        </p:txBody>
      </p:sp>
      <p:sp>
        <p:nvSpPr>
          <p:cNvPr id="9" name="Text Placeholder 8">
            <a:extLst>
              <a:ext uri="{FF2B5EF4-FFF2-40B4-BE49-F238E27FC236}">
                <a16:creationId xmlns="" xmlns:a16="http://schemas.microsoft.com/office/drawing/2014/main" id="{07F18567-9326-411F-BA8D-561D58C7DD91}"/>
              </a:ext>
            </a:extLst>
          </p:cNvPr>
          <p:cNvSpPr>
            <a:spLocks noGrp="1"/>
          </p:cNvSpPr>
          <p:nvPr>
            <p:ph type="body" sz="quarter" idx="33" hasCustomPrompt="1"/>
          </p:nvPr>
        </p:nvSpPr>
        <p:spPr>
          <a:xfrm>
            <a:off x="1911097" y="4311688"/>
            <a:ext cx="2286000" cy="360000"/>
          </a:xfrm>
        </p:spPr>
        <p:txBody>
          <a:bodyPr>
            <a:noAutofit/>
          </a:bodyPr>
          <a:lstStyle>
            <a:lvl1pPr marL="0" indent="0" algn="ctr">
              <a:buFont typeface="Arial" panose="020B0604020202020204" pitchFamily="34" charset="0"/>
              <a:buNone/>
              <a:defRPr sz="1500">
                <a:solidFill>
                  <a:schemeClr val="accent4"/>
                </a:solidFill>
                <a:latin typeface="+mj-lt"/>
              </a:defRPr>
            </a:lvl1pPr>
          </a:lstStyle>
          <a:p>
            <a:pPr lvl="0"/>
            <a:r>
              <a:rPr lang="en-US" dirty="0"/>
              <a:t>Bullet 2</a:t>
            </a:r>
            <a:endParaRPr lang="en-ZA" dirty="0"/>
          </a:p>
        </p:txBody>
      </p:sp>
      <p:sp>
        <p:nvSpPr>
          <p:cNvPr id="10" name="Text Placeholder 10">
            <a:extLst>
              <a:ext uri="{FF2B5EF4-FFF2-40B4-BE49-F238E27FC236}">
                <a16:creationId xmlns="" xmlns:a16="http://schemas.microsoft.com/office/drawing/2014/main" id="{39809F78-EA1B-4C23-A53E-7DE8B4A6AE1D}"/>
              </a:ext>
            </a:extLst>
          </p:cNvPr>
          <p:cNvSpPr>
            <a:spLocks noGrp="1"/>
          </p:cNvSpPr>
          <p:nvPr>
            <p:ph type="body" sz="quarter" idx="34" hasCustomPrompt="1"/>
          </p:nvPr>
        </p:nvSpPr>
        <p:spPr>
          <a:xfrm>
            <a:off x="1911097" y="4773703"/>
            <a:ext cx="2286000" cy="1005840"/>
          </a:xfrm>
        </p:spPr>
        <p:txBody>
          <a:bodyPr/>
          <a:lstStyle>
            <a:lvl1pPr marL="0" indent="0" algn="ctr">
              <a:lnSpc>
                <a:spcPts val="1500"/>
              </a:lnSpc>
              <a:spcBef>
                <a:spcPts val="0"/>
              </a:spcBef>
              <a:buNone/>
              <a:defRPr sz="1051">
                <a:solidFill>
                  <a:schemeClr val="tx1">
                    <a:lumMod val="75000"/>
                    <a:lumOff val="25000"/>
                  </a:schemeClr>
                </a:solidFill>
              </a:defRPr>
            </a:lvl1pPr>
          </a:lstStyle>
          <a:p>
            <a:pPr lvl="0"/>
            <a:r>
              <a:rPr lang="en-US" dirty="0"/>
              <a:t>Bullet Description</a:t>
            </a:r>
            <a:endParaRPr lang="en-ZA" dirty="0"/>
          </a:p>
        </p:txBody>
      </p:sp>
      <p:sp>
        <p:nvSpPr>
          <p:cNvPr id="19" name="Picture Placeholder 15">
            <a:extLst>
              <a:ext uri="{FF2B5EF4-FFF2-40B4-BE49-F238E27FC236}">
                <a16:creationId xmlns="" xmlns:a16="http://schemas.microsoft.com/office/drawing/2014/main" id="{E63C0874-8701-4CED-B60A-61A655FB5A5F}"/>
              </a:ext>
            </a:extLst>
          </p:cNvPr>
          <p:cNvSpPr>
            <a:spLocks noGrp="1"/>
          </p:cNvSpPr>
          <p:nvPr>
            <p:ph type="pic" sz="quarter" idx="43"/>
          </p:nvPr>
        </p:nvSpPr>
        <p:spPr>
          <a:xfrm>
            <a:off x="4951919" y="1965960"/>
            <a:ext cx="2286000" cy="2286000"/>
          </a:xfrm>
          <a:noFill/>
          <a:ln w="95250" cap="sq">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0" rIns="180000" bIns="0" numCol="1" spcCol="0" rtlCol="0" fromWordArt="0" anchor="ctr" anchorCtr="1" forceAA="0" compatLnSpc="1">
            <a:prstTxWarp prst="textNoShape">
              <a:avLst/>
            </a:prstTxWarp>
            <a:noAutofit/>
          </a:bodyPr>
          <a:lstStyle>
            <a:lvl1pPr marL="0" indent="0" algn="ctr">
              <a:buNone/>
              <a:defRPr lang="en-ZA" sz="825" i="1">
                <a:solidFill>
                  <a:schemeClr val="tx1">
                    <a:lumMod val="50000"/>
                    <a:lumOff val="50000"/>
                  </a:schemeClr>
                </a:solidFill>
                <a:latin typeface="Times New Roman" panose="02020603050405020304" pitchFamily="18" charset="0"/>
                <a:cs typeface="Times New Roman" panose="02020603050405020304" pitchFamily="18" charset="0"/>
              </a:defRPr>
            </a:lvl1pPr>
          </a:lstStyle>
          <a:p>
            <a:pPr marL="200020" lvl="0" indent="-200020" algn="ctr"/>
            <a:r>
              <a:rPr lang="en-US"/>
              <a:t>Click icon to add picture</a:t>
            </a:r>
            <a:endParaRPr lang="en-ZA" dirty="0"/>
          </a:p>
        </p:txBody>
      </p:sp>
      <p:sp>
        <p:nvSpPr>
          <p:cNvPr id="11" name="Text Placeholder 8">
            <a:extLst>
              <a:ext uri="{FF2B5EF4-FFF2-40B4-BE49-F238E27FC236}">
                <a16:creationId xmlns="" xmlns:a16="http://schemas.microsoft.com/office/drawing/2014/main" id="{97E7DC10-1618-471B-9441-C640C7FEDD37}"/>
              </a:ext>
            </a:extLst>
          </p:cNvPr>
          <p:cNvSpPr>
            <a:spLocks noGrp="1"/>
          </p:cNvSpPr>
          <p:nvPr>
            <p:ph type="body" sz="quarter" idx="35" hasCustomPrompt="1"/>
          </p:nvPr>
        </p:nvSpPr>
        <p:spPr>
          <a:xfrm>
            <a:off x="4956051" y="4311688"/>
            <a:ext cx="2286000" cy="360000"/>
          </a:xfrm>
        </p:spPr>
        <p:txBody>
          <a:bodyPr>
            <a:noAutofit/>
          </a:bodyPr>
          <a:lstStyle>
            <a:lvl1pPr marL="0" indent="0" algn="ctr">
              <a:buFont typeface="Arial" panose="020B0604020202020204" pitchFamily="34" charset="0"/>
              <a:buNone/>
              <a:defRPr sz="1500">
                <a:solidFill>
                  <a:schemeClr val="accent4"/>
                </a:solidFill>
                <a:latin typeface="+mj-lt"/>
              </a:defRPr>
            </a:lvl1pPr>
          </a:lstStyle>
          <a:p>
            <a:pPr lvl="0"/>
            <a:r>
              <a:rPr lang="en-US" dirty="0"/>
              <a:t>Bullet 3</a:t>
            </a:r>
            <a:endParaRPr lang="en-ZA" dirty="0"/>
          </a:p>
        </p:txBody>
      </p:sp>
      <p:sp>
        <p:nvSpPr>
          <p:cNvPr id="12" name="Text Placeholder 10">
            <a:extLst>
              <a:ext uri="{FF2B5EF4-FFF2-40B4-BE49-F238E27FC236}">
                <a16:creationId xmlns="" xmlns:a16="http://schemas.microsoft.com/office/drawing/2014/main" id="{20AEB661-858B-44C9-9484-E540E04AD365}"/>
              </a:ext>
            </a:extLst>
          </p:cNvPr>
          <p:cNvSpPr>
            <a:spLocks noGrp="1"/>
          </p:cNvSpPr>
          <p:nvPr>
            <p:ph type="body" sz="quarter" idx="36" hasCustomPrompt="1"/>
          </p:nvPr>
        </p:nvSpPr>
        <p:spPr>
          <a:xfrm>
            <a:off x="4956051" y="4773703"/>
            <a:ext cx="2286000" cy="1005840"/>
          </a:xfrm>
        </p:spPr>
        <p:txBody>
          <a:bodyPr/>
          <a:lstStyle>
            <a:lvl1pPr marL="0" indent="0" algn="ctr">
              <a:lnSpc>
                <a:spcPts val="1500"/>
              </a:lnSpc>
              <a:spcBef>
                <a:spcPts val="0"/>
              </a:spcBef>
              <a:buNone/>
              <a:defRPr sz="1051">
                <a:solidFill>
                  <a:schemeClr val="tx1">
                    <a:lumMod val="75000"/>
                    <a:lumOff val="25000"/>
                  </a:schemeClr>
                </a:solidFill>
              </a:defRPr>
            </a:lvl1pPr>
          </a:lstStyle>
          <a:p>
            <a:pPr lvl="0"/>
            <a:r>
              <a:rPr lang="en-US" dirty="0"/>
              <a:t>Bullet Description</a:t>
            </a:r>
            <a:endParaRPr lang="en-ZA" dirty="0"/>
          </a:p>
        </p:txBody>
      </p:sp>
      <p:sp>
        <p:nvSpPr>
          <p:cNvPr id="20" name="Picture Placeholder 15">
            <a:extLst>
              <a:ext uri="{FF2B5EF4-FFF2-40B4-BE49-F238E27FC236}">
                <a16:creationId xmlns="" xmlns:a16="http://schemas.microsoft.com/office/drawing/2014/main" id="{F223D9C7-A9C3-4D38-B4D8-9CAB3A19CF51}"/>
              </a:ext>
            </a:extLst>
          </p:cNvPr>
          <p:cNvSpPr>
            <a:spLocks noGrp="1"/>
          </p:cNvSpPr>
          <p:nvPr>
            <p:ph type="pic" sz="quarter" idx="44"/>
          </p:nvPr>
        </p:nvSpPr>
        <p:spPr>
          <a:xfrm>
            <a:off x="7993732" y="1965960"/>
            <a:ext cx="2286000" cy="2286000"/>
          </a:xfrm>
          <a:noFill/>
          <a:ln w="95250" cap="sq">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0" rIns="180000" bIns="0" numCol="1" spcCol="0" rtlCol="0" fromWordArt="0" anchor="ctr" anchorCtr="1" forceAA="0" compatLnSpc="1">
            <a:prstTxWarp prst="textNoShape">
              <a:avLst/>
            </a:prstTxWarp>
            <a:noAutofit/>
          </a:bodyPr>
          <a:lstStyle>
            <a:lvl1pPr marL="0" indent="0" algn="ctr">
              <a:buNone/>
              <a:defRPr lang="en-ZA" sz="825" i="1">
                <a:solidFill>
                  <a:schemeClr val="tx1">
                    <a:lumMod val="50000"/>
                    <a:lumOff val="50000"/>
                  </a:schemeClr>
                </a:solidFill>
                <a:latin typeface="Times New Roman" panose="02020603050405020304" pitchFamily="18" charset="0"/>
                <a:cs typeface="Times New Roman" panose="02020603050405020304" pitchFamily="18" charset="0"/>
              </a:defRPr>
            </a:lvl1pPr>
          </a:lstStyle>
          <a:p>
            <a:pPr marL="200020" lvl="0" indent="-200020" algn="ctr"/>
            <a:r>
              <a:rPr lang="en-US"/>
              <a:t>Click icon to add picture</a:t>
            </a:r>
            <a:endParaRPr lang="en-ZA" dirty="0"/>
          </a:p>
        </p:txBody>
      </p:sp>
      <p:sp>
        <p:nvSpPr>
          <p:cNvPr id="13" name="Text Placeholder 8">
            <a:extLst>
              <a:ext uri="{FF2B5EF4-FFF2-40B4-BE49-F238E27FC236}">
                <a16:creationId xmlns="" xmlns:a16="http://schemas.microsoft.com/office/drawing/2014/main" id="{FDB26B40-5901-4EF0-BCF0-55677E28B176}"/>
              </a:ext>
            </a:extLst>
          </p:cNvPr>
          <p:cNvSpPr>
            <a:spLocks noGrp="1"/>
          </p:cNvSpPr>
          <p:nvPr>
            <p:ph type="body" sz="quarter" idx="37" hasCustomPrompt="1"/>
          </p:nvPr>
        </p:nvSpPr>
        <p:spPr>
          <a:xfrm>
            <a:off x="7991859" y="4311688"/>
            <a:ext cx="2286000" cy="360000"/>
          </a:xfrm>
        </p:spPr>
        <p:txBody>
          <a:bodyPr>
            <a:noAutofit/>
          </a:bodyPr>
          <a:lstStyle>
            <a:lvl1pPr marL="0" indent="0" algn="ctr">
              <a:buFont typeface="Arial" panose="020B0604020202020204" pitchFamily="34" charset="0"/>
              <a:buNone/>
              <a:defRPr sz="1500">
                <a:solidFill>
                  <a:schemeClr val="accent4"/>
                </a:solidFill>
                <a:latin typeface="+mj-lt"/>
              </a:defRPr>
            </a:lvl1pPr>
          </a:lstStyle>
          <a:p>
            <a:pPr lvl="0"/>
            <a:r>
              <a:rPr lang="en-US" dirty="0"/>
              <a:t>Bullet 4</a:t>
            </a:r>
            <a:endParaRPr lang="en-ZA" dirty="0"/>
          </a:p>
        </p:txBody>
      </p:sp>
      <p:sp>
        <p:nvSpPr>
          <p:cNvPr id="14" name="Text Placeholder 10">
            <a:extLst>
              <a:ext uri="{FF2B5EF4-FFF2-40B4-BE49-F238E27FC236}">
                <a16:creationId xmlns="" xmlns:a16="http://schemas.microsoft.com/office/drawing/2014/main" id="{CCEAE0AB-74EC-4097-A534-A578F1097938}"/>
              </a:ext>
            </a:extLst>
          </p:cNvPr>
          <p:cNvSpPr>
            <a:spLocks noGrp="1"/>
          </p:cNvSpPr>
          <p:nvPr>
            <p:ph type="body" sz="quarter" idx="38" hasCustomPrompt="1"/>
          </p:nvPr>
        </p:nvSpPr>
        <p:spPr>
          <a:xfrm>
            <a:off x="7991859" y="4773703"/>
            <a:ext cx="2286000" cy="1005840"/>
          </a:xfrm>
        </p:spPr>
        <p:txBody>
          <a:bodyPr/>
          <a:lstStyle>
            <a:lvl1pPr marL="0" indent="0" algn="ctr">
              <a:lnSpc>
                <a:spcPts val="1500"/>
              </a:lnSpc>
              <a:spcBef>
                <a:spcPts val="0"/>
              </a:spcBef>
              <a:buNone/>
              <a:defRPr sz="1051">
                <a:solidFill>
                  <a:schemeClr val="tx1">
                    <a:lumMod val="75000"/>
                    <a:lumOff val="25000"/>
                  </a:schemeClr>
                </a:solidFill>
              </a:defRPr>
            </a:lvl1pPr>
          </a:lstStyle>
          <a:p>
            <a:pPr lvl="0"/>
            <a:r>
              <a:rPr lang="en-US" dirty="0"/>
              <a:t>Bullet Description</a:t>
            </a:r>
            <a:endParaRPr lang="en-ZA" dirty="0"/>
          </a:p>
        </p:txBody>
      </p:sp>
      <p:sp>
        <p:nvSpPr>
          <p:cNvPr id="15" name="Date Placeholder 1">
            <a:extLst>
              <a:ext uri="{FF2B5EF4-FFF2-40B4-BE49-F238E27FC236}">
                <a16:creationId xmlns="" xmlns:a16="http://schemas.microsoft.com/office/drawing/2014/main" id="{6FCC4B1F-E859-43CC-8B33-EE155744227A}"/>
              </a:ext>
            </a:extLst>
          </p:cNvPr>
          <p:cNvSpPr>
            <a:spLocks noGrp="1"/>
          </p:cNvSpPr>
          <p:nvPr>
            <p:ph type="dt" sz="half" idx="45"/>
          </p:nvPr>
        </p:nvSpPr>
        <p:spPr>
          <a:xfrm>
            <a:off x="838201" y="6356362"/>
            <a:ext cx="2743200" cy="365125"/>
          </a:xfrm>
        </p:spPr>
        <p:txBody>
          <a:bodyPr/>
          <a:lstStyle/>
          <a:p>
            <a:r>
              <a:rPr lang="en-US">
                <a:solidFill>
                  <a:srgbClr val="E7E6E6">
                    <a:lumMod val="50000"/>
                  </a:srgbClr>
                </a:solidFill>
              </a:rPr>
              <a:t>20XX</a:t>
            </a:r>
            <a:endParaRPr lang="en-US" dirty="0">
              <a:solidFill>
                <a:srgbClr val="E7E6E6">
                  <a:lumMod val="50000"/>
                </a:srgbClr>
              </a:solidFill>
            </a:endParaRPr>
          </a:p>
        </p:txBody>
      </p:sp>
      <p:sp>
        <p:nvSpPr>
          <p:cNvPr id="6" name="Footer Placeholder 5">
            <a:extLst>
              <a:ext uri="{FF2B5EF4-FFF2-40B4-BE49-F238E27FC236}">
                <a16:creationId xmlns="" xmlns:a16="http://schemas.microsoft.com/office/drawing/2014/main" id="{29E5E346-F307-4307-949D-77CDB6E6577A}"/>
              </a:ext>
            </a:extLst>
          </p:cNvPr>
          <p:cNvSpPr>
            <a:spLocks noGrp="1"/>
          </p:cNvSpPr>
          <p:nvPr>
            <p:ph type="ftr" sz="quarter" idx="10"/>
          </p:nvPr>
        </p:nvSpPr>
        <p:spPr/>
        <p:txBody>
          <a:bodyPr/>
          <a:lstStyle>
            <a:lvl1pPr>
              <a:defRPr>
                <a:solidFill>
                  <a:schemeClr val="tx1">
                    <a:lumMod val="75000"/>
                    <a:lumOff val="25000"/>
                  </a:schemeClr>
                </a:solidFill>
              </a:defRPr>
            </a:lvl1pPr>
          </a:lstStyle>
          <a:p>
            <a:r>
              <a:rPr lang="en-ZA">
                <a:solidFill>
                  <a:prstClr val="black">
                    <a:lumMod val="75000"/>
                    <a:lumOff val="25000"/>
                  </a:prstClr>
                </a:solidFill>
              </a:rPr>
              <a:t>RURBAN TIRUVALLUR</a:t>
            </a:r>
            <a:endParaRPr lang="en-ZA" dirty="0">
              <a:solidFill>
                <a:prstClr val="black">
                  <a:lumMod val="75000"/>
                  <a:lumOff val="25000"/>
                </a:prstClr>
              </a:solidFill>
            </a:endParaRPr>
          </a:p>
        </p:txBody>
      </p:sp>
      <p:sp>
        <p:nvSpPr>
          <p:cNvPr id="7" name="Slide Number Placeholder 6">
            <a:extLst>
              <a:ext uri="{FF2B5EF4-FFF2-40B4-BE49-F238E27FC236}">
                <a16:creationId xmlns="" xmlns:a16="http://schemas.microsoft.com/office/drawing/2014/main" id="{BB4446C0-A637-4726-88A6-815A6AB63B96}"/>
              </a:ext>
            </a:extLst>
          </p:cNvPr>
          <p:cNvSpPr>
            <a:spLocks noGrp="1"/>
          </p:cNvSpPr>
          <p:nvPr>
            <p:ph type="sldNum" sz="quarter" idx="11"/>
          </p:nvPr>
        </p:nvSpPr>
        <p:spPr/>
        <p:txBody>
          <a:bodyPr/>
          <a:lstStyle>
            <a:lvl1pPr>
              <a:defRPr>
                <a:solidFill>
                  <a:schemeClr val="tx1">
                    <a:lumMod val="75000"/>
                    <a:lumOff val="25000"/>
                  </a:schemeClr>
                </a:solidFill>
              </a:defRPr>
            </a:lvl1pPr>
          </a:lstStyle>
          <a:p>
            <a:fld id="{19B51A1E-902D-48AF-9020-955120F399B6}" type="slidenum">
              <a:rPr lang="en-ZA" smtClean="0">
                <a:solidFill>
                  <a:prstClr val="black">
                    <a:lumMod val="75000"/>
                    <a:lumOff val="25000"/>
                  </a:prstClr>
                </a:solidFill>
              </a:rPr>
              <a:pPr/>
              <a:t>‹#›</a:t>
            </a:fld>
            <a:endParaRPr lang="en-ZA" dirty="0">
              <a:solidFill>
                <a:prstClr val="black">
                  <a:lumMod val="75000"/>
                  <a:lumOff val="25000"/>
                </a:prstClr>
              </a:solidFill>
            </a:endParaRPr>
          </a:p>
        </p:txBody>
      </p:sp>
    </p:spTree>
    <p:extLst>
      <p:ext uri="{BB962C8B-B14F-4D97-AF65-F5344CB8AC3E}">
        <p14:creationId xmlns:p14="http://schemas.microsoft.com/office/powerpoint/2010/main" val="903920660"/>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Competition">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FE9E034D-C1DD-48C0-BB6B-FDC6F8EBA558}"/>
              </a:ext>
            </a:extLst>
          </p:cNvPr>
          <p:cNvSpPr>
            <a:spLocks noGrp="1"/>
          </p:cNvSpPr>
          <p:nvPr>
            <p:ph type="title"/>
          </p:nvPr>
        </p:nvSpPr>
        <p:spPr>
          <a:xfrm>
            <a:off x="1162075" y="365129"/>
            <a:ext cx="10193316" cy="1325563"/>
          </a:xfrm>
        </p:spPr>
        <p:txBody>
          <a:bodyPr/>
          <a:lstStyle>
            <a:lvl1pPr algn="l">
              <a:defRPr/>
            </a:lvl1pPr>
          </a:lstStyle>
          <a:p>
            <a:r>
              <a:rPr lang="en-US"/>
              <a:t>Click to edit Master title style</a:t>
            </a:r>
            <a:endParaRPr lang="en-US" dirty="0"/>
          </a:p>
        </p:txBody>
      </p:sp>
      <p:sp>
        <p:nvSpPr>
          <p:cNvPr id="3" name="Text Placeholder 2">
            <a:extLst>
              <a:ext uri="{FF2B5EF4-FFF2-40B4-BE49-F238E27FC236}">
                <a16:creationId xmlns="" xmlns:a16="http://schemas.microsoft.com/office/drawing/2014/main" id="{D77FFB71-D3BF-4723-8C5E-44AD8F0E924D}"/>
              </a:ext>
            </a:extLst>
          </p:cNvPr>
          <p:cNvSpPr>
            <a:spLocks noGrp="1"/>
          </p:cNvSpPr>
          <p:nvPr>
            <p:ph type="body" idx="1"/>
          </p:nvPr>
        </p:nvSpPr>
        <p:spPr>
          <a:xfrm>
            <a:off x="1162073" y="1853548"/>
            <a:ext cx="4572000" cy="640080"/>
          </a:xfrm>
        </p:spPr>
        <p:txBody>
          <a:bodyPr anchor="ctr" anchorCtr="0">
            <a:normAutofit/>
          </a:bodyPr>
          <a:lstStyle>
            <a:lvl1pPr marL="0" indent="0">
              <a:buNone/>
              <a:defRPr sz="1500" b="0">
                <a:solidFill>
                  <a:schemeClr val="accent4"/>
                </a:solidFill>
                <a:latin typeface="+mj-lt"/>
              </a:defRPr>
            </a:lvl1pPr>
            <a:lvl2pPr marL="342891" indent="0">
              <a:buNone/>
              <a:defRPr sz="1500" b="1"/>
            </a:lvl2pPr>
            <a:lvl3pPr marL="685783" indent="0">
              <a:buNone/>
              <a:defRPr sz="1351" b="1"/>
            </a:lvl3pPr>
            <a:lvl4pPr marL="1028674" indent="0">
              <a:buNone/>
              <a:defRPr sz="1200" b="1"/>
            </a:lvl4pPr>
            <a:lvl5pPr marL="1371566" indent="0">
              <a:buNone/>
              <a:defRPr sz="1200" b="1"/>
            </a:lvl5pPr>
            <a:lvl6pPr marL="1714457" indent="0">
              <a:buNone/>
              <a:defRPr sz="1200" b="1"/>
            </a:lvl6pPr>
            <a:lvl7pPr marL="2057349" indent="0">
              <a:buNone/>
              <a:defRPr sz="1200" b="1"/>
            </a:lvl7pPr>
            <a:lvl8pPr marL="2400240" indent="0">
              <a:buNone/>
              <a:defRPr sz="1200" b="1"/>
            </a:lvl8pPr>
            <a:lvl9pPr marL="2743131" indent="0">
              <a:buNone/>
              <a:defRPr sz="1200" b="1"/>
            </a:lvl9pPr>
          </a:lstStyle>
          <a:p>
            <a:pPr lvl="0"/>
            <a:r>
              <a:rPr lang="en-US"/>
              <a:t>Click to edit Master text styles</a:t>
            </a:r>
          </a:p>
        </p:txBody>
      </p:sp>
      <p:sp>
        <p:nvSpPr>
          <p:cNvPr id="4" name="Content Placeholder 3">
            <a:extLst>
              <a:ext uri="{FF2B5EF4-FFF2-40B4-BE49-F238E27FC236}">
                <a16:creationId xmlns="" xmlns:a16="http://schemas.microsoft.com/office/drawing/2014/main" id="{A91BC8B9-8F2B-4131-A090-0ACBEEE80BB7}"/>
              </a:ext>
            </a:extLst>
          </p:cNvPr>
          <p:cNvSpPr>
            <a:spLocks noGrp="1"/>
          </p:cNvSpPr>
          <p:nvPr>
            <p:ph sz="half" idx="2"/>
          </p:nvPr>
        </p:nvSpPr>
        <p:spPr>
          <a:xfrm>
            <a:off x="1162073" y="2505075"/>
            <a:ext cx="4572000" cy="3200400"/>
          </a:xfrm>
        </p:spPr>
        <p:txBody>
          <a:bodyPr>
            <a:normAutofit/>
          </a:bodyPr>
          <a:lstStyle>
            <a:lvl1pPr>
              <a:lnSpc>
                <a:spcPts val="1951"/>
              </a:lnSpc>
              <a:defRPr sz="1200"/>
            </a:lvl1pPr>
            <a:lvl2pPr>
              <a:lnSpc>
                <a:spcPts val="1951"/>
              </a:lnSpc>
              <a:defRPr sz="1200"/>
            </a:lvl2pPr>
            <a:lvl3pPr>
              <a:lnSpc>
                <a:spcPts val="1951"/>
              </a:lnSpc>
              <a:defRPr sz="1200"/>
            </a:lvl3pPr>
            <a:lvl4pPr>
              <a:lnSpc>
                <a:spcPts val="1951"/>
              </a:lnSpc>
              <a:defRPr sz="1200"/>
            </a:lvl4pPr>
            <a:lvl5pPr>
              <a:lnSpc>
                <a:spcPts val="1951"/>
              </a:lnSpc>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a:extLst>
              <a:ext uri="{FF2B5EF4-FFF2-40B4-BE49-F238E27FC236}">
                <a16:creationId xmlns="" xmlns:a16="http://schemas.microsoft.com/office/drawing/2014/main" id="{1714E40B-C52C-407A-9311-46FDCD84CB5A}"/>
              </a:ext>
            </a:extLst>
          </p:cNvPr>
          <p:cNvSpPr>
            <a:spLocks noGrp="1"/>
          </p:cNvSpPr>
          <p:nvPr>
            <p:ph type="body" sz="quarter" idx="3"/>
          </p:nvPr>
        </p:nvSpPr>
        <p:spPr>
          <a:xfrm>
            <a:off x="6494485" y="1853548"/>
            <a:ext cx="4572000" cy="640080"/>
          </a:xfrm>
          <a:noFill/>
        </p:spPr>
        <p:txBody>
          <a:bodyPr anchor="ctr" anchorCtr="0">
            <a:normAutofit/>
          </a:bodyPr>
          <a:lstStyle>
            <a:lvl1pPr marL="0" indent="0">
              <a:buNone/>
              <a:defRPr sz="1500" b="0">
                <a:solidFill>
                  <a:schemeClr val="accent4"/>
                </a:solidFill>
                <a:latin typeface="+mj-lt"/>
              </a:defRPr>
            </a:lvl1pPr>
            <a:lvl2pPr marL="342891" indent="0">
              <a:buNone/>
              <a:defRPr sz="1500" b="1"/>
            </a:lvl2pPr>
            <a:lvl3pPr marL="685783" indent="0">
              <a:buNone/>
              <a:defRPr sz="1351" b="1"/>
            </a:lvl3pPr>
            <a:lvl4pPr marL="1028674" indent="0">
              <a:buNone/>
              <a:defRPr sz="1200" b="1"/>
            </a:lvl4pPr>
            <a:lvl5pPr marL="1371566" indent="0">
              <a:buNone/>
              <a:defRPr sz="1200" b="1"/>
            </a:lvl5pPr>
            <a:lvl6pPr marL="1714457" indent="0">
              <a:buNone/>
              <a:defRPr sz="1200" b="1"/>
            </a:lvl6pPr>
            <a:lvl7pPr marL="2057349" indent="0">
              <a:buNone/>
              <a:defRPr sz="1200" b="1"/>
            </a:lvl7pPr>
            <a:lvl8pPr marL="2400240" indent="0">
              <a:buNone/>
              <a:defRPr sz="1200" b="1"/>
            </a:lvl8pPr>
            <a:lvl9pPr marL="2743131" indent="0">
              <a:buNone/>
              <a:defRPr sz="1200" b="1"/>
            </a:lvl9pPr>
          </a:lstStyle>
          <a:p>
            <a:pPr lvl="0"/>
            <a:r>
              <a:rPr lang="en-US"/>
              <a:t>Click to edit Master text styles</a:t>
            </a:r>
          </a:p>
        </p:txBody>
      </p:sp>
      <p:sp>
        <p:nvSpPr>
          <p:cNvPr id="6" name="Content Placeholder 5">
            <a:extLst>
              <a:ext uri="{FF2B5EF4-FFF2-40B4-BE49-F238E27FC236}">
                <a16:creationId xmlns="" xmlns:a16="http://schemas.microsoft.com/office/drawing/2014/main" id="{0596ED23-22F0-421E-849C-630BEABF8BD0}"/>
              </a:ext>
            </a:extLst>
          </p:cNvPr>
          <p:cNvSpPr>
            <a:spLocks noGrp="1"/>
          </p:cNvSpPr>
          <p:nvPr>
            <p:ph sz="quarter" idx="4"/>
          </p:nvPr>
        </p:nvSpPr>
        <p:spPr>
          <a:xfrm>
            <a:off x="6494485" y="2505075"/>
            <a:ext cx="4572000" cy="3200400"/>
          </a:xfrm>
        </p:spPr>
        <p:txBody>
          <a:bodyPr>
            <a:normAutofit/>
          </a:bodyPr>
          <a:lstStyle>
            <a:lvl1pPr>
              <a:lnSpc>
                <a:spcPts val="1951"/>
              </a:lnSpc>
              <a:defRPr sz="1200"/>
            </a:lvl1pPr>
            <a:lvl2pPr>
              <a:lnSpc>
                <a:spcPts val="1951"/>
              </a:lnSpc>
              <a:defRPr sz="1200"/>
            </a:lvl2pPr>
            <a:lvl3pPr>
              <a:lnSpc>
                <a:spcPts val="1951"/>
              </a:lnSpc>
              <a:defRPr sz="1200"/>
            </a:lvl3pPr>
            <a:lvl4pPr>
              <a:lnSpc>
                <a:spcPts val="1951"/>
              </a:lnSpc>
              <a:defRPr sz="1200"/>
            </a:lvl4pPr>
            <a:lvl5pPr>
              <a:lnSpc>
                <a:spcPts val="1951"/>
              </a:lnSpc>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Picture Placeholder 10">
            <a:extLst>
              <a:ext uri="{FF2B5EF4-FFF2-40B4-BE49-F238E27FC236}">
                <a16:creationId xmlns="" xmlns:a16="http://schemas.microsoft.com/office/drawing/2014/main" id="{582C2B31-DB43-4AEF-AA1E-62866E69E584}"/>
              </a:ext>
            </a:extLst>
          </p:cNvPr>
          <p:cNvSpPr>
            <a:spLocks noGrp="1"/>
          </p:cNvSpPr>
          <p:nvPr>
            <p:ph type="pic" sz="quarter" idx="13"/>
          </p:nvPr>
        </p:nvSpPr>
        <p:spPr>
          <a:xfrm>
            <a:off x="1531" y="5943600"/>
            <a:ext cx="12188953" cy="914400"/>
          </a:xfrm>
          <a:solidFill>
            <a:schemeClr val="accent6"/>
          </a:solidFill>
        </p:spPr>
        <p:txBody>
          <a:bodyPr/>
          <a:lstStyle/>
          <a:p>
            <a:r>
              <a:rPr lang="en-US"/>
              <a:t>Click icon to add picture</a:t>
            </a:r>
            <a:endParaRPr lang="en-US" dirty="0"/>
          </a:p>
        </p:txBody>
      </p:sp>
      <p:sp>
        <p:nvSpPr>
          <p:cNvPr id="7" name="Date Placeholder 6">
            <a:extLst>
              <a:ext uri="{FF2B5EF4-FFF2-40B4-BE49-F238E27FC236}">
                <a16:creationId xmlns="" xmlns:a16="http://schemas.microsoft.com/office/drawing/2014/main" id="{860A2F77-6CFB-4347-9224-EFAA0C0EF3DB}"/>
              </a:ext>
            </a:extLst>
          </p:cNvPr>
          <p:cNvSpPr>
            <a:spLocks noGrp="1"/>
          </p:cNvSpPr>
          <p:nvPr>
            <p:ph type="dt" sz="half" idx="10"/>
          </p:nvPr>
        </p:nvSpPr>
        <p:spPr/>
        <p:txBody>
          <a:bodyPr/>
          <a:lstStyle>
            <a:lvl1pPr>
              <a:defRPr>
                <a:solidFill>
                  <a:schemeClr val="bg1"/>
                </a:solidFill>
              </a:defRPr>
            </a:lvl1pPr>
          </a:lstStyle>
          <a:p>
            <a:r>
              <a:rPr lang="en-US">
                <a:solidFill>
                  <a:prstClr val="white"/>
                </a:solidFill>
              </a:rPr>
              <a:t>20XX</a:t>
            </a:r>
            <a:endParaRPr lang="en-US" dirty="0">
              <a:solidFill>
                <a:prstClr val="white"/>
              </a:solidFill>
            </a:endParaRPr>
          </a:p>
        </p:txBody>
      </p:sp>
      <p:sp>
        <p:nvSpPr>
          <p:cNvPr id="8" name="Footer Placeholder 7">
            <a:extLst>
              <a:ext uri="{FF2B5EF4-FFF2-40B4-BE49-F238E27FC236}">
                <a16:creationId xmlns="" xmlns:a16="http://schemas.microsoft.com/office/drawing/2014/main" id="{97C1F45E-8700-4861-AD21-BB7A09E1305A}"/>
              </a:ext>
            </a:extLst>
          </p:cNvPr>
          <p:cNvSpPr>
            <a:spLocks noGrp="1"/>
          </p:cNvSpPr>
          <p:nvPr>
            <p:ph type="ftr" sz="quarter" idx="11"/>
          </p:nvPr>
        </p:nvSpPr>
        <p:spPr/>
        <p:txBody>
          <a:bodyPr/>
          <a:lstStyle>
            <a:lvl1pPr>
              <a:defRPr>
                <a:solidFill>
                  <a:schemeClr val="bg1"/>
                </a:solidFill>
              </a:defRPr>
            </a:lvl1pPr>
          </a:lstStyle>
          <a:p>
            <a:r>
              <a:rPr lang="en-US">
                <a:solidFill>
                  <a:prstClr val="white"/>
                </a:solidFill>
              </a:rPr>
              <a:t>RURBAN TIRUVALLUR</a:t>
            </a:r>
            <a:endParaRPr lang="en-US" dirty="0">
              <a:solidFill>
                <a:prstClr val="white"/>
              </a:solidFill>
            </a:endParaRPr>
          </a:p>
        </p:txBody>
      </p:sp>
      <p:sp>
        <p:nvSpPr>
          <p:cNvPr id="9" name="Slide Number Placeholder 8">
            <a:extLst>
              <a:ext uri="{FF2B5EF4-FFF2-40B4-BE49-F238E27FC236}">
                <a16:creationId xmlns="" xmlns:a16="http://schemas.microsoft.com/office/drawing/2014/main" id="{B7283171-31EE-44C7-A031-9F840EDEC10C}"/>
              </a:ext>
            </a:extLst>
          </p:cNvPr>
          <p:cNvSpPr>
            <a:spLocks noGrp="1"/>
          </p:cNvSpPr>
          <p:nvPr>
            <p:ph type="sldNum" sz="quarter" idx="12"/>
          </p:nvPr>
        </p:nvSpPr>
        <p:spPr/>
        <p:txBody>
          <a:bodyPr/>
          <a:lstStyle>
            <a:lvl1pPr>
              <a:defRPr>
                <a:solidFill>
                  <a:schemeClr val="bg1"/>
                </a:solidFill>
              </a:defRPr>
            </a:lvl1pPr>
          </a:lstStyle>
          <a:p>
            <a:fld id="{B5CEABB6-07DC-46E8-9B57-56EC44A396E5}" type="slidenum">
              <a:rPr lang="en-US" smtClean="0">
                <a:solidFill>
                  <a:prstClr val="white"/>
                </a:solidFill>
              </a:rPr>
              <a:pPr/>
              <a:t>‹#›</a:t>
            </a:fld>
            <a:endParaRPr lang="en-US" dirty="0">
              <a:solidFill>
                <a:prstClr val="white"/>
              </a:solidFill>
            </a:endParaRPr>
          </a:p>
        </p:txBody>
      </p:sp>
    </p:spTree>
    <p:extLst>
      <p:ext uri="{BB962C8B-B14F-4D97-AF65-F5344CB8AC3E}">
        <p14:creationId xmlns:p14="http://schemas.microsoft.com/office/powerpoint/2010/main" val="3222715202"/>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Market overview">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EDD6B45A-9FA0-4D2A-8BEF-4709BD5C14CA}"/>
              </a:ext>
            </a:extLst>
          </p:cNvPr>
          <p:cNvSpPr>
            <a:spLocks noGrp="1"/>
          </p:cNvSpPr>
          <p:nvPr>
            <p:ph type="title"/>
          </p:nvPr>
        </p:nvSpPr>
        <p:spPr/>
        <p:txBody>
          <a:bodyPr/>
          <a:lstStyle>
            <a:lvl1pPr algn="ctr">
              <a:defRPr>
                <a:solidFill>
                  <a:schemeClr val="tx1">
                    <a:lumMod val="50000"/>
                    <a:lumOff val="50000"/>
                  </a:schemeClr>
                </a:solidFill>
              </a:defRPr>
            </a:lvl1pPr>
          </a:lstStyle>
          <a:p>
            <a:r>
              <a:rPr lang="en-US"/>
              <a:t>Click to edit Master title style</a:t>
            </a:r>
            <a:endParaRPr lang="en-US" dirty="0"/>
          </a:p>
        </p:txBody>
      </p:sp>
      <p:sp>
        <p:nvSpPr>
          <p:cNvPr id="7" name="Picture Placeholder 6">
            <a:extLst>
              <a:ext uri="{FF2B5EF4-FFF2-40B4-BE49-F238E27FC236}">
                <a16:creationId xmlns="" xmlns:a16="http://schemas.microsoft.com/office/drawing/2014/main" id="{C06C6CB5-A7CF-4AA0-8E61-3C46EFA04157}"/>
              </a:ext>
              <a:ext uri="{C183D7F6-B498-43B3-948B-1728B52AA6E4}">
                <adec:decorative xmlns="" xmlns:adec="http://schemas.microsoft.com/office/drawing/2017/decorative" val="1"/>
              </a:ext>
            </a:extLst>
          </p:cNvPr>
          <p:cNvSpPr>
            <a:spLocks noGrp="1"/>
          </p:cNvSpPr>
          <p:nvPr>
            <p:ph type="pic" sz="quarter" idx="23" hasCustomPrompt="1"/>
          </p:nvPr>
        </p:nvSpPr>
        <p:spPr>
          <a:xfrm>
            <a:off x="1531" y="4572000"/>
            <a:ext cx="12188953" cy="2286000"/>
          </a:xfrm>
          <a:solidFill>
            <a:schemeClr val="accent6"/>
          </a:solidFill>
        </p:spPr>
        <p:txBody>
          <a:bodyPr anchor="b"/>
          <a:lstStyle>
            <a:lvl1pPr marL="0" indent="0">
              <a:buNone/>
              <a:defRPr/>
            </a:lvl1pPr>
          </a:lstStyle>
          <a:p>
            <a:r>
              <a:rPr lang="en-US" dirty="0"/>
              <a:t>Click to add picture</a:t>
            </a:r>
          </a:p>
        </p:txBody>
      </p:sp>
      <p:sp>
        <p:nvSpPr>
          <p:cNvPr id="15" name="Text Placeholder 15">
            <a:extLst>
              <a:ext uri="{FF2B5EF4-FFF2-40B4-BE49-F238E27FC236}">
                <a16:creationId xmlns="" xmlns:a16="http://schemas.microsoft.com/office/drawing/2014/main" id="{A1FB681F-A94D-4BF8-8290-0811E98D49D4}"/>
              </a:ext>
            </a:extLst>
          </p:cNvPr>
          <p:cNvSpPr>
            <a:spLocks noGrp="1"/>
          </p:cNvSpPr>
          <p:nvPr>
            <p:ph type="body" sz="quarter" idx="13" hasCustomPrompt="1"/>
          </p:nvPr>
        </p:nvSpPr>
        <p:spPr>
          <a:xfrm>
            <a:off x="858309" y="1696392"/>
            <a:ext cx="3210331" cy="3647605"/>
          </a:xfrm>
          <a:solidFill>
            <a:schemeClr val="bg1"/>
          </a:solidFill>
          <a:ln w="12700">
            <a:solidFill>
              <a:schemeClr val="tx2">
                <a:lumMod val="20000"/>
                <a:lumOff val="80000"/>
              </a:schemeClr>
            </a:solidFill>
          </a:ln>
        </p:spPr>
        <p:txBody>
          <a:bodyPr lIns="91440" tIns="457200">
            <a:noAutofit/>
          </a:bodyPr>
          <a:lstStyle>
            <a:lvl1pPr marL="0" indent="0" algn="ctr">
              <a:buNone/>
              <a:defRPr sz="2400" b="0">
                <a:solidFill>
                  <a:schemeClr val="accent4"/>
                </a:solidFill>
                <a:latin typeface="+mj-lt"/>
              </a:defRPr>
            </a:lvl1pPr>
          </a:lstStyle>
          <a:p>
            <a:pPr lvl="0"/>
            <a:r>
              <a:rPr lang="en-US" dirty="0"/>
              <a:t>Subtitle</a:t>
            </a:r>
          </a:p>
        </p:txBody>
      </p:sp>
      <p:sp>
        <p:nvSpPr>
          <p:cNvPr id="17" name="Text Placeholder 18">
            <a:extLst>
              <a:ext uri="{FF2B5EF4-FFF2-40B4-BE49-F238E27FC236}">
                <a16:creationId xmlns="" xmlns:a16="http://schemas.microsoft.com/office/drawing/2014/main" id="{61E8C129-EF62-46A8-97F3-3CB5D014FBDD}"/>
              </a:ext>
            </a:extLst>
          </p:cNvPr>
          <p:cNvSpPr>
            <a:spLocks noGrp="1"/>
          </p:cNvSpPr>
          <p:nvPr>
            <p:ph type="body" sz="quarter" idx="15" hasCustomPrompt="1"/>
          </p:nvPr>
        </p:nvSpPr>
        <p:spPr>
          <a:xfrm>
            <a:off x="1095593" y="2750700"/>
            <a:ext cx="2743200" cy="2465883"/>
          </a:xfrm>
        </p:spPr>
        <p:txBody>
          <a:bodyPr>
            <a:normAutofit/>
          </a:bodyPr>
          <a:lstStyle>
            <a:lvl1pPr marL="0" indent="0" algn="ctr">
              <a:buFont typeface="Arial" panose="020B0604020202020204" pitchFamily="34" charset="0"/>
              <a:buNone/>
              <a:defRPr sz="1051">
                <a:solidFill>
                  <a:schemeClr val="tx1"/>
                </a:solidFill>
              </a:defRPr>
            </a:lvl1pPr>
          </a:lstStyle>
          <a:p>
            <a:pPr lvl="0"/>
            <a:r>
              <a:rPr lang="en-US" dirty="0"/>
              <a:t>Click to add text</a:t>
            </a:r>
          </a:p>
        </p:txBody>
      </p:sp>
      <p:sp>
        <p:nvSpPr>
          <p:cNvPr id="3" name="Date Placeholder 2">
            <a:extLst>
              <a:ext uri="{FF2B5EF4-FFF2-40B4-BE49-F238E27FC236}">
                <a16:creationId xmlns="" xmlns:a16="http://schemas.microsoft.com/office/drawing/2014/main" id="{98EC90C5-A811-4E5C-ADD1-A89DB4E94DAA}"/>
              </a:ext>
            </a:extLst>
          </p:cNvPr>
          <p:cNvSpPr>
            <a:spLocks noGrp="1"/>
          </p:cNvSpPr>
          <p:nvPr>
            <p:ph type="dt" sz="half" idx="20"/>
          </p:nvPr>
        </p:nvSpPr>
        <p:spPr/>
        <p:txBody>
          <a:bodyPr/>
          <a:lstStyle>
            <a:lvl1pPr>
              <a:defRPr>
                <a:solidFill>
                  <a:schemeClr val="bg1"/>
                </a:solidFill>
              </a:defRPr>
            </a:lvl1pPr>
          </a:lstStyle>
          <a:p>
            <a:r>
              <a:rPr lang="en-US">
                <a:solidFill>
                  <a:prstClr val="white"/>
                </a:solidFill>
              </a:rPr>
              <a:t>20XX</a:t>
            </a:r>
            <a:endParaRPr lang="en-US" dirty="0">
              <a:solidFill>
                <a:prstClr val="white"/>
              </a:solidFill>
            </a:endParaRPr>
          </a:p>
        </p:txBody>
      </p:sp>
      <p:sp>
        <p:nvSpPr>
          <p:cNvPr id="16" name="Text Placeholder 15">
            <a:extLst>
              <a:ext uri="{FF2B5EF4-FFF2-40B4-BE49-F238E27FC236}">
                <a16:creationId xmlns="" xmlns:a16="http://schemas.microsoft.com/office/drawing/2014/main" id="{45F3F79F-C68B-4A8C-B9F0-4BF82DCC6D5F}"/>
              </a:ext>
            </a:extLst>
          </p:cNvPr>
          <p:cNvSpPr>
            <a:spLocks noGrp="1"/>
          </p:cNvSpPr>
          <p:nvPr>
            <p:ph type="body" sz="quarter" idx="24" hasCustomPrompt="1"/>
          </p:nvPr>
        </p:nvSpPr>
        <p:spPr>
          <a:xfrm>
            <a:off x="4516637" y="1696389"/>
            <a:ext cx="3209545" cy="3648456"/>
          </a:xfrm>
          <a:solidFill>
            <a:schemeClr val="bg1"/>
          </a:solidFill>
          <a:ln w="12700">
            <a:solidFill>
              <a:schemeClr val="tx2">
                <a:lumMod val="20000"/>
                <a:lumOff val="80000"/>
              </a:schemeClr>
            </a:solidFill>
          </a:ln>
        </p:spPr>
        <p:txBody>
          <a:bodyPr tIns="457200">
            <a:noAutofit/>
          </a:bodyPr>
          <a:lstStyle>
            <a:lvl1pPr marL="0" indent="0" algn="ctr">
              <a:buNone/>
              <a:defRPr sz="2400" b="0">
                <a:solidFill>
                  <a:schemeClr val="accent4"/>
                </a:solidFill>
                <a:latin typeface="+mj-lt"/>
              </a:defRPr>
            </a:lvl1pPr>
          </a:lstStyle>
          <a:p>
            <a:pPr lvl="0"/>
            <a:r>
              <a:rPr lang="en-US" dirty="0"/>
              <a:t>Subtitle</a:t>
            </a:r>
          </a:p>
        </p:txBody>
      </p:sp>
      <p:sp>
        <p:nvSpPr>
          <p:cNvPr id="18" name="Text Placeholder 18">
            <a:extLst>
              <a:ext uri="{FF2B5EF4-FFF2-40B4-BE49-F238E27FC236}">
                <a16:creationId xmlns="" xmlns:a16="http://schemas.microsoft.com/office/drawing/2014/main" id="{7E2099CC-3C3F-4C3B-825F-C69EBE0F0D18}"/>
              </a:ext>
            </a:extLst>
          </p:cNvPr>
          <p:cNvSpPr>
            <a:spLocks noGrp="1"/>
          </p:cNvSpPr>
          <p:nvPr>
            <p:ph type="body" sz="quarter" idx="25" hasCustomPrompt="1"/>
          </p:nvPr>
        </p:nvSpPr>
        <p:spPr>
          <a:xfrm>
            <a:off x="4765548" y="2750700"/>
            <a:ext cx="2743200" cy="2465883"/>
          </a:xfrm>
        </p:spPr>
        <p:txBody>
          <a:bodyPr>
            <a:normAutofit/>
          </a:bodyPr>
          <a:lstStyle>
            <a:lvl1pPr marL="0" indent="0" algn="ctr">
              <a:buFont typeface="Arial" panose="020B0604020202020204" pitchFamily="34" charset="0"/>
              <a:buNone/>
              <a:defRPr sz="1051">
                <a:solidFill>
                  <a:schemeClr val="tx1"/>
                </a:solidFill>
              </a:defRPr>
            </a:lvl1pPr>
          </a:lstStyle>
          <a:p>
            <a:pPr lvl="0"/>
            <a:r>
              <a:rPr lang="en-US" dirty="0"/>
              <a:t>Click to add text</a:t>
            </a:r>
          </a:p>
        </p:txBody>
      </p:sp>
      <p:sp>
        <p:nvSpPr>
          <p:cNvPr id="4" name="Footer Placeholder 3">
            <a:extLst>
              <a:ext uri="{FF2B5EF4-FFF2-40B4-BE49-F238E27FC236}">
                <a16:creationId xmlns="" xmlns:a16="http://schemas.microsoft.com/office/drawing/2014/main" id="{3356B621-AE19-45D3-B25F-23256C242DDD}"/>
              </a:ext>
            </a:extLst>
          </p:cNvPr>
          <p:cNvSpPr>
            <a:spLocks noGrp="1"/>
          </p:cNvSpPr>
          <p:nvPr>
            <p:ph type="ftr" sz="quarter" idx="21"/>
          </p:nvPr>
        </p:nvSpPr>
        <p:spPr/>
        <p:txBody>
          <a:bodyPr/>
          <a:lstStyle>
            <a:lvl1pPr>
              <a:defRPr>
                <a:solidFill>
                  <a:schemeClr val="bg1"/>
                </a:solidFill>
              </a:defRPr>
            </a:lvl1pPr>
          </a:lstStyle>
          <a:p>
            <a:r>
              <a:rPr lang="en-US">
                <a:solidFill>
                  <a:prstClr val="white"/>
                </a:solidFill>
              </a:rPr>
              <a:t>RURBAN TIRUVALLUR</a:t>
            </a:r>
            <a:endParaRPr lang="en-US" dirty="0">
              <a:solidFill>
                <a:prstClr val="white"/>
              </a:solidFill>
            </a:endParaRPr>
          </a:p>
        </p:txBody>
      </p:sp>
      <p:sp>
        <p:nvSpPr>
          <p:cNvPr id="20" name="Text Placeholder 15">
            <a:extLst>
              <a:ext uri="{FF2B5EF4-FFF2-40B4-BE49-F238E27FC236}">
                <a16:creationId xmlns="" xmlns:a16="http://schemas.microsoft.com/office/drawing/2014/main" id="{D904408A-D9CD-40EC-A60A-5AFD4501F7B0}"/>
              </a:ext>
            </a:extLst>
          </p:cNvPr>
          <p:cNvSpPr>
            <a:spLocks noGrp="1"/>
          </p:cNvSpPr>
          <p:nvPr>
            <p:ph type="body" sz="quarter" idx="26" hasCustomPrompt="1"/>
          </p:nvPr>
        </p:nvSpPr>
        <p:spPr>
          <a:xfrm>
            <a:off x="8148773" y="1696389"/>
            <a:ext cx="3209545" cy="3648456"/>
          </a:xfrm>
          <a:solidFill>
            <a:schemeClr val="bg1"/>
          </a:solidFill>
          <a:ln w="12700">
            <a:solidFill>
              <a:schemeClr val="tx2">
                <a:lumMod val="20000"/>
                <a:lumOff val="80000"/>
              </a:schemeClr>
            </a:solidFill>
          </a:ln>
        </p:spPr>
        <p:txBody>
          <a:bodyPr tIns="457200">
            <a:noAutofit/>
          </a:bodyPr>
          <a:lstStyle>
            <a:lvl1pPr marL="0" indent="0" algn="ctr">
              <a:buNone/>
              <a:defRPr sz="2400" b="0">
                <a:solidFill>
                  <a:schemeClr val="accent4"/>
                </a:solidFill>
                <a:latin typeface="+mj-lt"/>
              </a:defRPr>
            </a:lvl1pPr>
          </a:lstStyle>
          <a:p>
            <a:pPr lvl="0"/>
            <a:r>
              <a:rPr lang="en-US" dirty="0"/>
              <a:t>Subtitle</a:t>
            </a:r>
          </a:p>
        </p:txBody>
      </p:sp>
      <p:sp>
        <p:nvSpPr>
          <p:cNvPr id="21" name="Text Placeholder 18">
            <a:extLst>
              <a:ext uri="{FF2B5EF4-FFF2-40B4-BE49-F238E27FC236}">
                <a16:creationId xmlns="" xmlns:a16="http://schemas.microsoft.com/office/drawing/2014/main" id="{F6FD60C1-21C4-4DFB-A5A9-717DE2A98BA9}"/>
              </a:ext>
            </a:extLst>
          </p:cNvPr>
          <p:cNvSpPr>
            <a:spLocks noGrp="1"/>
          </p:cNvSpPr>
          <p:nvPr>
            <p:ph type="body" sz="quarter" idx="27" hasCustomPrompt="1"/>
          </p:nvPr>
        </p:nvSpPr>
        <p:spPr>
          <a:xfrm>
            <a:off x="8377131" y="2750700"/>
            <a:ext cx="2743200" cy="2465883"/>
          </a:xfrm>
        </p:spPr>
        <p:txBody>
          <a:bodyPr>
            <a:normAutofit/>
          </a:bodyPr>
          <a:lstStyle>
            <a:lvl1pPr marL="0" indent="0" algn="ctr">
              <a:buFont typeface="Arial" panose="020B0604020202020204" pitchFamily="34" charset="0"/>
              <a:buNone/>
              <a:defRPr sz="1051">
                <a:solidFill>
                  <a:schemeClr val="tx1"/>
                </a:solidFill>
              </a:defRPr>
            </a:lvl1pPr>
          </a:lstStyle>
          <a:p>
            <a:pPr lvl="0"/>
            <a:r>
              <a:rPr lang="en-US" dirty="0"/>
              <a:t>Click to add text</a:t>
            </a:r>
          </a:p>
        </p:txBody>
      </p:sp>
      <p:sp>
        <p:nvSpPr>
          <p:cNvPr id="5" name="Slide Number Placeholder 4">
            <a:extLst>
              <a:ext uri="{FF2B5EF4-FFF2-40B4-BE49-F238E27FC236}">
                <a16:creationId xmlns="" xmlns:a16="http://schemas.microsoft.com/office/drawing/2014/main" id="{158BDCB2-D8C3-4571-8154-76BEA9AE41A8}"/>
              </a:ext>
            </a:extLst>
          </p:cNvPr>
          <p:cNvSpPr>
            <a:spLocks noGrp="1"/>
          </p:cNvSpPr>
          <p:nvPr>
            <p:ph type="sldNum" sz="quarter" idx="22"/>
          </p:nvPr>
        </p:nvSpPr>
        <p:spPr/>
        <p:txBody>
          <a:bodyPr/>
          <a:lstStyle>
            <a:lvl1pPr>
              <a:defRPr>
                <a:solidFill>
                  <a:schemeClr val="bg1"/>
                </a:solidFill>
              </a:defRPr>
            </a:lvl1pPr>
          </a:lstStyle>
          <a:p>
            <a:fld id="{B5CEABB6-07DC-46E8-9B57-56EC44A396E5}" type="slidenum">
              <a:rPr lang="en-US" smtClean="0">
                <a:solidFill>
                  <a:prstClr val="white"/>
                </a:solidFill>
              </a:rPr>
              <a:pPr/>
              <a:t>‹#›</a:t>
            </a:fld>
            <a:endParaRPr lang="en-US" dirty="0">
              <a:solidFill>
                <a:prstClr val="white"/>
              </a:solidFill>
            </a:endParaRPr>
          </a:p>
        </p:txBody>
      </p:sp>
    </p:spTree>
    <p:extLst>
      <p:ext uri="{BB962C8B-B14F-4D97-AF65-F5344CB8AC3E}">
        <p14:creationId xmlns:p14="http://schemas.microsoft.com/office/powerpoint/2010/main" val="4179102586"/>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Market comparison">
    <p:spTree>
      <p:nvGrpSpPr>
        <p:cNvPr id="1" name=""/>
        <p:cNvGrpSpPr/>
        <p:nvPr/>
      </p:nvGrpSpPr>
      <p:grpSpPr>
        <a:xfrm>
          <a:off x="0" y="0"/>
          <a:ext cx="0" cy="0"/>
          <a:chOff x="0" y="0"/>
          <a:chExt cx="0" cy="0"/>
        </a:xfrm>
      </p:grpSpPr>
      <p:sp>
        <p:nvSpPr>
          <p:cNvPr id="16" name="Text Placeholder 3">
            <a:extLst>
              <a:ext uri="{FF2B5EF4-FFF2-40B4-BE49-F238E27FC236}">
                <a16:creationId xmlns="" xmlns:a16="http://schemas.microsoft.com/office/drawing/2014/main" id="{3A5BA28D-2313-499F-93AB-7C86B0305709}"/>
              </a:ext>
            </a:extLst>
          </p:cNvPr>
          <p:cNvSpPr>
            <a:spLocks noGrp="1"/>
          </p:cNvSpPr>
          <p:nvPr>
            <p:ph type="body" sz="quarter" idx="30" hasCustomPrompt="1"/>
          </p:nvPr>
        </p:nvSpPr>
        <p:spPr>
          <a:xfrm>
            <a:off x="2466595" y="2207455"/>
            <a:ext cx="1351812" cy="1097280"/>
          </a:xfrm>
          <a:prstGeom prst="rect">
            <a:avLst/>
          </a:prstGeom>
          <a:noFill/>
          <a:ln>
            <a:solidFill>
              <a:schemeClr val="accent2"/>
            </a:solidFill>
          </a:ln>
        </p:spPr>
        <p:txBody>
          <a:bodyPr anchor="ctr" anchorCtr="1">
            <a:normAutofit/>
          </a:bodyPr>
          <a:lstStyle>
            <a:lvl1pPr marL="0" indent="0" algn="ctr">
              <a:spcBef>
                <a:spcPts val="0"/>
              </a:spcBef>
              <a:spcAft>
                <a:spcPts val="0"/>
              </a:spcAft>
              <a:buNone/>
              <a:defRPr sz="3000">
                <a:solidFill>
                  <a:schemeClr val="accent1"/>
                </a:solidFill>
                <a:latin typeface="+mj-lt"/>
              </a:defRPr>
            </a:lvl1pPr>
            <a:lvl2pPr marL="200020" indent="0">
              <a:buNone/>
              <a:defRPr/>
            </a:lvl2pPr>
            <a:lvl3pPr marL="407184" indent="0">
              <a:buNone/>
              <a:defRPr/>
            </a:lvl3pPr>
            <a:lvl4pPr marL="607203" indent="0">
              <a:buNone/>
              <a:defRPr/>
            </a:lvl4pPr>
            <a:lvl5pPr marL="807224" indent="0">
              <a:buNone/>
              <a:defRPr/>
            </a:lvl5pPr>
          </a:lstStyle>
          <a:p>
            <a:pPr lvl="0"/>
            <a:r>
              <a:rPr lang="en-US" dirty="0"/>
              <a:t>1</a:t>
            </a:r>
          </a:p>
        </p:txBody>
      </p:sp>
      <p:sp>
        <p:nvSpPr>
          <p:cNvPr id="22" name="Text Placeholder 3">
            <a:extLst>
              <a:ext uri="{FF2B5EF4-FFF2-40B4-BE49-F238E27FC236}">
                <a16:creationId xmlns="" xmlns:a16="http://schemas.microsoft.com/office/drawing/2014/main" id="{98516B14-EF29-444F-82DA-19F5011C7DD4}"/>
              </a:ext>
            </a:extLst>
          </p:cNvPr>
          <p:cNvSpPr>
            <a:spLocks noGrp="1"/>
          </p:cNvSpPr>
          <p:nvPr>
            <p:ph type="body" sz="quarter" idx="34" hasCustomPrompt="1"/>
          </p:nvPr>
        </p:nvSpPr>
        <p:spPr>
          <a:xfrm>
            <a:off x="2466601" y="3559605"/>
            <a:ext cx="1353313" cy="1097280"/>
          </a:xfrm>
          <a:prstGeom prst="rect">
            <a:avLst/>
          </a:prstGeom>
          <a:noFill/>
          <a:ln>
            <a:solidFill>
              <a:schemeClr val="accent2"/>
            </a:solidFill>
          </a:ln>
        </p:spPr>
        <p:txBody>
          <a:bodyPr anchor="ctr" anchorCtr="1">
            <a:normAutofit/>
          </a:bodyPr>
          <a:lstStyle>
            <a:lvl1pPr marL="0" indent="0" algn="ctr">
              <a:spcBef>
                <a:spcPts val="0"/>
              </a:spcBef>
              <a:spcAft>
                <a:spcPts val="0"/>
              </a:spcAft>
              <a:buNone/>
              <a:defRPr sz="3000">
                <a:solidFill>
                  <a:schemeClr val="accent1"/>
                </a:solidFill>
                <a:latin typeface="+mj-lt"/>
              </a:defRPr>
            </a:lvl1pPr>
            <a:lvl2pPr marL="200020" indent="0">
              <a:buNone/>
              <a:defRPr/>
            </a:lvl2pPr>
            <a:lvl3pPr marL="407184" indent="0">
              <a:buNone/>
              <a:defRPr/>
            </a:lvl3pPr>
            <a:lvl4pPr marL="607203" indent="0">
              <a:buNone/>
              <a:defRPr/>
            </a:lvl4pPr>
            <a:lvl5pPr marL="807224" indent="0">
              <a:buNone/>
              <a:defRPr/>
            </a:lvl5pPr>
          </a:lstStyle>
          <a:p>
            <a:pPr lvl="0"/>
            <a:r>
              <a:rPr lang="en-US" dirty="0"/>
              <a:t>2</a:t>
            </a:r>
            <a:endParaRPr lang="en-ZA" dirty="0"/>
          </a:p>
        </p:txBody>
      </p:sp>
      <p:sp>
        <p:nvSpPr>
          <p:cNvPr id="23" name="Text Placeholder 3">
            <a:extLst>
              <a:ext uri="{FF2B5EF4-FFF2-40B4-BE49-F238E27FC236}">
                <a16:creationId xmlns="" xmlns:a16="http://schemas.microsoft.com/office/drawing/2014/main" id="{BFDD67D8-D69E-405B-825C-A9AF88C1A80A}"/>
              </a:ext>
            </a:extLst>
          </p:cNvPr>
          <p:cNvSpPr>
            <a:spLocks noGrp="1"/>
          </p:cNvSpPr>
          <p:nvPr>
            <p:ph type="body" sz="quarter" idx="35" hasCustomPrompt="1"/>
          </p:nvPr>
        </p:nvSpPr>
        <p:spPr>
          <a:xfrm>
            <a:off x="2466595" y="4905756"/>
            <a:ext cx="1353316" cy="1097280"/>
          </a:xfrm>
          <a:prstGeom prst="rect">
            <a:avLst/>
          </a:prstGeom>
          <a:noFill/>
          <a:ln>
            <a:solidFill>
              <a:schemeClr val="accent2"/>
            </a:solidFill>
          </a:ln>
        </p:spPr>
        <p:txBody>
          <a:bodyPr anchor="ctr" anchorCtr="1">
            <a:normAutofit/>
          </a:bodyPr>
          <a:lstStyle>
            <a:lvl1pPr marL="0" indent="0" algn="ctr">
              <a:spcBef>
                <a:spcPts val="0"/>
              </a:spcBef>
              <a:spcAft>
                <a:spcPts val="0"/>
              </a:spcAft>
              <a:buNone/>
              <a:defRPr sz="3000">
                <a:solidFill>
                  <a:schemeClr val="accent1"/>
                </a:solidFill>
                <a:latin typeface="+mj-lt"/>
              </a:defRPr>
            </a:lvl1pPr>
            <a:lvl2pPr marL="200020" indent="0">
              <a:buNone/>
              <a:defRPr/>
            </a:lvl2pPr>
            <a:lvl3pPr marL="407184" indent="0">
              <a:buNone/>
              <a:defRPr/>
            </a:lvl3pPr>
            <a:lvl4pPr marL="607203" indent="0">
              <a:buNone/>
              <a:defRPr/>
            </a:lvl4pPr>
            <a:lvl5pPr marL="807224" indent="0">
              <a:buNone/>
              <a:defRPr/>
            </a:lvl5pPr>
          </a:lstStyle>
          <a:p>
            <a:pPr lvl="0"/>
            <a:r>
              <a:rPr lang="en-US" dirty="0"/>
              <a:t>3</a:t>
            </a:r>
            <a:endParaRPr lang="en-ZA" dirty="0"/>
          </a:p>
        </p:txBody>
      </p:sp>
      <p:sp>
        <p:nvSpPr>
          <p:cNvPr id="2" name="Title 1">
            <a:extLst>
              <a:ext uri="{FF2B5EF4-FFF2-40B4-BE49-F238E27FC236}">
                <a16:creationId xmlns="" xmlns:a16="http://schemas.microsoft.com/office/drawing/2014/main" id="{5FC626A5-4FF6-42BD-858A-AE4B2C23A6BC}"/>
              </a:ext>
            </a:extLst>
          </p:cNvPr>
          <p:cNvSpPr>
            <a:spLocks noGrp="1"/>
          </p:cNvSpPr>
          <p:nvPr>
            <p:ph type="title"/>
          </p:nvPr>
        </p:nvSpPr>
        <p:spPr/>
        <p:txBody>
          <a:bodyPr/>
          <a:lstStyle>
            <a:lvl1pPr algn="ctr">
              <a:defRPr>
                <a:solidFill>
                  <a:schemeClr val="tx1">
                    <a:lumMod val="50000"/>
                    <a:lumOff val="50000"/>
                  </a:schemeClr>
                </a:solidFill>
              </a:defRPr>
            </a:lvl1pPr>
          </a:lstStyle>
          <a:p>
            <a:r>
              <a:rPr lang="en-US"/>
              <a:t>Click to edit Master title style</a:t>
            </a:r>
            <a:endParaRPr lang="en-ZA" dirty="0"/>
          </a:p>
        </p:txBody>
      </p:sp>
      <p:sp>
        <p:nvSpPr>
          <p:cNvPr id="9" name="Picture Placeholder 8">
            <a:extLst>
              <a:ext uri="{FF2B5EF4-FFF2-40B4-BE49-F238E27FC236}">
                <a16:creationId xmlns="" xmlns:a16="http://schemas.microsoft.com/office/drawing/2014/main" id="{E3354A33-C884-44F0-A320-DF2EBA500D10}"/>
              </a:ext>
            </a:extLst>
          </p:cNvPr>
          <p:cNvSpPr>
            <a:spLocks noGrp="1"/>
          </p:cNvSpPr>
          <p:nvPr>
            <p:ph type="pic" sz="quarter" idx="36"/>
          </p:nvPr>
        </p:nvSpPr>
        <p:spPr>
          <a:xfrm>
            <a:off x="1371603" y="2202883"/>
            <a:ext cx="1106425" cy="1106424"/>
          </a:xfrm>
          <a:solidFill>
            <a:schemeClr val="accent6"/>
          </a:solidFill>
        </p:spPr>
        <p:txBody>
          <a:bodyPr>
            <a:normAutofit/>
          </a:bodyPr>
          <a:lstStyle>
            <a:lvl1pPr>
              <a:defRPr sz="1200"/>
            </a:lvl1pPr>
          </a:lstStyle>
          <a:p>
            <a:r>
              <a:rPr lang="en-US"/>
              <a:t>Click icon to add picture</a:t>
            </a:r>
            <a:endParaRPr lang="en-US" dirty="0"/>
          </a:p>
        </p:txBody>
      </p:sp>
      <p:sp>
        <p:nvSpPr>
          <p:cNvPr id="28" name="Picture Placeholder 8">
            <a:extLst>
              <a:ext uri="{FF2B5EF4-FFF2-40B4-BE49-F238E27FC236}">
                <a16:creationId xmlns="" xmlns:a16="http://schemas.microsoft.com/office/drawing/2014/main" id="{7AF29B8F-D39A-4F3A-909A-9D298FB7224E}"/>
              </a:ext>
            </a:extLst>
          </p:cNvPr>
          <p:cNvSpPr>
            <a:spLocks noGrp="1"/>
          </p:cNvSpPr>
          <p:nvPr>
            <p:ph type="pic" sz="quarter" idx="39"/>
          </p:nvPr>
        </p:nvSpPr>
        <p:spPr>
          <a:xfrm>
            <a:off x="1371603" y="3555033"/>
            <a:ext cx="1106425" cy="1106424"/>
          </a:xfrm>
          <a:solidFill>
            <a:schemeClr val="accent6"/>
          </a:solidFill>
        </p:spPr>
        <p:txBody>
          <a:bodyPr>
            <a:normAutofit/>
          </a:bodyPr>
          <a:lstStyle>
            <a:lvl1pPr>
              <a:defRPr sz="1200"/>
            </a:lvl1pPr>
          </a:lstStyle>
          <a:p>
            <a:r>
              <a:rPr lang="en-US"/>
              <a:t>Click icon to add picture</a:t>
            </a:r>
            <a:endParaRPr lang="en-US" dirty="0"/>
          </a:p>
        </p:txBody>
      </p:sp>
      <p:sp>
        <p:nvSpPr>
          <p:cNvPr id="31" name="Picture Placeholder 8">
            <a:extLst>
              <a:ext uri="{FF2B5EF4-FFF2-40B4-BE49-F238E27FC236}">
                <a16:creationId xmlns="" xmlns:a16="http://schemas.microsoft.com/office/drawing/2014/main" id="{83A1C8AA-5F7D-4C12-9724-97F4B72D8A78}"/>
              </a:ext>
            </a:extLst>
          </p:cNvPr>
          <p:cNvSpPr>
            <a:spLocks noGrp="1"/>
          </p:cNvSpPr>
          <p:nvPr>
            <p:ph type="pic" sz="quarter" idx="42"/>
          </p:nvPr>
        </p:nvSpPr>
        <p:spPr>
          <a:xfrm>
            <a:off x="1371603" y="4901184"/>
            <a:ext cx="1106425" cy="1106424"/>
          </a:xfrm>
          <a:solidFill>
            <a:schemeClr val="accent6"/>
          </a:solidFill>
        </p:spPr>
        <p:txBody>
          <a:bodyPr>
            <a:normAutofit/>
          </a:bodyPr>
          <a:lstStyle>
            <a:lvl1pPr>
              <a:defRPr sz="1200"/>
            </a:lvl1pPr>
          </a:lstStyle>
          <a:p>
            <a:r>
              <a:rPr lang="en-US"/>
              <a:t>Click icon to add picture</a:t>
            </a:r>
            <a:endParaRPr lang="en-US" dirty="0"/>
          </a:p>
        </p:txBody>
      </p:sp>
      <p:sp>
        <p:nvSpPr>
          <p:cNvPr id="14" name="Text Placeholder 9">
            <a:extLst>
              <a:ext uri="{FF2B5EF4-FFF2-40B4-BE49-F238E27FC236}">
                <a16:creationId xmlns="" xmlns:a16="http://schemas.microsoft.com/office/drawing/2014/main" id="{19BE8230-B656-44E2-9319-E1464125040B}"/>
              </a:ext>
            </a:extLst>
          </p:cNvPr>
          <p:cNvSpPr>
            <a:spLocks noGrp="1"/>
          </p:cNvSpPr>
          <p:nvPr>
            <p:ph type="body" sz="quarter" idx="28" hasCustomPrompt="1"/>
          </p:nvPr>
        </p:nvSpPr>
        <p:spPr>
          <a:xfrm>
            <a:off x="3813049" y="2207455"/>
            <a:ext cx="3657600" cy="1097280"/>
          </a:xfrm>
          <a:prstGeom prst="rect">
            <a:avLst/>
          </a:prstGeom>
          <a:solidFill>
            <a:schemeClr val="accent3"/>
          </a:solidFill>
          <a:ln>
            <a:solidFill>
              <a:schemeClr val="accent3"/>
            </a:solidFill>
          </a:ln>
        </p:spPr>
        <p:txBody>
          <a:bodyPr vert="horz" lIns="0" tIns="0" rIns="0" bIns="0" rtlCol="0" anchor="ctr">
            <a:noAutofit/>
          </a:bodyPr>
          <a:lstStyle>
            <a:lvl1pPr marL="0" indent="0" algn="ctr">
              <a:buNone/>
              <a:defRPr lang="en-ZA" sz="1351" dirty="0">
                <a:solidFill>
                  <a:schemeClr val="tx1"/>
                </a:solidFill>
              </a:defRPr>
            </a:lvl1pPr>
          </a:lstStyle>
          <a:p>
            <a:pPr marL="200020" lvl="0" indent="-200020" algn="ctr"/>
            <a:r>
              <a:rPr lang="en-ZA" dirty="0"/>
              <a:t>Section Header</a:t>
            </a:r>
          </a:p>
        </p:txBody>
      </p:sp>
      <p:sp>
        <p:nvSpPr>
          <p:cNvPr id="24" name="Text Placeholder 9">
            <a:extLst>
              <a:ext uri="{FF2B5EF4-FFF2-40B4-BE49-F238E27FC236}">
                <a16:creationId xmlns="" xmlns:a16="http://schemas.microsoft.com/office/drawing/2014/main" id="{4ADD189D-5EFF-456A-9AEB-E8DB34527420}"/>
              </a:ext>
            </a:extLst>
          </p:cNvPr>
          <p:cNvSpPr>
            <a:spLocks noGrp="1"/>
          </p:cNvSpPr>
          <p:nvPr>
            <p:ph type="body" sz="quarter" idx="37" hasCustomPrompt="1"/>
          </p:nvPr>
        </p:nvSpPr>
        <p:spPr>
          <a:xfrm>
            <a:off x="3813049" y="3559605"/>
            <a:ext cx="3657600" cy="1097280"/>
          </a:xfrm>
          <a:prstGeom prst="rect">
            <a:avLst/>
          </a:prstGeom>
          <a:solidFill>
            <a:schemeClr val="accent3"/>
          </a:solidFill>
          <a:ln>
            <a:solidFill>
              <a:schemeClr val="accent3"/>
            </a:solidFill>
          </a:ln>
        </p:spPr>
        <p:txBody>
          <a:bodyPr vert="horz" lIns="0" tIns="0" rIns="0" bIns="0" rtlCol="0" anchor="ctr">
            <a:noAutofit/>
          </a:bodyPr>
          <a:lstStyle>
            <a:lvl1pPr marL="0" indent="0" algn="ctr">
              <a:buNone/>
              <a:defRPr lang="en-ZA" sz="1351" dirty="0">
                <a:solidFill>
                  <a:schemeClr val="tx1"/>
                </a:solidFill>
              </a:defRPr>
            </a:lvl1pPr>
          </a:lstStyle>
          <a:p>
            <a:pPr marL="200020" lvl="0" indent="-200020" algn="ctr"/>
            <a:r>
              <a:rPr lang="en-ZA" dirty="0"/>
              <a:t>Section Header</a:t>
            </a:r>
          </a:p>
        </p:txBody>
      </p:sp>
      <p:sp>
        <p:nvSpPr>
          <p:cNvPr id="29" name="Text Placeholder 9">
            <a:extLst>
              <a:ext uri="{FF2B5EF4-FFF2-40B4-BE49-F238E27FC236}">
                <a16:creationId xmlns="" xmlns:a16="http://schemas.microsoft.com/office/drawing/2014/main" id="{53862BA6-E42C-4C58-871B-8705122D6689}"/>
              </a:ext>
            </a:extLst>
          </p:cNvPr>
          <p:cNvSpPr>
            <a:spLocks noGrp="1"/>
          </p:cNvSpPr>
          <p:nvPr>
            <p:ph type="body" sz="quarter" idx="40" hasCustomPrompt="1"/>
          </p:nvPr>
        </p:nvSpPr>
        <p:spPr>
          <a:xfrm>
            <a:off x="3813049" y="4905756"/>
            <a:ext cx="3657600" cy="1097280"/>
          </a:xfrm>
          <a:prstGeom prst="rect">
            <a:avLst/>
          </a:prstGeom>
          <a:solidFill>
            <a:schemeClr val="accent3"/>
          </a:solidFill>
          <a:ln>
            <a:solidFill>
              <a:schemeClr val="accent3"/>
            </a:solidFill>
          </a:ln>
        </p:spPr>
        <p:txBody>
          <a:bodyPr vert="horz" lIns="0" tIns="0" rIns="0" bIns="0" rtlCol="0" anchor="ctr">
            <a:noAutofit/>
          </a:bodyPr>
          <a:lstStyle>
            <a:lvl1pPr marL="0" indent="0" algn="ctr">
              <a:buNone/>
              <a:defRPr lang="en-ZA" sz="1351" dirty="0">
                <a:solidFill>
                  <a:schemeClr val="tx1"/>
                </a:solidFill>
              </a:defRPr>
            </a:lvl1pPr>
          </a:lstStyle>
          <a:p>
            <a:pPr marL="200020" lvl="0" indent="-200020" algn="ctr"/>
            <a:r>
              <a:rPr lang="en-ZA" dirty="0"/>
              <a:t>Section Header</a:t>
            </a:r>
          </a:p>
        </p:txBody>
      </p:sp>
      <p:sp>
        <p:nvSpPr>
          <p:cNvPr id="19" name="Content Placeholder 3">
            <a:extLst>
              <a:ext uri="{FF2B5EF4-FFF2-40B4-BE49-F238E27FC236}">
                <a16:creationId xmlns="" xmlns:a16="http://schemas.microsoft.com/office/drawing/2014/main" id="{B1F9D630-F36F-43B5-B6A8-62245E084CAB}"/>
              </a:ext>
            </a:extLst>
          </p:cNvPr>
          <p:cNvSpPr>
            <a:spLocks noGrp="1"/>
          </p:cNvSpPr>
          <p:nvPr>
            <p:ph sz="half" idx="2" hasCustomPrompt="1"/>
          </p:nvPr>
        </p:nvSpPr>
        <p:spPr>
          <a:xfrm>
            <a:off x="7470649" y="2207455"/>
            <a:ext cx="3657600" cy="1097280"/>
          </a:xfrm>
          <a:solidFill>
            <a:schemeClr val="accent3">
              <a:alpha val="50000"/>
            </a:schemeClr>
          </a:solidFill>
          <a:ln>
            <a:solidFill>
              <a:schemeClr val="accent3">
                <a:alpha val="50000"/>
              </a:schemeClr>
            </a:solidFill>
          </a:ln>
        </p:spPr>
        <p:txBody>
          <a:bodyPr anchor="ctr" anchorCtr="0">
            <a:normAutofit/>
          </a:bodyPr>
          <a:lstStyle>
            <a:lvl1pPr marL="0" indent="0" algn="ctr">
              <a:buFont typeface="Arial" panose="020B0604020202020204" pitchFamily="34" charset="0"/>
              <a:buNone/>
              <a:defRPr sz="1351">
                <a:solidFill>
                  <a:schemeClr val="tx1">
                    <a:lumMod val="85000"/>
                    <a:lumOff val="15000"/>
                  </a:schemeClr>
                </a:solidFill>
              </a:defRPr>
            </a:lvl1pPr>
          </a:lstStyle>
          <a:p>
            <a:pPr lvl="0"/>
            <a:r>
              <a:rPr lang="en-US" dirty="0"/>
              <a:t>Section Description</a:t>
            </a:r>
            <a:endParaRPr lang="en-ZA" dirty="0"/>
          </a:p>
        </p:txBody>
      </p:sp>
      <p:sp>
        <p:nvSpPr>
          <p:cNvPr id="27" name="Content Placeholder 3">
            <a:extLst>
              <a:ext uri="{FF2B5EF4-FFF2-40B4-BE49-F238E27FC236}">
                <a16:creationId xmlns="" xmlns:a16="http://schemas.microsoft.com/office/drawing/2014/main" id="{C670C5D6-AD2E-415C-BAFE-A8239C15159E}"/>
              </a:ext>
            </a:extLst>
          </p:cNvPr>
          <p:cNvSpPr>
            <a:spLocks noGrp="1"/>
          </p:cNvSpPr>
          <p:nvPr>
            <p:ph sz="half" idx="38" hasCustomPrompt="1"/>
          </p:nvPr>
        </p:nvSpPr>
        <p:spPr>
          <a:xfrm>
            <a:off x="7470649" y="3559605"/>
            <a:ext cx="3657600" cy="1097280"/>
          </a:xfrm>
          <a:solidFill>
            <a:schemeClr val="accent3">
              <a:alpha val="50000"/>
            </a:schemeClr>
          </a:solidFill>
          <a:ln>
            <a:solidFill>
              <a:schemeClr val="accent3">
                <a:alpha val="50000"/>
              </a:schemeClr>
            </a:solidFill>
          </a:ln>
        </p:spPr>
        <p:txBody>
          <a:bodyPr anchor="ctr" anchorCtr="0">
            <a:normAutofit/>
          </a:bodyPr>
          <a:lstStyle>
            <a:lvl1pPr marL="0" indent="0" algn="ctr">
              <a:buFont typeface="Arial" panose="020B0604020202020204" pitchFamily="34" charset="0"/>
              <a:buNone/>
              <a:defRPr sz="1351">
                <a:solidFill>
                  <a:schemeClr val="tx1">
                    <a:lumMod val="85000"/>
                    <a:lumOff val="15000"/>
                  </a:schemeClr>
                </a:solidFill>
              </a:defRPr>
            </a:lvl1pPr>
          </a:lstStyle>
          <a:p>
            <a:pPr lvl="0"/>
            <a:r>
              <a:rPr lang="en-US" dirty="0"/>
              <a:t>Section Description</a:t>
            </a:r>
            <a:endParaRPr lang="en-ZA" dirty="0"/>
          </a:p>
        </p:txBody>
      </p:sp>
      <p:sp>
        <p:nvSpPr>
          <p:cNvPr id="30" name="Content Placeholder 3">
            <a:extLst>
              <a:ext uri="{FF2B5EF4-FFF2-40B4-BE49-F238E27FC236}">
                <a16:creationId xmlns="" xmlns:a16="http://schemas.microsoft.com/office/drawing/2014/main" id="{26DDBF97-B5FA-415C-9E0D-A4A556C40805}"/>
              </a:ext>
            </a:extLst>
          </p:cNvPr>
          <p:cNvSpPr>
            <a:spLocks noGrp="1"/>
          </p:cNvSpPr>
          <p:nvPr>
            <p:ph sz="half" idx="41" hasCustomPrompt="1"/>
          </p:nvPr>
        </p:nvSpPr>
        <p:spPr>
          <a:xfrm>
            <a:off x="7470649" y="4905756"/>
            <a:ext cx="3657600" cy="1097280"/>
          </a:xfrm>
          <a:solidFill>
            <a:schemeClr val="accent3">
              <a:alpha val="50000"/>
            </a:schemeClr>
          </a:solidFill>
          <a:ln>
            <a:solidFill>
              <a:schemeClr val="accent3">
                <a:alpha val="50000"/>
              </a:schemeClr>
            </a:solidFill>
          </a:ln>
        </p:spPr>
        <p:txBody>
          <a:bodyPr anchor="ctr" anchorCtr="0">
            <a:normAutofit/>
          </a:bodyPr>
          <a:lstStyle>
            <a:lvl1pPr marL="0" indent="0" algn="ctr">
              <a:buFont typeface="Arial" panose="020B0604020202020204" pitchFamily="34" charset="0"/>
              <a:buNone/>
              <a:defRPr sz="1351">
                <a:solidFill>
                  <a:schemeClr val="tx1">
                    <a:lumMod val="85000"/>
                    <a:lumOff val="15000"/>
                  </a:schemeClr>
                </a:solidFill>
              </a:defRPr>
            </a:lvl1pPr>
          </a:lstStyle>
          <a:p>
            <a:pPr lvl="0"/>
            <a:r>
              <a:rPr lang="en-US" dirty="0"/>
              <a:t>Section Description</a:t>
            </a:r>
            <a:endParaRPr lang="en-ZA" dirty="0"/>
          </a:p>
        </p:txBody>
      </p:sp>
      <p:sp>
        <p:nvSpPr>
          <p:cNvPr id="17" name="Date Placeholder 1">
            <a:extLst>
              <a:ext uri="{FF2B5EF4-FFF2-40B4-BE49-F238E27FC236}">
                <a16:creationId xmlns="" xmlns:a16="http://schemas.microsoft.com/office/drawing/2014/main" id="{8408DD66-4FD2-41B2-AD2E-24ADA0398198}"/>
              </a:ext>
            </a:extLst>
          </p:cNvPr>
          <p:cNvSpPr>
            <a:spLocks noGrp="1"/>
          </p:cNvSpPr>
          <p:nvPr>
            <p:ph type="dt" sz="half" idx="43"/>
          </p:nvPr>
        </p:nvSpPr>
        <p:spPr>
          <a:xfrm>
            <a:off x="838201" y="6356362"/>
            <a:ext cx="2743200" cy="365125"/>
          </a:xfrm>
        </p:spPr>
        <p:txBody>
          <a:bodyPr/>
          <a:lstStyle/>
          <a:p>
            <a:r>
              <a:rPr lang="en-US">
                <a:solidFill>
                  <a:srgbClr val="E7E6E6">
                    <a:lumMod val="50000"/>
                  </a:srgbClr>
                </a:solidFill>
              </a:rPr>
              <a:t>20XX</a:t>
            </a:r>
            <a:endParaRPr lang="en-US" dirty="0">
              <a:solidFill>
                <a:srgbClr val="E7E6E6">
                  <a:lumMod val="50000"/>
                </a:srgbClr>
              </a:solidFill>
            </a:endParaRPr>
          </a:p>
        </p:txBody>
      </p:sp>
      <p:sp>
        <p:nvSpPr>
          <p:cNvPr id="6" name="Footer Placeholder 5">
            <a:extLst>
              <a:ext uri="{FF2B5EF4-FFF2-40B4-BE49-F238E27FC236}">
                <a16:creationId xmlns="" xmlns:a16="http://schemas.microsoft.com/office/drawing/2014/main" id="{29E5E346-F307-4307-949D-77CDB6E6577A}"/>
              </a:ext>
            </a:extLst>
          </p:cNvPr>
          <p:cNvSpPr>
            <a:spLocks noGrp="1"/>
          </p:cNvSpPr>
          <p:nvPr>
            <p:ph type="ftr" sz="quarter" idx="10"/>
          </p:nvPr>
        </p:nvSpPr>
        <p:spPr/>
        <p:txBody>
          <a:bodyPr/>
          <a:lstStyle>
            <a:lvl1pPr>
              <a:defRPr>
                <a:solidFill>
                  <a:schemeClr val="tx1">
                    <a:lumMod val="75000"/>
                    <a:lumOff val="25000"/>
                  </a:schemeClr>
                </a:solidFill>
              </a:defRPr>
            </a:lvl1pPr>
          </a:lstStyle>
          <a:p>
            <a:r>
              <a:rPr lang="en-ZA">
                <a:solidFill>
                  <a:prstClr val="black">
                    <a:lumMod val="75000"/>
                    <a:lumOff val="25000"/>
                  </a:prstClr>
                </a:solidFill>
              </a:rPr>
              <a:t>RURBAN TIRUVALLUR</a:t>
            </a:r>
            <a:endParaRPr lang="en-ZA" dirty="0">
              <a:solidFill>
                <a:prstClr val="black">
                  <a:lumMod val="75000"/>
                  <a:lumOff val="25000"/>
                </a:prstClr>
              </a:solidFill>
            </a:endParaRPr>
          </a:p>
        </p:txBody>
      </p:sp>
      <p:sp>
        <p:nvSpPr>
          <p:cNvPr id="7" name="Slide Number Placeholder 6">
            <a:extLst>
              <a:ext uri="{FF2B5EF4-FFF2-40B4-BE49-F238E27FC236}">
                <a16:creationId xmlns="" xmlns:a16="http://schemas.microsoft.com/office/drawing/2014/main" id="{BB4446C0-A637-4726-88A6-815A6AB63B96}"/>
              </a:ext>
            </a:extLst>
          </p:cNvPr>
          <p:cNvSpPr>
            <a:spLocks noGrp="1"/>
          </p:cNvSpPr>
          <p:nvPr>
            <p:ph type="sldNum" sz="quarter" idx="11"/>
          </p:nvPr>
        </p:nvSpPr>
        <p:spPr/>
        <p:txBody>
          <a:bodyPr/>
          <a:lstStyle>
            <a:lvl1pPr>
              <a:defRPr>
                <a:solidFill>
                  <a:schemeClr val="tx1">
                    <a:lumMod val="75000"/>
                    <a:lumOff val="25000"/>
                  </a:schemeClr>
                </a:solidFill>
              </a:defRPr>
            </a:lvl1pPr>
          </a:lstStyle>
          <a:p>
            <a:fld id="{19B51A1E-902D-48AF-9020-955120F399B6}" type="slidenum">
              <a:rPr lang="en-ZA" smtClean="0">
                <a:solidFill>
                  <a:prstClr val="black">
                    <a:lumMod val="75000"/>
                    <a:lumOff val="25000"/>
                  </a:prstClr>
                </a:solidFill>
              </a:rPr>
              <a:pPr/>
              <a:t>‹#›</a:t>
            </a:fld>
            <a:endParaRPr lang="en-ZA" dirty="0">
              <a:solidFill>
                <a:prstClr val="black">
                  <a:lumMod val="75000"/>
                  <a:lumOff val="25000"/>
                </a:prstClr>
              </a:solidFill>
            </a:endParaRPr>
          </a:p>
        </p:txBody>
      </p:sp>
    </p:spTree>
    <p:extLst>
      <p:ext uri="{BB962C8B-B14F-4D97-AF65-F5344CB8AC3E}">
        <p14:creationId xmlns:p14="http://schemas.microsoft.com/office/powerpoint/2010/main" val="3215757040"/>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Quadrant">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5FC626A5-4FF6-42BD-858A-AE4B2C23A6BC}"/>
              </a:ext>
            </a:extLst>
          </p:cNvPr>
          <p:cNvSpPr>
            <a:spLocks noGrp="1"/>
          </p:cNvSpPr>
          <p:nvPr>
            <p:ph type="title"/>
          </p:nvPr>
        </p:nvSpPr>
        <p:spPr/>
        <p:txBody>
          <a:bodyPr/>
          <a:lstStyle>
            <a:lvl1pPr algn="ctr">
              <a:defRPr>
                <a:solidFill>
                  <a:schemeClr val="tx1">
                    <a:lumMod val="50000"/>
                    <a:lumOff val="50000"/>
                  </a:schemeClr>
                </a:solidFill>
              </a:defRPr>
            </a:lvl1pPr>
          </a:lstStyle>
          <a:p>
            <a:r>
              <a:rPr lang="en-US"/>
              <a:t>Click to edit Master title style</a:t>
            </a:r>
            <a:endParaRPr lang="en-ZA" dirty="0"/>
          </a:p>
        </p:txBody>
      </p:sp>
      <p:sp>
        <p:nvSpPr>
          <p:cNvPr id="10" name="Text Placeholder 5">
            <a:extLst>
              <a:ext uri="{FF2B5EF4-FFF2-40B4-BE49-F238E27FC236}">
                <a16:creationId xmlns="" xmlns:a16="http://schemas.microsoft.com/office/drawing/2014/main" id="{6CD52AD9-4495-432B-B01C-26AAF0EAA89F}"/>
              </a:ext>
            </a:extLst>
          </p:cNvPr>
          <p:cNvSpPr>
            <a:spLocks noGrp="1"/>
          </p:cNvSpPr>
          <p:nvPr>
            <p:ph type="body" sz="quarter" idx="12" hasCustomPrompt="1"/>
          </p:nvPr>
        </p:nvSpPr>
        <p:spPr>
          <a:xfrm>
            <a:off x="4992992" y="2232908"/>
            <a:ext cx="2194560" cy="274320"/>
          </a:xfrm>
        </p:spPr>
        <p:txBody>
          <a:bodyPr>
            <a:noAutofit/>
          </a:bodyPr>
          <a:lstStyle>
            <a:lvl1pPr marL="0" indent="0" algn="ctr">
              <a:buFont typeface="Arial" panose="020B0604020202020204" pitchFamily="34" charset="0"/>
              <a:buNone/>
              <a:defRPr sz="900" b="1">
                <a:solidFill>
                  <a:schemeClr val="accent4"/>
                </a:solidFill>
              </a:defRPr>
            </a:lvl1pPr>
          </a:lstStyle>
          <a:p>
            <a:pPr lvl="0"/>
            <a:r>
              <a:rPr lang="en-US" dirty="0"/>
              <a:t>QUADRANT TITLE</a:t>
            </a:r>
          </a:p>
        </p:txBody>
      </p:sp>
      <p:sp>
        <p:nvSpPr>
          <p:cNvPr id="12" name="Text Placeholder 5">
            <a:extLst>
              <a:ext uri="{FF2B5EF4-FFF2-40B4-BE49-F238E27FC236}">
                <a16:creationId xmlns="" xmlns:a16="http://schemas.microsoft.com/office/drawing/2014/main" id="{AF9EB7E7-72B3-4FD3-B153-815A53CB1B7D}"/>
              </a:ext>
            </a:extLst>
          </p:cNvPr>
          <p:cNvSpPr>
            <a:spLocks noGrp="1"/>
          </p:cNvSpPr>
          <p:nvPr>
            <p:ph type="body" sz="quarter" idx="14" hasCustomPrompt="1"/>
          </p:nvPr>
        </p:nvSpPr>
        <p:spPr>
          <a:xfrm>
            <a:off x="708727" y="3494402"/>
            <a:ext cx="2194560" cy="274320"/>
          </a:xfrm>
        </p:spPr>
        <p:txBody>
          <a:bodyPr>
            <a:noAutofit/>
          </a:bodyPr>
          <a:lstStyle>
            <a:lvl1pPr marL="0" indent="0" algn="l">
              <a:buFont typeface="Arial" panose="020B0604020202020204" pitchFamily="34" charset="0"/>
              <a:buNone/>
              <a:defRPr sz="900" b="1">
                <a:solidFill>
                  <a:schemeClr val="accent4"/>
                </a:solidFill>
              </a:defRPr>
            </a:lvl1pPr>
          </a:lstStyle>
          <a:p>
            <a:pPr lvl="0"/>
            <a:r>
              <a:rPr lang="en-US" dirty="0"/>
              <a:t>QUADRANT TITLE</a:t>
            </a:r>
          </a:p>
        </p:txBody>
      </p:sp>
      <p:sp>
        <p:nvSpPr>
          <p:cNvPr id="13" name="Text Placeholder 5">
            <a:extLst>
              <a:ext uri="{FF2B5EF4-FFF2-40B4-BE49-F238E27FC236}">
                <a16:creationId xmlns="" xmlns:a16="http://schemas.microsoft.com/office/drawing/2014/main" id="{139AE34A-A4BE-43AA-9A69-9A18D5FC53D8}"/>
              </a:ext>
            </a:extLst>
          </p:cNvPr>
          <p:cNvSpPr>
            <a:spLocks noGrp="1"/>
          </p:cNvSpPr>
          <p:nvPr>
            <p:ph type="body" sz="quarter" idx="15" hasCustomPrompt="1"/>
          </p:nvPr>
        </p:nvSpPr>
        <p:spPr>
          <a:xfrm>
            <a:off x="9310732" y="3494402"/>
            <a:ext cx="2194560" cy="274320"/>
          </a:xfrm>
        </p:spPr>
        <p:txBody>
          <a:bodyPr>
            <a:noAutofit/>
          </a:bodyPr>
          <a:lstStyle>
            <a:lvl1pPr marL="0" indent="0" algn="r">
              <a:buFont typeface="Arial" panose="020B0604020202020204" pitchFamily="34" charset="0"/>
              <a:buNone/>
              <a:defRPr sz="900" b="1">
                <a:solidFill>
                  <a:schemeClr val="accent4"/>
                </a:solidFill>
              </a:defRPr>
            </a:lvl1pPr>
          </a:lstStyle>
          <a:p>
            <a:pPr lvl="0"/>
            <a:r>
              <a:rPr lang="en-US" dirty="0"/>
              <a:t>QUADRANT TITLE</a:t>
            </a:r>
          </a:p>
        </p:txBody>
      </p:sp>
      <p:sp>
        <p:nvSpPr>
          <p:cNvPr id="11" name="Text Placeholder 5">
            <a:extLst>
              <a:ext uri="{FF2B5EF4-FFF2-40B4-BE49-F238E27FC236}">
                <a16:creationId xmlns="" xmlns:a16="http://schemas.microsoft.com/office/drawing/2014/main" id="{23E8F54F-C5BD-4FE6-BB69-FEC69BC0FDDD}"/>
              </a:ext>
            </a:extLst>
          </p:cNvPr>
          <p:cNvSpPr>
            <a:spLocks noGrp="1"/>
          </p:cNvSpPr>
          <p:nvPr>
            <p:ph type="body" sz="quarter" idx="13" hasCustomPrompt="1"/>
          </p:nvPr>
        </p:nvSpPr>
        <p:spPr>
          <a:xfrm>
            <a:off x="4992992" y="5287722"/>
            <a:ext cx="2194560" cy="274320"/>
          </a:xfrm>
        </p:spPr>
        <p:txBody>
          <a:bodyPr>
            <a:noAutofit/>
          </a:bodyPr>
          <a:lstStyle>
            <a:lvl1pPr marL="0" indent="0" algn="ctr">
              <a:buFont typeface="Arial" panose="020B0604020202020204" pitchFamily="34" charset="0"/>
              <a:buNone/>
              <a:defRPr sz="900" b="1">
                <a:solidFill>
                  <a:schemeClr val="accent4"/>
                </a:solidFill>
              </a:defRPr>
            </a:lvl1pPr>
          </a:lstStyle>
          <a:p>
            <a:pPr lvl="0"/>
            <a:r>
              <a:rPr lang="en-US" dirty="0"/>
              <a:t>QUADRANT TITLE</a:t>
            </a:r>
          </a:p>
        </p:txBody>
      </p:sp>
      <p:grpSp>
        <p:nvGrpSpPr>
          <p:cNvPr id="3" name="Group 2">
            <a:extLst>
              <a:ext uri="{FF2B5EF4-FFF2-40B4-BE49-F238E27FC236}">
                <a16:creationId xmlns="" xmlns:a16="http://schemas.microsoft.com/office/drawing/2014/main" id="{37F7357E-EB66-4B24-BD83-CDF02BFEB8AD}"/>
              </a:ext>
              <a:ext uri="{C183D7F6-B498-43B3-948B-1728B52AA6E4}">
                <adec:decorative xmlns="" xmlns:adec="http://schemas.microsoft.com/office/drawing/2017/decorative" val="1"/>
              </a:ext>
            </a:extLst>
          </p:cNvPr>
          <p:cNvGrpSpPr/>
          <p:nvPr userDrawn="1"/>
        </p:nvGrpSpPr>
        <p:grpSpPr>
          <a:xfrm>
            <a:off x="767924" y="2586940"/>
            <a:ext cx="10677317" cy="2637195"/>
            <a:chOff x="767923" y="2586939"/>
            <a:chExt cx="10677317" cy="2637195"/>
          </a:xfrm>
        </p:grpSpPr>
        <p:sp>
          <p:nvSpPr>
            <p:cNvPr id="26" name="Freeform: Shape 25">
              <a:extLst>
                <a:ext uri="{FF2B5EF4-FFF2-40B4-BE49-F238E27FC236}">
                  <a16:creationId xmlns="" xmlns:a16="http://schemas.microsoft.com/office/drawing/2014/main" id="{E5CC96AF-1ECA-45C5-A903-6341850289F9}"/>
                </a:ext>
              </a:extLst>
            </p:cNvPr>
            <p:cNvSpPr/>
            <p:nvPr userDrawn="1"/>
          </p:nvSpPr>
          <p:spPr>
            <a:xfrm>
              <a:off x="6098501" y="2586991"/>
              <a:ext cx="46095" cy="1231565"/>
            </a:xfrm>
            <a:custGeom>
              <a:avLst/>
              <a:gdLst>
                <a:gd name="connsiteX0" fmla="*/ 375 w 46095"/>
                <a:gd name="connsiteY0" fmla="*/ 0 h 1231565"/>
                <a:gd name="connsiteX1" fmla="*/ 46095 w 46095"/>
                <a:gd name="connsiteY1" fmla="*/ 114776 h 1231565"/>
                <a:gd name="connsiteX2" fmla="*/ 46095 w 46095"/>
                <a:gd name="connsiteY2" fmla="*/ 1231565 h 1231565"/>
                <a:gd name="connsiteX3" fmla="*/ 0 w 46095"/>
                <a:gd name="connsiteY3" fmla="*/ 1231565 h 1231565"/>
                <a:gd name="connsiteX4" fmla="*/ 0 w 46095"/>
                <a:gd name="connsiteY4" fmla="*/ 942 h 1231565"/>
                <a:gd name="connsiteX5" fmla="*/ 375 w 46095"/>
                <a:gd name="connsiteY5" fmla="*/ 0 h 1231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095" h="1231565">
                  <a:moveTo>
                    <a:pt x="375" y="0"/>
                  </a:moveTo>
                  <a:lnTo>
                    <a:pt x="46095" y="114776"/>
                  </a:lnTo>
                  <a:lnTo>
                    <a:pt x="46095" y="1231565"/>
                  </a:lnTo>
                  <a:lnTo>
                    <a:pt x="0" y="1231565"/>
                  </a:lnTo>
                  <a:lnTo>
                    <a:pt x="0" y="942"/>
                  </a:lnTo>
                  <a:lnTo>
                    <a:pt x="375"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351" dirty="0">
                <a:solidFill>
                  <a:prstClr val="white"/>
                </a:solidFill>
              </a:endParaRPr>
            </a:p>
          </p:txBody>
        </p:sp>
        <p:sp>
          <p:nvSpPr>
            <p:cNvPr id="25" name="Freeform: Shape 24">
              <a:extLst>
                <a:ext uri="{FF2B5EF4-FFF2-40B4-BE49-F238E27FC236}">
                  <a16:creationId xmlns="" xmlns:a16="http://schemas.microsoft.com/office/drawing/2014/main" id="{07574821-21A4-483A-9824-B9CB9EC4B770}"/>
                </a:ext>
              </a:extLst>
            </p:cNvPr>
            <p:cNvSpPr/>
            <p:nvPr userDrawn="1"/>
          </p:nvSpPr>
          <p:spPr>
            <a:xfrm>
              <a:off x="6053156" y="3818555"/>
              <a:ext cx="45345" cy="97190"/>
            </a:xfrm>
            <a:custGeom>
              <a:avLst/>
              <a:gdLst>
                <a:gd name="connsiteX0" fmla="*/ 0 w 45345"/>
                <a:gd name="connsiteY0" fmla="*/ 0 h 97190"/>
                <a:gd name="connsiteX1" fmla="*/ 45345 w 45345"/>
                <a:gd name="connsiteY1" fmla="*/ 0 h 97190"/>
                <a:gd name="connsiteX2" fmla="*/ 45345 w 45345"/>
                <a:gd name="connsiteY2" fmla="*/ 97190 h 97190"/>
                <a:gd name="connsiteX3" fmla="*/ 0 w 45345"/>
                <a:gd name="connsiteY3" fmla="*/ 97190 h 97190"/>
                <a:gd name="connsiteX4" fmla="*/ 0 w 45345"/>
                <a:gd name="connsiteY4" fmla="*/ 0 h 971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345" h="97190">
                  <a:moveTo>
                    <a:pt x="0" y="0"/>
                  </a:moveTo>
                  <a:lnTo>
                    <a:pt x="45345" y="0"/>
                  </a:lnTo>
                  <a:lnTo>
                    <a:pt x="45345" y="97190"/>
                  </a:lnTo>
                  <a:lnTo>
                    <a:pt x="0" y="97190"/>
                  </a:lnTo>
                  <a:lnTo>
                    <a:pt x="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351" dirty="0">
                <a:solidFill>
                  <a:prstClr val="white"/>
                </a:solidFill>
              </a:endParaRPr>
            </a:p>
          </p:txBody>
        </p:sp>
        <p:sp>
          <p:nvSpPr>
            <p:cNvPr id="22" name="Freeform: Shape 21">
              <a:extLst>
                <a:ext uri="{FF2B5EF4-FFF2-40B4-BE49-F238E27FC236}">
                  <a16:creationId xmlns="" xmlns:a16="http://schemas.microsoft.com/office/drawing/2014/main" id="{F8C191E1-94CD-4DEF-9125-7E667370926A}"/>
                </a:ext>
              </a:extLst>
            </p:cNvPr>
            <p:cNvSpPr/>
            <p:nvPr userDrawn="1"/>
          </p:nvSpPr>
          <p:spPr>
            <a:xfrm>
              <a:off x="6098500" y="2586939"/>
              <a:ext cx="111238" cy="1231616"/>
            </a:xfrm>
            <a:custGeom>
              <a:avLst/>
              <a:gdLst>
                <a:gd name="connsiteX0" fmla="*/ 0 w 111238"/>
                <a:gd name="connsiteY0" fmla="*/ 0 h 1231616"/>
                <a:gd name="connsiteX1" fmla="*/ 111238 w 111238"/>
                <a:gd name="connsiteY1" fmla="*/ 0 h 1231616"/>
                <a:gd name="connsiteX2" fmla="*/ 111238 w 111238"/>
                <a:gd name="connsiteY2" fmla="*/ 1231616 h 1231616"/>
                <a:gd name="connsiteX3" fmla="*/ 46095 w 111238"/>
                <a:gd name="connsiteY3" fmla="*/ 1231616 h 1231616"/>
                <a:gd name="connsiteX4" fmla="*/ 46095 w 111238"/>
                <a:gd name="connsiteY4" fmla="*/ 114827 h 1231616"/>
                <a:gd name="connsiteX5" fmla="*/ 375 w 111238"/>
                <a:gd name="connsiteY5" fmla="*/ 51 h 1231616"/>
                <a:gd name="connsiteX6" fmla="*/ 0 w 111238"/>
                <a:gd name="connsiteY6" fmla="*/ 993 h 1231616"/>
                <a:gd name="connsiteX7" fmla="*/ 0 w 111238"/>
                <a:gd name="connsiteY7" fmla="*/ 0 h 12316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1238" h="1231616">
                  <a:moveTo>
                    <a:pt x="0" y="0"/>
                  </a:moveTo>
                  <a:lnTo>
                    <a:pt x="111238" y="0"/>
                  </a:lnTo>
                  <a:lnTo>
                    <a:pt x="111238" y="1231616"/>
                  </a:lnTo>
                  <a:lnTo>
                    <a:pt x="46095" y="1231616"/>
                  </a:lnTo>
                  <a:lnTo>
                    <a:pt x="46095" y="114827"/>
                  </a:lnTo>
                  <a:lnTo>
                    <a:pt x="375" y="51"/>
                  </a:lnTo>
                  <a:lnTo>
                    <a:pt x="0" y="993"/>
                  </a:lnTo>
                  <a:lnTo>
                    <a:pt x="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351" dirty="0">
                <a:solidFill>
                  <a:prstClr val="white"/>
                </a:solidFill>
              </a:endParaRPr>
            </a:p>
          </p:txBody>
        </p:sp>
        <p:sp>
          <p:nvSpPr>
            <p:cNvPr id="21" name="Rectangle 20">
              <a:extLst>
                <a:ext uri="{FF2B5EF4-FFF2-40B4-BE49-F238E27FC236}">
                  <a16:creationId xmlns="" xmlns:a16="http://schemas.microsoft.com/office/drawing/2014/main" id="{7E6DEF02-ADC5-487F-AA38-28AE410EBEB1}"/>
                </a:ext>
              </a:extLst>
            </p:cNvPr>
            <p:cNvSpPr/>
            <p:nvPr userDrawn="1"/>
          </p:nvSpPr>
          <p:spPr>
            <a:xfrm>
              <a:off x="6053156" y="2587933"/>
              <a:ext cx="36576" cy="1262045"/>
            </a:xfrm>
            <a:prstGeom prst="rect">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351" dirty="0">
                <a:solidFill>
                  <a:prstClr val="white"/>
                </a:solidFill>
              </a:endParaRPr>
            </a:p>
          </p:txBody>
        </p:sp>
        <p:sp>
          <p:nvSpPr>
            <p:cNvPr id="20" name="Rectangle 19">
              <a:extLst>
                <a:ext uri="{FF2B5EF4-FFF2-40B4-BE49-F238E27FC236}">
                  <a16:creationId xmlns="" xmlns:a16="http://schemas.microsoft.com/office/drawing/2014/main" id="{7F5BD053-8127-4207-8BB6-88934D1FE4A5}"/>
                </a:ext>
              </a:extLst>
            </p:cNvPr>
            <p:cNvSpPr/>
            <p:nvPr userDrawn="1"/>
          </p:nvSpPr>
          <p:spPr>
            <a:xfrm>
              <a:off x="767923" y="3818556"/>
              <a:ext cx="5349240" cy="36576"/>
            </a:xfrm>
            <a:prstGeom prst="rect">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351" dirty="0">
                <a:solidFill>
                  <a:prstClr val="white"/>
                </a:solidFill>
              </a:endParaRPr>
            </a:p>
          </p:txBody>
        </p:sp>
        <p:sp>
          <p:nvSpPr>
            <p:cNvPr id="18" name="Rectangle 17">
              <a:extLst>
                <a:ext uri="{FF2B5EF4-FFF2-40B4-BE49-F238E27FC236}">
                  <a16:creationId xmlns="" xmlns:a16="http://schemas.microsoft.com/office/drawing/2014/main" id="{06CFD50B-0B31-48EB-8D44-673C8CEC29B7}"/>
                </a:ext>
              </a:extLst>
            </p:cNvPr>
            <p:cNvSpPr/>
            <p:nvPr userDrawn="1"/>
          </p:nvSpPr>
          <p:spPr>
            <a:xfrm>
              <a:off x="6117163" y="3818554"/>
              <a:ext cx="5328077" cy="36576"/>
            </a:xfrm>
            <a:prstGeom prst="rect">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351" dirty="0">
                <a:solidFill>
                  <a:prstClr val="white"/>
                </a:solidFill>
              </a:endParaRPr>
            </a:p>
          </p:txBody>
        </p:sp>
        <p:sp>
          <p:nvSpPr>
            <p:cNvPr id="17" name="Rectangle 16">
              <a:extLst>
                <a:ext uri="{FF2B5EF4-FFF2-40B4-BE49-F238E27FC236}">
                  <a16:creationId xmlns="" xmlns:a16="http://schemas.microsoft.com/office/drawing/2014/main" id="{3C715010-62CF-4E58-992F-47427FCB0C02}"/>
                </a:ext>
              </a:extLst>
            </p:cNvPr>
            <p:cNvSpPr/>
            <p:nvPr userDrawn="1"/>
          </p:nvSpPr>
          <p:spPr>
            <a:xfrm>
              <a:off x="6053155" y="3852534"/>
              <a:ext cx="36576" cy="1371600"/>
            </a:xfrm>
            <a:prstGeom prst="rect">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351" dirty="0">
                <a:solidFill>
                  <a:prstClr val="white"/>
                </a:solidFill>
              </a:endParaRPr>
            </a:p>
          </p:txBody>
        </p:sp>
      </p:grpSp>
      <p:sp>
        <p:nvSpPr>
          <p:cNvPr id="27" name="Date Placeholder 1">
            <a:extLst>
              <a:ext uri="{FF2B5EF4-FFF2-40B4-BE49-F238E27FC236}">
                <a16:creationId xmlns="" xmlns:a16="http://schemas.microsoft.com/office/drawing/2014/main" id="{17311117-A0EF-438B-BF68-75DF09D85045}"/>
              </a:ext>
            </a:extLst>
          </p:cNvPr>
          <p:cNvSpPr>
            <a:spLocks noGrp="1"/>
          </p:cNvSpPr>
          <p:nvPr>
            <p:ph type="dt" sz="half" idx="16"/>
          </p:nvPr>
        </p:nvSpPr>
        <p:spPr>
          <a:xfrm>
            <a:off x="838201" y="6356362"/>
            <a:ext cx="2743200" cy="365125"/>
          </a:xfrm>
        </p:spPr>
        <p:txBody>
          <a:bodyPr/>
          <a:lstStyle/>
          <a:p>
            <a:r>
              <a:rPr lang="en-US">
                <a:solidFill>
                  <a:srgbClr val="E7E6E6">
                    <a:lumMod val="50000"/>
                  </a:srgbClr>
                </a:solidFill>
              </a:rPr>
              <a:t>20XX</a:t>
            </a:r>
            <a:endParaRPr lang="en-US" dirty="0">
              <a:solidFill>
                <a:srgbClr val="E7E6E6">
                  <a:lumMod val="50000"/>
                </a:srgbClr>
              </a:solidFill>
            </a:endParaRPr>
          </a:p>
        </p:txBody>
      </p:sp>
      <p:sp>
        <p:nvSpPr>
          <p:cNvPr id="6" name="Footer Placeholder 5">
            <a:extLst>
              <a:ext uri="{FF2B5EF4-FFF2-40B4-BE49-F238E27FC236}">
                <a16:creationId xmlns="" xmlns:a16="http://schemas.microsoft.com/office/drawing/2014/main" id="{29E5E346-F307-4307-949D-77CDB6E6577A}"/>
              </a:ext>
            </a:extLst>
          </p:cNvPr>
          <p:cNvSpPr>
            <a:spLocks noGrp="1"/>
          </p:cNvSpPr>
          <p:nvPr>
            <p:ph type="ftr" sz="quarter" idx="10"/>
          </p:nvPr>
        </p:nvSpPr>
        <p:spPr/>
        <p:txBody>
          <a:bodyPr/>
          <a:lstStyle>
            <a:lvl1pPr>
              <a:defRPr>
                <a:solidFill>
                  <a:schemeClr val="tx1">
                    <a:lumMod val="75000"/>
                    <a:lumOff val="25000"/>
                  </a:schemeClr>
                </a:solidFill>
              </a:defRPr>
            </a:lvl1pPr>
          </a:lstStyle>
          <a:p>
            <a:r>
              <a:rPr lang="en-ZA">
                <a:solidFill>
                  <a:prstClr val="black">
                    <a:lumMod val="75000"/>
                    <a:lumOff val="25000"/>
                  </a:prstClr>
                </a:solidFill>
              </a:rPr>
              <a:t>RURBAN TIRUVALLUR</a:t>
            </a:r>
            <a:endParaRPr lang="en-ZA" dirty="0">
              <a:solidFill>
                <a:prstClr val="black">
                  <a:lumMod val="75000"/>
                  <a:lumOff val="25000"/>
                </a:prstClr>
              </a:solidFill>
            </a:endParaRPr>
          </a:p>
        </p:txBody>
      </p:sp>
      <p:sp>
        <p:nvSpPr>
          <p:cNvPr id="7" name="Slide Number Placeholder 6">
            <a:extLst>
              <a:ext uri="{FF2B5EF4-FFF2-40B4-BE49-F238E27FC236}">
                <a16:creationId xmlns="" xmlns:a16="http://schemas.microsoft.com/office/drawing/2014/main" id="{BB4446C0-A637-4726-88A6-815A6AB63B96}"/>
              </a:ext>
            </a:extLst>
          </p:cNvPr>
          <p:cNvSpPr>
            <a:spLocks noGrp="1"/>
          </p:cNvSpPr>
          <p:nvPr>
            <p:ph type="sldNum" sz="quarter" idx="11"/>
          </p:nvPr>
        </p:nvSpPr>
        <p:spPr/>
        <p:txBody>
          <a:bodyPr/>
          <a:lstStyle>
            <a:lvl1pPr>
              <a:defRPr>
                <a:solidFill>
                  <a:schemeClr val="tx1">
                    <a:lumMod val="75000"/>
                    <a:lumOff val="25000"/>
                  </a:schemeClr>
                </a:solidFill>
              </a:defRPr>
            </a:lvl1pPr>
          </a:lstStyle>
          <a:p>
            <a:fld id="{19B51A1E-902D-48AF-9020-955120F399B6}" type="slidenum">
              <a:rPr lang="en-ZA" smtClean="0">
                <a:solidFill>
                  <a:prstClr val="black">
                    <a:lumMod val="75000"/>
                    <a:lumOff val="25000"/>
                  </a:prstClr>
                </a:solidFill>
              </a:rPr>
              <a:pPr/>
              <a:t>‹#›</a:t>
            </a:fld>
            <a:endParaRPr lang="en-ZA" dirty="0">
              <a:solidFill>
                <a:prstClr val="black">
                  <a:lumMod val="75000"/>
                  <a:lumOff val="25000"/>
                </a:prstClr>
              </a:solidFill>
            </a:endParaRPr>
          </a:p>
        </p:txBody>
      </p:sp>
    </p:spTree>
    <p:extLst>
      <p:ext uri="{BB962C8B-B14F-4D97-AF65-F5344CB8AC3E}">
        <p14:creationId xmlns:p14="http://schemas.microsoft.com/office/powerpoint/2010/main" val="1402295637"/>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Growth strategy">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EDD6B45A-9FA0-4D2A-8BEF-4709BD5C14CA}"/>
              </a:ext>
            </a:extLst>
          </p:cNvPr>
          <p:cNvSpPr>
            <a:spLocks noGrp="1"/>
          </p:cNvSpPr>
          <p:nvPr>
            <p:ph type="title"/>
          </p:nvPr>
        </p:nvSpPr>
        <p:spPr>
          <a:xfrm>
            <a:off x="838201" y="365125"/>
            <a:ext cx="10515600" cy="1059924"/>
          </a:xfrm>
        </p:spPr>
        <p:txBody>
          <a:bodyPr bIns="91440" anchor="b"/>
          <a:lstStyle>
            <a:lvl1pPr algn="ctr">
              <a:defRPr>
                <a:solidFill>
                  <a:schemeClr val="tx1">
                    <a:lumMod val="50000"/>
                    <a:lumOff val="50000"/>
                  </a:schemeClr>
                </a:solidFill>
              </a:defRPr>
            </a:lvl1pPr>
          </a:lstStyle>
          <a:p>
            <a:r>
              <a:rPr lang="en-US"/>
              <a:t>Click to edit Master title style</a:t>
            </a:r>
            <a:endParaRPr lang="en-US" dirty="0"/>
          </a:p>
        </p:txBody>
      </p:sp>
      <p:sp>
        <p:nvSpPr>
          <p:cNvPr id="13" name="Text Placeholder 2">
            <a:extLst>
              <a:ext uri="{FF2B5EF4-FFF2-40B4-BE49-F238E27FC236}">
                <a16:creationId xmlns="" xmlns:a16="http://schemas.microsoft.com/office/drawing/2014/main" id="{8FDD847D-284F-43B9-91A9-0A2AE4977EE1}"/>
              </a:ext>
            </a:extLst>
          </p:cNvPr>
          <p:cNvSpPr>
            <a:spLocks noGrp="1"/>
          </p:cNvSpPr>
          <p:nvPr>
            <p:ph type="body" idx="1"/>
          </p:nvPr>
        </p:nvSpPr>
        <p:spPr>
          <a:xfrm>
            <a:off x="831853" y="1426525"/>
            <a:ext cx="10515600" cy="457200"/>
          </a:xfrm>
        </p:spPr>
        <p:txBody>
          <a:bodyPr>
            <a:normAutofit/>
          </a:bodyPr>
          <a:lstStyle>
            <a:lvl1pPr marL="0" indent="0" algn="ctr">
              <a:buNone/>
              <a:defRPr sz="1500">
                <a:solidFill>
                  <a:schemeClr val="tx1">
                    <a:lumMod val="65000"/>
                    <a:lumOff val="35000"/>
                  </a:schemeClr>
                </a:solidFill>
              </a:defRPr>
            </a:lvl1pPr>
            <a:lvl2pPr marL="342891" indent="0">
              <a:buNone/>
              <a:defRPr sz="1500">
                <a:solidFill>
                  <a:schemeClr val="tx1">
                    <a:tint val="75000"/>
                  </a:schemeClr>
                </a:solidFill>
              </a:defRPr>
            </a:lvl2pPr>
            <a:lvl3pPr marL="685783" indent="0">
              <a:buNone/>
              <a:defRPr sz="1351">
                <a:solidFill>
                  <a:schemeClr val="tx1">
                    <a:tint val="75000"/>
                  </a:schemeClr>
                </a:solidFill>
              </a:defRPr>
            </a:lvl3pPr>
            <a:lvl4pPr marL="1028674" indent="0">
              <a:buNone/>
              <a:defRPr sz="1200">
                <a:solidFill>
                  <a:schemeClr val="tx1">
                    <a:tint val="75000"/>
                  </a:schemeClr>
                </a:solidFill>
              </a:defRPr>
            </a:lvl4pPr>
            <a:lvl5pPr marL="1371566" indent="0">
              <a:buNone/>
              <a:defRPr sz="1200">
                <a:solidFill>
                  <a:schemeClr val="tx1">
                    <a:tint val="75000"/>
                  </a:schemeClr>
                </a:solidFill>
              </a:defRPr>
            </a:lvl5pPr>
            <a:lvl6pPr marL="1714457" indent="0">
              <a:buNone/>
              <a:defRPr sz="1200">
                <a:solidFill>
                  <a:schemeClr val="tx1">
                    <a:tint val="75000"/>
                  </a:schemeClr>
                </a:solidFill>
              </a:defRPr>
            </a:lvl6pPr>
            <a:lvl7pPr marL="2057349" indent="0">
              <a:buNone/>
              <a:defRPr sz="1200">
                <a:solidFill>
                  <a:schemeClr val="tx1">
                    <a:tint val="75000"/>
                  </a:schemeClr>
                </a:solidFill>
              </a:defRPr>
            </a:lvl7pPr>
            <a:lvl8pPr marL="2400240" indent="0">
              <a:buNone/>
              <a:defRPr sz="1200">
                <a:solidFill>
                  <a:schemeClr val="tx1">
                    <a:tint val="75000"/>
                  </a:schemeClr>
                </a:solidFill>
              </a:defRPr>
            </a:lvl8pPr>
            <a:lvl9pPr marL="2743131" indent="0">
              <a:buNone/>
              <a:defRPr sz="1200">
                <a:solidFill>
                  <a:schemeClr val="tx1">
                    <a:tint val="75000"/>
                  </a:schemeClr>
                </a:solidFill>
              </a:defRPr>
            </a:lvl9pPr>
          </a:lstStyle>
          <a:p>
            <a:pPr lvl="0"/>
            <a:r>
              <a:rPr lang="en-US"/>
              <a:t>Click to edit Master text styles</a:t>
            </a:r>
          </a:p>
        </p:txBody>
      </p:sp>
      <p:sp>
        <p:nvSpPr>
          <p:cNvPr id="15" name="Text Placeholder 15">
            <a:extLst>
              <a:ext uri="{FF2B5EF4-FFF2-40B4-BE49-F238E27FC236}">
                <a16:creationId xmlns="" xmlns:a16="http://schemas.microsoft.com/office/drawing/2014/main" id="{A1FB681F-A94D-4BF8-8290-0811E98D49D4}"/>
              </a:ext>
            </a:extLst>
          </p:cNvPr>
          <p:cNvSpPr>
            <a:spLocks noGrp="1"/>
          </p:cNvSpPr>
          <p:nvPr>
            <p:ph type="body" sz="quarter" idx="13" hasCustomPrompt="1"/>
          </p:nvPr>
        </p:nvSpPr>
        <p:spPr>
          <a:xfrm>
            <a:off x="1097283" y="2458260"/>
            <a:ext cx="3200400" cy="731520"/>
          </a:xfrm>
          <a:solidFill>
            <a:schemeClr val="accent2"/>
          </a:solidFill>
        </p:spPr>
        <p:txBody>
          <a:bodyPr anchor="ctr" anchorCtr="1">
            <a:normAutofit/>
          </a:bodyPr>
          <a:lstStyle>
            <a:lvl1pPr marL="0" indent="0" algn="ctr">
              <a:buNone/>
              <a:defRPr sz="1500" b="0">
                <a:solidFill>
                  <a:schemeClr val="tx1"/>
                </a:solidFill>
                <a:latin typeface="+mj-lt"/>
              </a:defRPr>
            </a:lvl1pPr>
          </a:lstStyle>
          <a:p>
            <a:pPr lvl="0"/>
            <a:r>
              <a:rPr lang="en-US" dirty="0"/>
              <a:t>Click to add subtitle</a:t>
            </a:r>
          </a:p>
        </p:txBody>
      </p:sp>
      <p:sp>
        <p:nvSpPr>
          <p:cNvPr id="17" name="Text Placeholder 18">
            <a:extLst>
              <a:ext uri="{FF2B5EF4-FFF2-40B4-BE49-F238E27FC236}">
                <a16:creationId xmlns="" xmlns:a16="http://schemas.microsoft.com/office/drawing/2014/main" id="{61E8C129-EF62-46A8-97F3-3CB5D014FBDD}"/>
              </a:ext>
            </a:extLst>
          </p:cNvPr>
          <p:cNvSpPr>
            <a:spLocks noGrp="1"/>
          </p:cNvSpPr>
          <p:nvPr>
            <p:ph type="body" sz="quarter" idx="15" hasCustomPrompt="1"/>
          </p:nvPr>
        </p:nvSpPr>
        <p:spPr>
          <a:xfrm>
            <a:off x="1095593" y="3191260"/>
            <a:ext cx="3200400" cy="2465883"/>
          </a:xfrm>
          <a:noFill/>
          <a:ln>
            <a:solidFill>
              <a:schemeClr val="accent2"/>
            </a:solidFill>
          </a:ln>
        </p:spPr>
        <p:txBody>
          <a:bodyPr lIns="182880" tIns="91440" rIns="182880" anchor="t" anchorCtr="1">
            <a:normAutofit/>
          </a:bodyPr>
          <a:lstStyle>
            <a:lvl1pPr marL="0" indent="0" algn="ctr">
              <a:lnSpc>
                <a:spcPts val="1800"/>
              </a:lnSpc>
              <a:spcBef>
                <a:spcPts val="0"/>
              </a:spcBef>
              <a:buFont typeface="Arial" panose="020B0604020202020204" pitchFamily="34" charset="0"/>
              <a:buNone/>
              <a:defRPr sz="1051">
                <a:solidFill>
                  <a:schemeClr val="tx1"/>
                </a:solidFill>
              </a:defRPr>
            </a:lvl1pPr>
          </a:lstStyle>
          <a:p>
            <a:pPr lvl="0"/>
            <a:r>
              <a:rPr lang="en-US" dirty="0"/>
              <a:t>Click to add text</a:t>
            </a:r>
          </a:p>
        </p:txBody>
      </p:sp>
      <p:sp>
        <p:nvSpPr>
          <p:cNvPr id="16" name="Text Placeholder 15">
            <a:extLst>
              <a:ext uri="{FF2B5EF4-FFF2-40B4-BE49-F238E27FC236}">
                <a16:creationId xmlns="" xmlns:a16="http://schemas.microsoft.com/office/drawing/2014/main" id="{45F3F79F-C68B-4A8C-B9F0-4BF82DCC6D5F}"/>
              </a:ext>
            </a:extLst>
          </p:cNvPr>
          <p:cNvSpPr>
            <a:spLocks noGrp="1"/>
          </p:cNvSpPr>
          <p:nvPr>
            <p:ph type="body" sz="quarter" idx="24" hasCustomPrompt="1"/>
          </p:nvPr>
        </p:nvSpPr>
        <p:spPr>
          <a:xfrm>
            <a:off x="4625277" y="2458260"/>
            <a:ext cx="3200400" cy="731520"/>
          </a:xfrm>
          <a:solidFill>
            <a:schemeClr val="accent2"/>
          </a:solidFill>
        </p:spPr>
        <p:txBody>
          <a:bodyPr anchor="ctr" anchorCtr="1">
            <a:normAutofit/>
          </a:bodyPr>
          <a:lstStyle>
            <a:lvl1pPr marL="0" indent="0" algn="ctr">
              <a:buNone/>
              <a:defRPr sz="1500" b="0">
                <a:solidFill>
                  <a:schemeClr val="tx1"/>
                </a:solidFill>
                <a:latin typeface="+mj-lt"/>
              </a:defRPr>
            </a:lvl1pPr>
          </a:lstStyle>
          <a:p>
            <a:pPr lvl="0"/>
            <a:r>
              <a:rPr lang="en-US" dirty="0"/>
              <a:t>Click to add subtitle</a:t>
            </a:r>
          </a:p>
        </p:txBody>
      </p:sp>
      <p:sp>
        <p:nvSpPr>
          <p:cNvPr id="18" name="Text Placeholder 18">
            <a:extLst>
              <a:ext uri="{FF2B5EF4-FFF2-40B4-BE49-F238E27FC236}">
                <a16:creationId xmlns="" xmlns:a16="http://schemas.microsoft.com/office/drawing/2014/main" id="{7E2099CC-3C3F-4C3B-825F-C69EBE0F0D18}"/>
              </a:ext>
            </a:extLst>
          </p:cNvPr>
          <p:cNvSpPr>
            <a:spLocks noGrp="1"/>
          </p:cNvSpPr>
          <p:nvPr>
            <p:ph type="body" sz="quarter" idx="25" hasCustomPrompt="1"/>
          </p:nvPr>
        </p:nvSpPr>
        <p:spPr>
          <a:xfrm>
            <a:off x="4626867" y="3191260"/>
            <a:ext cx="3200400" cy="2465883"/>
          </a:xfrm>
          <a:noFill/>
          <a:ln>
            <a:solidFill>
              <a:schemeClr val="accent2"/>
            </a:solidFill>
          </a:ln>
        </p:spPr>
        <p:txBody>
          <a:bodyPr lIns="182880" tIns="182880" rIns="182880" anchor="t" anchorCtr="1">
            <a:normAutofit/>
          </a:bodyPr>
          <a:lstStyle>
            <a:lvl1pPr marL="0" indent="0" algn="ctr">
              <a:lnSpc>
                <a:spcPts val="1800"/>
              </a:lnSpc>
              <a:spcBef>
                <a:spcPts val="0"/>
              </a:spcBef>
              <a:buFont typeface="Arial" panose="020B0604020202020204" pitchFamily="34" charset="0"/>
              <a:buNone/>
              <a:defRPr sz="1051">
                <a:solidFill>
                  <a:schemeClr val="tx1"/>
                </a:solidFill>
              </a:defRPr>
            </a:lvl1pPr>
          </a:lstStyle>
          <a:p>
            <a:pPr lvl="0"/>
            <a:r>
              <a:rPr lang="en-US" dirty="0"/>
              <a:t>Click to add text</a:t>
            </a:r>
          </a:p>
        </p:txBody>
      </p:sp>
      <p:sp>
        <p:nvSpPr>
          <p:cNvPr id="20" name="Text Placeholder 15">
            <a:extLst>
              <a:ext uri="{FF2B5EF4-FFF2-40B4-BE49-F238E27FC236}">
                <a16:creationId xmlns="" xmlns:a16="http://schemas.microsoft.com/office/drawing/2014/main" id="{D904408A-D9CD-40EC-A60A-5AFD4501F7B0}"/>
              </a:ext>
            </a:extLst>
          </p:cNvPr>
          <p:cNvSpPr>
            <a:spLocks noGrp="1"/>
          </p:cNvSpPr>
          <p:nvPr>
            <p:ph type="body" sz="quarter" idx="26" hasCustomPrompt="1"/>
          </p:nvPr>
        </p:nvSpPr>
        <p:spPr>
          <a:xfrm>
            <a:off x="8153272" y="2458260"/>
            <a:ext cx="3200400" cy="731520"/>
          </a:xfrm>
          <a:solidFill>
            <a:schemeClr val="accent2"/>
          </a:solidFill>
        </p:spPr>
        <p:txBody>
          <a:bodyPr anchor="ctr" anchorCtr="1">
            <a:normAutofit/>
          </a:bodyPr>
          <a:lstStyle>
            <a:lvl1pPr marL="0" indent="0" algn="ctr">
              <a:buNone/>
              <a:defRPr sz="1500" b="0">
                <a:solidFill>
                  <a:schemeClr val="tx1"/>
                </a:solidFill>
                <a:latin typeface="+mj-lt"/>
              </a:defRPr>
            </a:lvl1pPr>
          </a:lstStyle>
          <a:p>
            <a:pPr lvl="0"/>
            <a:r>
              <a:rPr lang="en-US" dirty="0"/>
              <a:t>Click to add subtitle</a:t>
            </a:r>
          </a:p>
        </p:txBody>
      </p:sp>
      <p:sp>
        <p:nvSpPr>
          <p:cNvPr id="21" name="Text Placeholder 18">
            <a:extLst>
              <a:ext uri="{FF2B5EF4-FFF2-40B4-BE49-F238E27FC236}">
                <a16:creationId xmlns="" xmlns:a16="http://schemas.microsoft.com/office/drawing/2014/main" id="{F6FD60C1-21C4-4DFB-A5A9-717DE2A98BA9}"/>
              </a:ext>
            </a:extLst>
          </p:cNvPr>
          <p:cNvSpPr>
            <a:spLocks noGrp="1"/>
          </p:cNvSpPr>
          <p:nvPr>
            <p:ph type="body" sz="quarter" idx="27" hasCustomPrompt="1"/>
          </p:nvPr>
        </p:nvSpPr>
        <p:spPr>
          <a:xfrm>
            <a:off x="8156451" y="3191260"/>
            <a:ext cx="3200400" cy="2465883"/>
          </a:xfrm>
          <a:noFill/>
          <a:ln>
            <a:solidFill>
              <a:schemeClr val="accent2"/>
            </a:solidFill>
          </a:ln>
        </p:spPr>
        <p:txBody>
          <a:bodyPr lIns="182880" tIns="182880" rIns="182880" anchor="t" anchorCtr="1">
            <a:normAutofit/>
          </a:bodyPr>
          <a:lstStyle>
            <a:lvl1pPr marL="0" indent="0" algn="ctr">
              <a:lnSpc>
                <a:spcPts val="1800"/>
              </a:lnSpc>
              <a:spcBef>
                <a:spcPts val="0"/>
              </a:spcBef>
              <a:buFont typeface="Arial" panose="020B0604020202020204" pitchFamily="34" charset="0"/>
              <a:buNone/>
              <a:defRPr sz="1051">
                <a:solidFill>
                  <a:schemeClr val="tx1"/>
                </a:solidFill>
              </a:defRPr>
            </a:lvl1pPr>
          </a:lstStyle>
          <a:p>
            <a:pPr lvl="0"/>
            <a:r>
              <a:rPr lang="en-US" dirty="0"/>
              <a:t>Click to add text</a:t>
            </a:r>
          </a:p>
        </p:txBody>
      </p:sp>
      <p:sp>
        <p:nvSpPr>
          <p:cNvPr id="3" name="Date Placeholder 2">
            <a:extLst>
              <a:ext uri="{FF2B5EF4-FFF2-40B4-BE49-F238E27FC236}">
                <a16:creationId xmlns="" xmlns:a16="http://schemas.microsoft.com/office/drawing/2014/main" id="{98EC90C5-A811-4E5C-ADD1-A89DB4E94DAA}"/>
              </a:ext>
            </a:extLst>
          </p:cNvPr>
          <p:cNvSpPr>
            <a:spLocks noGrp="1"/>
          </p:cNvSpPr>
          <p:nvPr>
            <p:ph type="dt" sz="half" idx="20"/>
          </p:nvPr>
        </p:nvSpPr>
        <p:spPr/>
        <p:txBody>
          <a:bodyPr/>
          <a:lstStyle/>
          <a:p>
            <a:r>
              <a:rPr lang="en-US">
                <a:solidFill>
                  <a:srgbClr val="E7E6E6">
                    <a:lumMod val="50000"/>
                  </a:srgbClr>
                </a:solidFill>
              </a:rPr>
              <a:t>20XX</a:t>
            </a:r>
            <a:endParaRPr lang="en-US" dirty="0">
              <a:solidFill>
                <a:srgbClr val="E7E6E6">
                  <a:lumMod val="50000"/>
                </a:srgbClr>
              </a:solidFill>
            </a:endParaRPr>
          </a:p>
        </p:txBody>
      </p:sp>
      <p:sp>
        <p:nvSpPr>
          <p:cNvPr id="4" name="Footer Placeholder 3">
            <a:extLst>
              <a:ext uri="{FF2B5EF4-FFF2-40B4-BE49-F238E27FC236}">
                <a16:creationId xmlns="" xmlns:a16="http://schemas.microsoft.com/office/drawing/2014/main" id="{3356B621-AE19-45D3-B25F-23256C242DDD}"/>
              </a:ext>
            </a:extLst>
          </p:cNvPr>
          <p:cNvSpPr>
            <a:spLocks noGrp="1"/>
          </p:cNvSpPr>
          <p:nvPr>
            <p:ph type="ftr" sz="quarter" idx="21"/>
          </p:nvPr>
        </p:nvSpPr>
        <p:spPr/>
        <p:txBody>
          <a:bodyPr/>
          <a:lstStyle/>
          <a:p>
            <a:r>
              <a:rPr lang="en-US">
                <a:solidFill>
                  <a:srgbClr val="E7E6E6">
                    <a:lumMod val="50000"/>
                  </a:srgbClr>
                </a:solidFill>
              </a:rPr>
              <a:t>RURBAN TIRUVALLUR</a:t>
            </a:r>
            <a:endParaRPr lang="en-US" dirty="0">
              <a:solidFill>
                <a:srgbClr val="E7E6E6">
                  <a:lumMod val="50000"/>
                </a:srgbClr>
              </a:solidFill>
            </a:endParaRPr>
          </a:p>
        </p:txBody>
      </p:sp>
      <p:sp>
        <p:nvSpPr>
          <p:cNvPr id="5" name="Slide Number Placeholder 4">
            <a:extLst>
              <a:ext uri="{FF2B5EF4-FFF2-40B4-BE49-F238E27FC236}">
                <a16:creationId xmlns="" xmlns:a16="http://schemas.microsoft.com/office/drawing/2014/main" id="{158BDCB2-D8C3-4571-8154-76BEA9AE41A8}"/>
              </a:ext>
            </a:extLst>
          </p:cNvPr>
          <p:cNvSpPr>
            <a:spLocks noGrp="1"/>
          </p:cNvSpPr>
          <p:nvPr>
            <p:ph type="sldNum" sz="quarter" idx="22"/>
          </p:nvPr>
        </p:nvSpPr>
        <p:spPr/>
        <p:txBody>
          <a:bodyPr/>
          <a:lstStyle/>
          <a:p>
            <a:fld id="{B5CEABB6-07DC-46E8-9B57-56EC44A396E5}" type="slidenum">
              <a:rPr lang="en-US" smtClean="0">
                <a:solidFill>
                  <a:srgbClr val="E7E6E6">
                    <a:lumMod val="50000"/>
                  </a:srgbClr>
                </a:solidFill>
              </a:rPr>
              <a:pPr/>
              <a:t>‹#›</a:t>
            </a:fld>
            <a:endParaRPr lang="en-US" dirty="0">
              <a:solidFill>
                <a:srgbClr val="E7E6E6">
                  <a:lumMod val="50000"/>
                </a:srgbClr>
              </a:solidFill>
            </a:endParaRPr>
          </a:p>
        </p:txBody>
      </p:sp>
      <p:pic>
        <p:nvPicPr>
          <p:cNvPr id="14" name="Image 2025">
            <a:extLst>
              <a:ext uri="{FF2B5EF4-FFF2-40B4-BE49-F238E27FC236}">
                <a16:creationId xmlns="" xmlns:a16="http://schemas.microsoft.com/office/drawing/2014/main" id="{D8B5830F-FFE2-290A-0717-9AF5556857A0}"/>
              </a:ext>
            </a:extLst>
          </p:cNvPr>
          <p:cNvPicPr>
            <a:picLocks/>
          </p:cNvPicPr>
          <p:nvPr userDrawn="1"/>
        </p:nvPicPr>
        <p:blipFill>
          <a:blip r:embed="rId2" cstate="print"/>
          <a:stretch>
            <a:fillRect/>
          </a:stretch>
        </p:blipFill>
        <p:spPr>
          <a:xfrm>
            <a:off x="108488" y="6396885"/>
            <a:ext cx="11814147" cy="383623"/>
          </a:xfrm>
          <a:prstGeom prst="rect">
            <a:avLst/>
          </a:prstGeom>
        </p:spPr>
      </p:pic>
      <p:sp>
        <p:nvSpPr>
          <p:cNvPr id="19" name="Footer Placeholder 3">
            <a:extLst>
              <a:ext uri="{FF2B5EF4-FFF2-40B4-BE49-F238E27FC236}">
                <a16:creationId xmlns="" xmlns:a16="http://schemas.microsoft.com/office/drawing/2014/main" id="{8B5514F0-550F-D55A-9584-EAC50651F81B}"/>
              </a:ext>
            </a:extLst>
          </p:cNvPr>
          <p:cNvSpPr txBox="1">
            <a:spLocks/>
          </p:cNvSpPr>
          <p:nvPr userDrawn="1"/>
        </p:nvSpPr>
        <p:spPr>
          <a:xfrm>
            <a:off x="4" y="6533819"/>
            <a:ext cx="4904935" cy="365125"/>
          </a:xfrm>
          <a:prstGeom prst="rect">
            <a:avLst/>
          </a:prstGeom>
        </p:spPr>
        <p:txBody>
          <a:bodyPr vert="horz" lIns="91440" tIns="45720" rIns="91440" bIns="45720" rtlCol="0" anchor="ctr"/>
          <a:lstStyle>
            <a:defPPr>
              <a:defRPr lang="en-US"/>
            </a:defPPr>
            <a:lvl1pPr marL="0" algn="ctr" defTabSz="914400" rtl="0" eaLnBrk="1" latinLnBrk="0" hangingPunct="1">
              <a:defRPr sz="900" kern="1200">
                <a:solidFill>
                  <a:schemeClr val="bg2">
                    <a:lumMod val="50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b="1" dirty="0">
                <a:solidFill>
                  <a:srgbClr val="E7E6E6">
                    <a:lumMod val="50000"/>
                  </a:srgbClr>
                </a:solidFill>
                <a:latin typeface="Verdana" panose="020B0604030504040204" pitchFamily="34" charset="0"/>
                <a:ea typeface="Verdana" panose="020B0604030504040204" pitchFamily="34" charset="0"/>
              </a:rPr>
              <a:t>Department of Rural Development, Tiruvallur District</a:t>
            </a:r>
          </a:p>
          <a:p>
            <a:endParaRPr lang="en-US" b="1" dirty="0">
              <a:solidFill>
                <a:srgbClr val="E7E6E6">
                  <a:lumMod val="50000"/>
                </a:srgbClr>
              </a:solidFill>
              <a:latin typeface="Verdana" panose="020B0604030504040204" pitchFamily="34" charset="0"/>
              <a:ea typeface="Verdana" panose="020B0604030504040204" pitchFamily="34" charset="0"/>
            </a:endParaRPr>
          </a:p>
        </p:txBody>
      </p:sp>
    </p:spTree>
    <p:extLst>
      <p:ext uri="{BB962C8B-B14F-4D97-AF65-F5344CB8AC3E}">
        <p14:creationId xmlns:p14="http://schemas.microsoft.com/office/powerpoint/2010/main" val="2814631794"/>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Chart table">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FE9E034D-C1DD-48C0-BB6B-FDC6F8EBA558}"/>
              </a:ext>
            </a:extLst>
          </p:cNvPr>
          <p:cNvSpPr>
            <a:spLocks noGrp="1"/>
          </p:cNvSpPr>
          <p:nvPr>
            <p:ph type="title"/>
          </p:nvPr>
        </p:nvSpPr>
        <p:spPr>
          <a:xfrm>
            <a:off x="839791" y="365129"/>
            <a:ext cx="10515600" cy="1325563"/>
          </a:xfrm>
        </p:spPr>
        <p:txBody>
          <a:bodyPr/>
          <a:lstStyle>
            <a:lvl1pPr algn="ctr">
              <a:defRPr/>
            </a:lvl1pPr>
          </a:lstStyle>
          <a:p>
            <a:r>
              <a:rPr lang="en-US"/>
              <a:t>Click to edit Master title style</a:t>
            </a:r>
            <a:endParaRPr lang="en-US" dirty="0"/>
          </a:p>
        </p:txBody>
      </p:sp>
      <p:sp>
        <p:nvSpPr>
          <p:cNvPr id="10" name="Text Placeholder 2">
            <a:extLst>
              <a:ext uri="{FF2B5EF4-FFF2-40B4-BE49-F238E27FC236}">
                <a16:creationId xmlns="" xmlns:a16="http://schemas.microsoft.com/office/drawing/2014/main" id="{0DD8E1C1-2F29-4EF8-B7B9-75E2DC5049C7}"/>
              </a:ext>
            </a:extLst>
          </p:cNvPr>
          <p:cNvSpPr>
            <a:spLocks noGrp="1"/>
          </p:cNvSpPr>
          <p:nvPr>
            <p:ph type="body" idx="13"/>
          </p:nvPr>
        </p:nvSpPr>
        <p:spPr>
          <a:xfrm>
            <a:off x="831853" y="1426525"/>
            <a:ext cx="10515600" cy="457200"/>
          </a:xfrm>
        </p:spPr>
        <p:txBody>
          <a:bodyPr>
            <a:normAutofit/>
          </a:bodyPr>
          <a:lstStyle>
            <a:lvl1pPr marL="0" indent="0" algn="ctr">
              <a:buNone/>
              <a:defRPr sz="1500">
                <a:solidFill>
                  <a:schemeClr val="tx1">
                    <a:tint val="75000"/>
                  </a:schemeClr>
                </a:solidFill>
              </a:defRPr>
            </a:lvl1pPr>
            <a:lvl2pPr marL="342891" indent="0">
              <a:buNone/>
              <a:defRPr sz="1500">
                <a:solidFill>
                  <a:schemeClr val="tx1">
                    <a:tint val="75000"/>
                  </a:schemeClr>
                </a:solidFill>
              </a:defRPr>
            </a:lvl2pPr>
            <a:lvl3pPr marL="685783" indent="0">
              <a:buNone/>
              <a:defRPr sz="1351">
                <a:solidFill>
                  <a:schemeClr val="tx1">
                    <a:tint val="75000"/>
                  </a:schemeClr>
                </a:solidFill>
              </a:defRPr>
            </a:lvl3pPr>
            <a:lvl4pPr marL="1028674" indent="0">
              <a:buNone/>
              <a:defRPr sz="1200">
                <a:solidFill>
                  <a:schemeClr val="tx1">
                    <a:tint val="75000"/>
                  </a:schemeClr>
                </a:solidFill>
              </a:defRPr>
            </a:lvl4pPr>
            <a:lvl5pPr marL="1371566" indent="0">
              <a:buNone/>
              <a:defRPr sz="1200">
                <a:solidFill>
                  <a:schemeClr val="tx1">
                    <a:tint val="75000"/>
                  </a:schemeClr>
                </a:solidFill>
              </a:defRPr>
            </a:lvl5pPr>
            <a:lvl6pPr marL="1714457" indent="0">
              <a:buNone/>
              <a:defRPr sz="1200">
                <a:solidFill>
                  <a:schemeClr val="tx1">
                    <a:tint val="75000"/>
                  </a:schemeClr>
                </a:solidFill>
              </a:defRPr>
            </a:lvl6pPr>
            <a:lvl7pPr marL="2057349" indent="0">
              <a:buNone/>
              <a:defRPr sz="1200">
                <a:solidFill>
                  <a:schemeClr val="tx1">
                    <a:tint val="75000"/>
                  </a:schemeClr>
                </a:solidFill>
              </a:defRPr>
            </a:lvl7pPr>
            <a:lvl8pPr marL="2400240" indent="0">
              <a:buNone/>
              <a:defRPr sz="1200">
                <a:solidFill>
                  <a:schemeClr val="tx1">
                    <a:tint val="75000"/>
                  </a:schemeClr>
                </a:solidFill>
              </a:defRPr>
            </a:lvl8pPr>
            <a:lvl9pPr marL="2743131" indent="0">
              <a:buNone/>
              <a:defRPr sz="1200">
                <a:solidFill>
                  <a:schemeClr val="tx1">
                    <a:tint val="75000"/>
                  </a:schemeClr>
                </a:solidFill>
              </a:defRPr>
            </a:lvl9pPr>
          </a:lstStyle>
          <a:p>
            <a:pPr lvl="0"/>
            <a:r>
              <a:rPr lang="en-US"/>
              <a:t>Click to edit Master text styles</a:t>
            </a:r>
          </a:p>
        </p:txBody>
      </p:sp>
      <p:sp>
        <p:nvSpPr>
          <p:cNvPr id="3" name="Text Placeholder 2">
            <a:extLst>
              <a:ext uri="{FF2B5EF4-FFF2-40B4-BE49-F238E27FC236}">
                <a16:creationId xmlns="" xmlns:a16="http://schemas.microsoft.com/office/drawing/2014/main" id="{D77FFB71-D3BF-4723-8C5E-44AD8F0E924D}"/>
              </a:ext>
            </a:extLst>
          </p:cNvPr>
          <p:cNvSpPr>
            <a:spLocks noGrp="1"/>
          </p:cNvSpPr>
          <p:nvPr>
            <p:ph type="body" idx="1"/>
          </p:nvPr>
        </p:nvSpPr>
        <p:spPr>
          <a:xfrm>
            <a:off x="706441" y="2071688"/>
            <a:ext cx="5029200" cy="457200"/>
          </a:xfrm>
        </p:spPr>
        <p:txBody>
          <a:bodyPr anchor="ctr" anchorCtr="0">
            <a:normAutofit/>
          </a:bodyPr>
          <a:lstStyle>
            <a:lvl1pPr marL="0" indent="0">
              <a:buNone/>
              <a:defRPr sz="1500" b="0">
                <a:solidFill>
                  <a:schemeClr val="tx1">
                    <a:lumMod val="65000"/>
                    <a:lumOff val="35000"/>
                  </a:schemeClr>
                </a:solidFill>
                <a:latin typeface="+mj-lt"/>
              </a:defRPr>
            </a:lvl1pPr>
            <a:lvl2pPr marL="342891" indent="0">
              <a:buNone/>
              <a:defRPr sz="1500" b="1"/>
            </a:lvl2pPr>
            <a:lvl3pPr marL="685783" indent="0">
              <a:buNone/>
              <a:defRPr sz="1351" b="1"/>
            </a:lvl3pPr>
            <a:lvl4pPr marL="1028674" indent="0">
              <a:buNone/>
              <a:defRPr sz="1200" b="1"/>
            </a:lvl4pPr>
            <a:lvl5pPr marL="1371566" indent="0">
              <a:buNone/>
              <a:defRPr sz="1200" b="1"/>
            </a:lvl5pPr>
            <a:lvl6pPr marL="1714457" indent="0">
              <a:buNone/>
              <a:defRPr sz="1200" b="1"/>
            </a:lvl6pPr>
            <a:lvl7pPr marL="2057349" indent="0">
              <a:buNone/>
              <a:defRPr sz="1200" b="1"/>
            </a:lvl7pPr>
            <a:lvl8pPr marL="2400240" indent="0">
              <a:buNone/>
              <a:defRPr sz="1200" b="1"/>
            </a:lvl8pPr>
            <a:lvl9pPr marL="2743131" indent="0">
              <a:buNone/>
              <a:defRPr sz="1200" b="1"/>
            </a:lvl9pPr>
          </a:lstStyle>
          <a:p>
            <a:pPr lvl="0"/>
            <a:r>
              <a:rPr lang="en-US"/>
              <a:t>Click to edit Master text styles</a:t>
            </a:r>
          </a:p>
        </p:txBody>
      </p:sp>
      <p:sp>
        <p:nvSpPr>
          <p:cNvPr id="4" name="Content Placeholder 3">
            <a:extLst>
              <a:ext uri="{FF2B5EF4-FFF2-40B4-BE49-F238E27FC236}">
                <a16:creationId xmlns="" xmlns:a16="http://schemas.microsoft.com/office/drawing/2014/main" id="{A91BC8B9-8F2B-4131-A090-0ACBEEE80BB7}"/>
              </a:ext>
            </a:extLst>
          </p:cNvPr>
          <p:cNvSpPr>
            <a:spLocks noGrp="1"/>
          </p:cNvSpPr>
          <p:nvPr>
            <p:ph sz="half" idx="2"/>
          </p:nvPr>
        </p:nvSpPr>
        <p:spPr>
          <a:xfrm>
            <a:off x="706441" y="2641555"/>
            <a:ext cx="5029200" cy="3474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a:extLst>
              <a:ext uri="{FF2B5EF4-FFF2-40B4-BE49-F238E27FC236}">
                <a16:creationId xmlns="" xmlns:a16="http://schemas.microsoft.com/office/drawing/2014/main" id="{1714E40B-C52C-407A-9311-46FDCD84CB5A}"/>
              </a:ext>
            </a:extLst>
          </p:cNvPr>
          <p:cNvSpPr>
            <a:spLocks noGrp="1"/>
          </p:cNvSpPr>
          <p:nvPr>
            <p:ph type="body" sz="quarter" idx="3"/>
          </p:nvPr>
        </p:nvSpPr>
        <p:spPr>
          <a:xfrm>
            <a:off x="6467476" y="2071688"/>
            <a:ext cx="5029200" cy="457200"/>
          </a:xfrm>
        </p:spPr>
        <p:txBody>
          <a:bodyPr anchor="ctr" anchorCtr="0">
            <a:normAutofit/>
          </a:bodyPr>
          <a:lstStyle>
            <a:lvl1pPr marL="0" indent="0">
              <a:buNone/>
              <a:defRPr sz="1500" b="0">
                <a:solidFill>
                  <a:schemeClr val="tx1">
                    <a:lumMod val="65000"/>
                    <a:lumOff val="35000"/>
                  </a:schemeClr>
                </a:solidFill>
                <a:latin typeface="+mj-lt"/>
              </a:defRPr>
            </a:lvl1pPr>
            <a:lvl2pPr marL="342891" indent="0">
              <a:buNone/>
              <a:defRPr sz="1500" b="1"/>
            </a:lvl2pPr>
            <a:lvl3pPr marL="685783" indent="0">
              <a:buNone/>
              <a:defRPr sz="1351" b="1"/>
            </a:lvl3pPr>
            <a:lvl4pPr marL="1028674" indent="0">
              <a:buNone/>
              <a:defRPr sz="1200" b="1"/>
            </a:lvl4pPr>
            <a:lvl5pPr marL="1371566" indent="0">
              <a:buNone/>
              <a:defRPr sz="1200" b="1"/>
            </a:lvl5pPr>
            <a:lvl6pPr marL="1714457" indent="0">
              <a:buNone/>
              <a:defRPr sz="1200" b="1"/>
            </a:lvl6pPr>
            <a:lvl7pPr marL="2057349" indent="0">
              <a:buNone/>
              <a:defRPr sz="1200" b="1"/>
            </a:lvl7pPr>
            <a:lvl8pPr marL="2400240" indent="0">
              <a:buNone/>
              <a:defRPr sz="1200" b="1"/>
            </a:lvl8pPr>
            <a:lvl9pPr marL="2743131" indent="0">
              <a:buNone/>
              <a:defRPr sz="1200" b="1"/>
            </a:lvl9pPr>
          </a:lstStyle>
          <a:p>
            <a:pPr lvl="0"/>
            <a:r>
              <a:rPr lang="en-US"/>
              <a:t>Click to edit Master text styles</a:t>
            </a:r>
          </a:p>
        </p:txBody>
      </p:sp>
      <p:sp>
        <p:nvSpPr>
          <p:cNvPr id="6" name="Content Placeholder 5">
            <a:extLst>
              <a:ext uri="{FF2B5EF4-FFF2-40B4-BE49-F238E27FC236}">
                <a16:creationId xmlns="" xmlns:a16="http://schemas.microsoft.com/office/drawing/2014/main" id="{0596ED23-22F0-421E-849C-630BEABF8BD0}"/>
              </a:ext>
            </a:extLst>
          </p:cNvPr>
          <p:cNvSpPr>
            <a:spLocks noGrp="1"/>
          </p:cNvSpPr>
          <p:nvPr>
            <p:ph sz="quarter" idx="4"/>
          </p:nvPr>
        </p:nvSpPr>
        <p:spPr>
          <a:xfrm>
            <a:off x="6467476" y="2641555"/>
            <a:ext cx="5029200" cy="3474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 xmlns:a16="http://schemas.microsoft.com/office/drawing/2014/main" id="{860A2F77-6CFB-4347-9224-EFAA0C0EF3DB}"/>
              </a:ext>
            </a:extLst>
          </p:cNvPr>
          <p:cNvSpPr>
            <a:spLocks noGrp="1"/>
          </p:cNvSpPr>
          <p:nvPr>
            <p:ph type="dt" sz="half" idx="10"/>
          </p:nvPr>
        </p:nvSpPr>
        <p:spPr/>
        <p:txBody>
          <a:bodyPr/>
          <a:lstStyle/>
          <a:p>
            <a:r>
              <a:rPr lang="en-US">
                <a:solidFill>
                  <a:srgbClr val="E7E6E6">
                    <a:lumMod val="50000"/>
                  </a:srgbClr>
                </a:solidFill>
              </a:rPr>
              <a:t>20XX</a:t>
            </a:r>
            <a:endParaRPr lang="en-US" dirty="0">
              <a:solidFill>
                <a:srgbClr val="E7E6E6">
                  <a:lumMod val="50000"/>
                </a:srgbClr>
              </a:solidFill>
            </a:endParaRPr>
          </a:p>
        </p:txBody>
      </p:sp>
      <p:sp>
        <p:nvSpPr>
          <p:cNvPr id="8" name="Footer Placeholder 7">
            <a:extLst>
              <a:ext uri="{FF2B5EF4-FFF2-40B4-BE49-F238E27FC236}">
                <a16:creationId xmlns="" xmlns:a16="http://schemas.microsoft.com/office/drawing/2014/main" id="{97C1F45E-8700-4861-AD21-BB7A09E1305A}"/>
              </a:ext>
            </a:extLst>
          </p:cNvPr>
          <p:cNvSpPr>
            <a:spLocks noGrp="1"/>
          </p:cNvSpPr>
          <p:nvPr>
            <p:ph type="ftr" sz="quarter" idx="11"/>
          </p:nvPr>
        </p:nvSpPr>
        <p:spPr/>
        <p:txBody>
          <a:bodyPr/>
          <a:lstStyle/>
          <a:p>
            <a:r>
              <a:rPr lang="en-US">
                <a:solidFill>
                  <a:srgbClr val="E7E6E6">
                    <a:lumMod val="50000"/>
                  </a:srgbClr>
                </a:solidFill>
              </a:rPr>
              <a:t>RURBAN TIRUVALLUR</a:t>
            </a:r>
            <a:endParaRPr lang="en-US" dirty="0">
              <a:solidFill>
                <a:srgbClr val="E7E6E6">
                  <a:lumMod val="50000"/>
                </a:srgbClr>
              </a:solidFill>
            </a:endParaRPr>
          </a:p>
        </p:txBody>
      </p:sp>
      <p:sp>
        <p:nvSpPr>
          <p:cNvPr id="9" name="Slide Number Placeholder 8">
            <a:extLst>
              <a:ext uri="{FF2B5EF4-FFF2-40B4-BE49-F238E27FC236}">
                <a16:creationId xmlns="" xmlns:a16="http://schemas.microsoft.com/office/drawing/2014/main" id="{B7283171-31EE-44C7-A031-9F840EDEC10C}"/>
              </a:ext>
            </a:extLst>
          </p:cNvPr>
          <p:cNvSpPr>
            <a:spLocks noGrp="1"/>
          </p:cNvSpPr>
          <p:nvPr>
            <p:ph type="sldNum" sz="quarter" idx="12"/>
          </p:nvPr>
        </p:nvSpPr>
        <p:spPr/>
        <p:txBody>
          <a:bodyPr/>
          <a:lstStyle/>
          <a:p>
            <a:fld id="{B5CEABB6-07DC-46E8-9B57-56EC44A396E5}" type="slidenum">
              <a:rPr lang="en-US" smtClean="0">
                <a:solidFill>
                  <a:srgbClr val="E7E6E6">
                    <a:lumMod val="50000"/>
                  </a:srgbClr>
                </a:solidFill>
              </a:rPr>
              <a:pPr/>
              <a:t>‹#›</a:t>
            </a:fld>
            <a:endParaRPr lang="en-US" dirty="0">
              <a:solidFill>
                <a:srgbClr val="E7E6E6">
                  <a:lumMod val="50000"/>
                </a:srgbClr>
              </a:solidFill>
            </a:endParaRPr>
          </a:p>
        </p:txBody>
      </p:sp>
    </p:spTree>
    <p:extLst>
      <p:ext uri="{BB962C8B-B14F-4D97-AF65-F5344CB8AC3E}">
        <p14:creationId xmlns:p14="http://schemas.microsoft.com/office/powerpoint/2010/main" val="1157621837"/>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Timeline">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5FC626A5-4FF6-42BD-858A-AE4B2C23A6BC}"/>
              </a:ext>
            </a:extLst>
          </p:cNvPr>
          <p:cNvSpPr>
            <a:spLocks noGrp="1"/>
          </p:cNvSpPr>
          <p:nvPr>
            <p:ph type="title"/>
          </p:nvPr>
        </p:nvSpPr>
        <p:spPr/>
        <p:txBody>
          <a:bodyPr/>
          <a:lstStyle>
            <a:lvl1pPr algn="ctr">
              <a:defRPr>
                <a:solidFill>
                  <a:schemeClr val="tx1">
                    <a:lumMod val="50000"/>
                    <a:lumOff val="50000"/>
                  </a:schemeClr>
                </a:solidFill>
              </a:defRPr>
            </a:lvl1pPr>
          </a:lstStyle>
          <a:p>
            <a:r>
              <a:rPr lang="en-US"/>
              <a:t>Click to edit Master title style</a:t>
            </a:r>
            <a:endParaRPr lang="en-ZA" dirty="0"/>
          </a:p>
        </p:txBody>
      </p:sp>
      <p:sp>
        <p:nvSpPr>
          <p:cNvPr id="64" name="Text Placeholder 3">
            <a:extLst>
              <a:ext uri="{FF2B5EF4-FFF2-40B4-BE49-F238E27FC236}">
                <a16:creationId xmlns="" xmlns:a16="http://schemas.microsoft.com/office/drawing/2014/main" id="{A8B6EDEE-DE90-436D-BFA9-9709BE86FD0A}"/>
              </a:ext>
            </a:extLst>
          </p:cNvPr>
          <p:cNvSpPr>
            <a:spLocks noGrp="1"/>
          </p:cNvSpPr>
          <p:nvPr>
            <p:ph type="body" sz="quarter" idx="59" hasCustomPrompt="1"/>
          </p:nvPr>
        </p:nvSpPr>
        <p:spPr>
          <a:xfrm>
            <a:off x="2258569" y="2304299"/>
            <a:ext cx="1554480" cy="561975"/>
          </a:xfrm>
          <a:solidFill>
            <a:schemeClr val="accent3"/>
          </a:solidFill>
          <a:ln>
            <a:noFill/>
          </a:ln>
        </p:spPr>
        <p:txBody>
          <a:bodyPr tIns="36000" anchor="ctr" anchorCtr="0">
            <a:normAutofit/>
          </a:bodyPr>
          <a:lstStyle>
            <a:lvl1pPr marL="0" indent="0" algn="ctr">
              <a:lnSpc>
                <a:spcPct val="150000"/>
              </a:lnSpc>
              <a:spcBef>
                <a:spcPts val="2700"/>
              </a:spcBef>
              <a:buNone/>
              <a:defRPr sz="825">
                <a:solidFill>
                  <a:schemeClr val="tx1">
                    <a:lumMod val="75000"/>
                    <a:lumOff val="25000"/>
                  </a:schemeClr>
                </a:solidFill>
                <a:latin typeface="+mj-lt"/>
              </a:defRPr>
            </a:lvl1pPr>
          </a:lstStyle>
          <a:p>
            <a:pPr lvl="0"/>
            <a:r>
              <a:rPr lang="en-US" dirty="0"/>
              <a:t>Item Title</a:t>
            </a:r>
            <a:endParaRPr lang="en-ZA" dirty="0"/>
          </a:p>
        </p:txBody>
      </p:sp>
      <p:sp>
        <p:nvSpPr>
          <p:cNvPr id="38" name="Text Placeholder 10">
            <a:extLst>
              <a:ext uri="{FF2B5EF4-FFF2-40B4-BE49-F238E27FC236}">
                <a16:creationId xmlns="" xmlns:a16="http://schemas.microsoft.com/office/drawing/2014/main" id="{5FBFE975-0A80-48E8-AA52-A4674F3B96A7}"/>
              </a:ext>
            </a:extLst>
          </p:cNvPr>
          <p:cNvSpPr>
            <a:spLocks noGrp="1"/>
          </p:cNvSpPr>
          <p:nvPr>
            <p:ph type="body" sz="quarter" idx="33" hasCustomPrompt="1"/>
          </p:nvPr>
        </p:nvSpPr>
        <p:spPr>
          <a:xfrm>
            <a:off x="914399" y="3354712"/>
            <a:ext cx="731520" cy="457200"/>
          </a:xfrm>
        </p:spPr>
        <p:txBody>
          <a:bodyPr anchor="ctr"/>
          <a:lstStyle>
            <a:lvl1pPr marL="0" indent="0" algn="ctr">
              <a:buNone/>
              <a:defRPr sz="1051" b="1">
                <a:solidFill>
                  <a:schemeClr val="tx1">
                    <a:lumMod val="65000"/>
                    <a:lumOff val="35000"/>
                  </a:schemeClr>
                </a:solidFill>
                <a:latin typeface="+mj-lt"/>
              </a:defRPr>
            </a:lvl1pPr>
          </a:lstStyle>
          <a:p>
            <a:pPr lvl="0"/>
            <a:r>
              <a:rPr lang="en-US" dirty="0"/>
              <a:t>Year</a:t>
            </a:r>
            <a:endParaRPr lang="en-ZA" dirty="0"/>
          </a:p>
        </p:txBody>
      </p:sp>
      <p:sp>
        <p:nvSpPr>
          <p:cNvPr id="39" name="Text Placeholder 10">
            <a:extLst>
              <a:ext uri="{FF2B5EF4-FFF2-40B4-BE49-F238E27FC236}">
                <a16:creationId xmlns="" xmlns:a16="http://schemas.microsoft.com/office/drawing/2014/main" id="{8BD9D56F-24FE-4F7D-8E40-A0D0AC719791}"/>
              </a:ext>
            </a:extLst>
          </p:cNvPr>
          <p:cNvSpPr>
            <a:spLocks noGrp="1"/>
          </p:cNvSpPr>
          <p:nvPr>
            <p:ph type="body" sz="quarter" idx="34" hasCustomPrompt="1"/>
          </p:nvPr>
        </p:nvSpPr>
        <p:spPr>
          <a:xfrm>
            <a:off x="1965961" y="3502153"/>
            <a:ext cx="640080" cy="201776"/>
          </a:xfrm>
        </p:spPr>
        <p:txBody>
          <a:bodyPr>
            <a:noAutofit/>
          </a:bodyPr>
          <a:lstStyle>
            <a:lvl1pPr marL="0" indent="0" algn="ctr">
              <a:buNone/>
              <a:defRPr sz="751">
                <a:solidFill>
                  <a:schemeClr val="tx1"/>
                </a:solidFill>
              </a:defRPr>
            </a:lvl1pPr>
          </a:lstStyle>
          <a:p>
            <a:pPr lvl="0"/>
            <a:r>
              <a:rPr lang="en-US" dirty="0"/>
              <a:t>MM</a:t>
            </a:r>
            <a:endParaRPr lang="en-ZA" dirty="0"/>
          </a:p>
        </p:txBody>
      </p:sp>
      <p:sp>
        <p:nvSpPr>
          <p:cNvPr id="40" name="Text Placeholder 10">
            <a:extLst>
              <a:ext uri="{FF2B5EF4-FFF2-40B4-BE49-F238E27FC236}">
                <a16:creationId xmlns="" xmlns:a16="http://schemas.microsoft.com/office/drawing/2014/main" id="{D46B7BD9-7D98-4035-8A5E-463BD7C3BF1D}"/>
              </a:ext>
            </a:extLst>
          </p:cNvPr>
          <p:cNvSpPr>
            <a:spLocks noGrp="1"/>
          </p:cNvSpPr>
          <p:nvPr>
            <p:ph type="body" sz="quarter" idx="35" hasCustomPrompt="1"/>
          </p:nvPr>
        </p:nvSpPr>
        <p:spPr>
          <a:xfrm>
            <a:off x="2753881" y="3502153"/>
            <a:ext cx="640080" cy="201776"/>
          </a:xfrm>
        </p:spPr>
        <p:txBody>
          <a:bodyPr>
            <a:noAutofit/>
          </a:bodyPr>
          <a:lstStyle>
            <a:lvl1pPr marL="0" indent="0" algn="ctr">
              <a:buNone/>
              <a:defRPr sz="751">
                <a:solidFill>
                  <a:schemeClr val="tx1"/>
                </a:solidFill>
              </a:defRPr>
            </a:lvl1pPr>
          </a:lstStyle>
          <a:p>
            <a:pPr lvl="0"/>
            <a:r>
              <a:rPr lang="en-US" dirty="0"/>
              <a:t>MM</a:t>
            </a:r>
            <a:endParaRPr lang="en-ZA" dirty="0"/>
          </a:p>
        </p:txBody>
      </p:sp>
      <p:sp>
        <p:nvSpPr>
          <p:cNvPr id="41" name="Text Placeholder 10">
            <a:extLst>
              <a:ext uri="{FF2B5EF4-FFF2-40B4-BE49-F238E27FC236}">
                <a16:creationId xmlns="" xmlns:a16="http://schemas.microsoft.com/office/drawing/2014/main" id="{8AA70B58-94EB-4879-8CBB-F170B13437D5}"/>
              </a:ext>
            </a:extLst>
          </p:cNvPr>
          <p:cNvSpPr>
            <a:spLocks noGrp="1"/>
          </p:cNvSpPr>
          <p:nvPr>
            <p:ph type="body" sz="quarter" idx="36" hasCustomPrompt="1"/>
          </p:nvPr>
        </p:nvSpPr>
        <p:spPr>
          <a:xfrm>
            <a:off x="3541801" y="3502153"/>
            <a:ext cx="640080" cy="201776"/>
          </a:xfrm>
        </p:spPr>
        <p:txBody>
          <a:bodyPr>
            <a:noAutofit/>
          </a:bodyPr>
          <a:lstStyle>
            <a:lvl1pPr marL="0" indent="0" algn="ctr">
              <a:buNone/>
              <a:defRPr sz="751">
                <a:solidFill>
                  <a:schemeClr val="tx1"/>
                </a:solidFill>
              </a:defRPr>
            </a:lvl1pPr>
          </a:lstStyle>
          <a:p>
            <a:pPr lvl="0"/>
            <a:r>
              <a:rPr lang="en-US" dirty="0"/>
              <a:t>MM</a:t>
            </a:r>
            <a:endParaRPr lang="en-ZA" dirty="0"/>
          </a:p>
        </p:txBody>
      </p:sp>
      <p:sp>
        <p:nvSpPr>
          <p:cNvPr id="42" name="Text Placeholder 10">
            <a:extLst>
              <a:ext uri="{FF2B5EF4-FFF2-40B4-BE49-F238E27FC236}">
                <a16:creationId xmlns="" xmlns:a16="http://schemas.microsoft.com/office/drawing/2014/main" id="{7309DED8-0AF6-493B-A2EC-E3C6524C4037}"/>
              </a:ext>
            </a:extLst>
          </p:cNvPr>
          <p:cNvSpPr>
            <a:spLocks noGrp="1"/>
          </p:cNvSpPr>
          <p:nvPr>
            <p:ph type="body" sz="quarter" idx="37" hasCustomPrompt="1"/>
          </p:nvPr>
        </p:nvSpPr>
        <p:spPr>
          <a:xfrm>
            <a:off x="4329721" y="3502153"/>
            <a:ext cx="640080" cy="201776"/>
          </a:xfrm>
        </p:spPr>
        <p:txBody>
          <a:bodyPr>
            <a:noAutofit/>
          </a:bodyPr>
          <a:lstStyle>
            <a:lvl1pPr marL="0" indent="0" algn="ctr">
              <a:buNone/>
              <a:defRPr sz="751">
                <a:solidFill>
                  <a:schemeClr val="tx1"/>
                </a:solidFill>
              </a:defRPr>
            </a:lvl1pPr>
          </a:lstStyle>
          <a:p>
            <a:pPr lvl="0"/>
            <a:r>
              <a:rPr lang="en-US" dirty="0"/>
              <a:t>MM</a:t>
            </a:r>
            <a:endParaRPr lang="en-ZA" dirty="0"/>
          </a:p>
        </p:txBody>
      </p:sp>
      <p:sp>
        <p:nvSpPr>
          <p:cNvPr id="44" name="Text Placeholder 10">
            <a:extLst>
              <a:ext uri="{FF2B5EF4-FFF2-40B4-BE49-F238E27FC236}">
                <a16:creationId xmlns="" xmlns:a16="http://schemas.microsoft.com/office/drawing/2014/main" id="{634511C9-82EE-4918-850A-C11AB497D8C8}"/>
              </a:ext>
            </a:extLst>
          </p:cNvPr>
          <p:cNvSpPr>
            <a:spLocks noGrp="1"/>
          </p:cNvSpPr>
          <p:nvPr>
            <p:ph type="body" sz="quarter" idx="39" hasCustomPrompt="1"/>
          </p:nvPr>
        </p:nvSpPr>
        <p:spPr>
          <a:xfrm>
            <a:off x="5117641" y="3502153"/>
            <a:ext cx="640080" cy="201776"/>
          </a:xfrm>
        </p:spPr>
        <p:txBody>
          <a:bodyPr>
            <a:noAutofit/>
          </a:bodyPr>
          <a:lstStyle>
            <a:lvl1pPr marL="0" indent="0" algn="ctr">
              <a:buNone/>
              <a:defRPr sz="751">
                <a:solidFill>
                  <a:schemeClr val="tx1"/>
                </a:solidFill>
              </a:defRPr>
            </a:lvl1pPr>
          </a:lstStyle>
          <a:p>
            <a:pPr lvl="0"/>
            <a:r>
              <a:rPr lang="en-US" dirty="0"/>
              <a:t>MM</a:t>
            </a:r>
            <a:endParaRPr lang="en-ZA" dirty="0"/>
          </a:p>
        </p:txBody>
      </p:sp>
      <p:sp>
        <p:nvSpPr>
          <p:cNvPr id="45" name="Text Placeholder 10">
            <a:extLst>
              <a:ext uri="{FF2B5EF4-FFF2-40B4-BE49-F238E27FC236}">
                <a16:creationId xmlns="" xmlns:a16="http://schemas.microsoft.com/office/drawing/2014/main" id="{9DFB519F-3772-4743-A8B2-EE749BE7907F}"/>
              </a:ext>
            </a:extLst>
          </p:cNvPr>
          <p:cNvSpPr>
            <a:spLocks noGrp="1"/>
          </p:cNvSpPr>
          <p:nvPr>
            <p:ph type="body" sz="quarter" idx="40" hasCustomPrompt="1"/>
          </p:nvPr>
        </p:nvSpPr>
        <p:spPr>
          <a:xfrm>
            <a:off x="5905561" y="3502153"/>
            <a:ext cx="640080" cy="201776"/>
          </a:xfrm>
        </p:spPr>
        <p:txBody>
          <a:bodyPr>
            <a:noAutofit/>
          </a:bodyPr>
          <a:lstStyle>
            <a:lvl1pPr marL="0" indent="0" algn="ctr">
              <a:buNone/>
              <a:defRPr sz="751">
                <a:solidFill>
                  <a:schemeClr val="tx1"/>
                </a:solidFill>
              </a:defRPr>
            </a:lvl1pPr>
          </a:lstStyle>
          <a:p>
            <a:pPr lvl="0"/>
            <a:r>
              <a:rPr lang="en-US" dirty="0"/>
              <a:t>MM</a:t>
            </a:r>
            <a:endParaRPr lang="en-ZA" dirty="0"/>
          </a:p>
        </p:txBody>
      </p:sp>
      <p:sp>
        <p:nvSpPr>
          <p:cNvPr id="46" name="Text Placeholder 10">
            <a:extLst>
              <a:ext uri="{FF2B5EF4-FFF2-40B4-BE49-F238E27FC236}">
                <a16:creationId xmlns="" xmlns:a16="http://schemas.microsoft.com/office/drawing/2014/main" id="{FF1ED3A9-45CD-4A8C-94E6-BFD948CC06A3}"/>
              </a:ext>
            </a:extLst>
          </p:cNvPr>
          <p:cNvSpPr>
            <a:spLocks noGrp="1"/>
          </p:cNvSpPr>
          <p:nvPr>
            <p:ph type="body" sz="quarter" idx="41" hasCustomPrompt="1"/>
          </p:nvPr>
        </p:nvSpPr>
        <p:spPr>
          <a:xfrm>
            <a:off x="6693481" y="3502153"/>
            <a:ext cx="640080" cy="201776"/>
          </a:xfrm>
        </p:spPr>
        <p:txBody>
          <a:bodyPr>
            <a:noAutofit/>
          </a:bodyPr>
          <a:lstStyle>
            <a:lvl1pPr marL="0" indent="0" algn="ctr">
              <a:buNone/>
              <a:defRPr sz="751">
                <a:solidFill>
                  <a:schemeClr val="tx1"/>
                </a:solidFill>
              </a:defRPr>
            </a:lvl1pPr>
          </a:lstStyle>
          <a:p>
            <a:pPr lvl="0"/>
            <a:r>
              <a:rPr lang="en-US" dirty="0"/>
              <a:t>MM</a:t>
            </a:r>
            <a:endParaRPr lang="en-ZA" dirty="0"/>
          </a:p>
        </p:txBody>
      </p:sp>
      <p:sp>
        <p:nvSpPr>
          <p:cNvPr id="48" name="Text Placeholder 10">
            <a:extLst>
              <a:ext uri="{FF2B5EF4-FFF2-40B4-BE49-F238E27FC236}">
                <a16:creationId xmlns="" xmlns:a16="http://schemas.microsoft.com/office/drawing/2014/main" id="{DF614219-217C-4657-8BF6-1BDE7D2907CA}"/>
              </a:ext>
            </a:extLst>
          </p:cNvPr>
          <p:cNvSpPr>
            <a:spLocks noGrp="1"/>
          </p:cNvSpPr>
          <p:nvPr>
            <p:ph type="body" sz="quarter" idx="43" hasCustomPrompt="1"/>
          </p:nvPr>
        </p:nvSpPr>
        <p:spPr>
          <a:xfrm>
            <a:off x="7481401" y="3502153"/>
            <a:ext cx="640080" cy="201776"/>
          </a:xfrm>
        </p:spPr>
        <p:txBody>
          <a:bodyPr>
            <a:noAutofit/>
          </a:bodyPr>
          <a:lstStyle>
            <a:lvl1pPr marL="0" indent="0" algn="ctr">
              <a:buNone/>
              <a:defRPr sz="751">
                <a:solidFill>
                  <a:schemeClr val="tx1"/>
                </a:solidFill>
              </a:defRPr>
            </a:lvl1pPr>
          </a:lstStyle>
          <a:p>
            <a:pPr lvl="0"/>
            <a:r>
              <a:rPr lang="en-US" dirty="0"/>
              <a:t>MM</a:t>
            </a:r>
            <a:endParaRPr lang="en-ZA" dirty="0"/>
          </a:p>
        </p:txBody>
      </p:sp>
      <p:sp>
        <p:nvSpPr>
          <p:cNvPr id="49" name="Text Placeholder 10">
            <a:extLst>
              <a:ext uri="{FF2B5EF4-FFF2-40B4-BE49-F238E27FC236}">
                <a16:creationId xmlns="" xmlns:a16="http://schemas.microsoft.com/office/drawing/2014/main" id="{CF5EB19D-BC9E-40FA-BC6F-DA9B98DA7DCA}"/>
              </a:ext>
            </a:extLst>
          </p:cNvPr>
          <p:cNvSpPr>
            <a:spLocks noGrp="1"/>
          </p:cNvSpPr>
          <p:nvPr>
            <p:ph type="body" sz="quarter" idx="44" hasCustomPrompt="1"/>
          </p:nvPr>
        </p:nvSpPr>
        <p:spPr>
          <a:xfrm>
            <a:off x="8269321" y="3502153"/>
            <a:ext cx="640080" cy="201776"/>
          </a:xfrm>
        </p:spPr>
        <p:txBody>
          <a:bodyPr>
            <a:noAutofit/>
          </a:bodyPr>
          <a:lstStyle>
            <a:lvl1pPr marL="0" indent="0" algn="ctr">
              <a:buNone/>
              <a:defRPr sz="751">
                <a:solidFill>
                  <a:schemeClr val="tx1"/>
                </a:solidFill>
              </a:defRPr>
            </a:lvl1pPr>
          </a:lstStyle>
          <a:p>
            <a:pPr lvl="0"/>
            <a:r>
              <a:rPr lang="en-US" dirty="0"/>
              <a:t>MM</a:t>
            </a:r>
            <a:endParaRPr lang="en-ZA" dirty="0"/>
          </a:p>
        </p:txBody>
      </p:sp>
      <p:sp>
        <p:nvSpPr>
          <p:cNvPr id="47" name="Text Placeholder 10">
            <a:extLst>
              <a:ext uri="{FF2B5EF4-FFF2-40B4-BE49-F238E27FC236}">
                <a16:creationId xmlns="" xmlns:a16="http://schemas.microsoft.com/office/drawing/2014/main" id="{1E8B9B06-EF32-482E-A7E7-C1BAFE1A45DC}"/>
              </a:ext>
            </a:extLst>
          </p:cNvPr>
          <p:cNvSpPr>
            <a:spLocks noGrp="1"/>
          </p:cNvSpPr>
          <p:nvPr>
            <p:ph type="body" sz="quarter" idx="42" hasCustomPrompt="1"/>
          </p:nvPr>
        </p:nvSpPr>
        <p:spPr>
          <a:xfrm>
            <a:off x="9057241" y="3502153"/>
            <a:ext cx="640080" cy="201776"/>
          </a:xfrm>
        </p:spPr>
        <p:txBody>
          <a:bodyPr>
            <a:noAutofit/>
          </a:bodyPr>
          <a:lstStyle>
            <a:lvl1pPr marL="0" indent="0" algn="ctr">
              <a:buNone/>
              <a:defRPr sz="751">
                <a:solidFill>
                  <a:schemeClr val="tx1"/>
                </a:solidFill>
              </a:defRPr>
            </a:lvl1pPr>
          </a:lstStyle>
          <a:p>
            <a:pPr lvl="0"/>
            <a:r>
              <a:rPr lang="en-US" dirty="0"/>
              <a:t>MM</a:t>
            </a:r>
            <a:endParaRPr lang="en-ZA" dirty="0"/>
          </a:p>
        </p:txBody>
      </p:sp>
      <p:sp>
        <p:nvSpPr>
          <p:cNvPr id="50" name="Text Placeholder 10">
            <a:extLst>
              <a:ext uri="{FF2B5EF4-FFF2-40B4-BE49-F238E27FC236}">
                <a16:creationId xmlns="" xmlns:a16="http://schemas.microsoft.com/office/drawing/2014/main" id="{B243085E-635F-44B9-A90B-BCE5763AD3EB}"/>
              </a:ext>
            </a:extLst>
          </p:cNvPr>
          <p:cNvSpPr>
            <a:spLocks noGrp="1"/>
          </p:cNvSpPr>
          <p:nvPr>
            <p:ph type="body" sz="quarter" idx="45" hasCustomPrompt="1"/>
          </p:nvPr>
        </p:nvSpPr>
        <p:spPr>
          <a:xfrm>
            <a:off x="9845161" y="3502153"/>
            <a:ext cx="640080" cy="201776"/>
          </a:xfrm>
        </p:spPr>
        <p:txBody>
          <a:bodyPr>
            <a:noAutofit/>
          </a:bodyPr>
          <a:lstStyle>
            <a:lvl1pPr marL="0" indent="0" algn="ctr">
              <a:buNone/>
              <a:defRPr sz="751">
                <a:solidFill>
                  <a:schemeClr val="tx1"/>
                </a:solidFill>
              </a:defRPr>
            </a:lvl1pPr>
          </a:lstStyle>
          <a:p>
            <a:pPr lvl="0"/>
            <a:r>
              <a:rPr lang="en-US" dirty="0"/>
              <a:t>MM</a:t>
            </a:r>
            <a:endParaRPr lang="en-ZA" dirty="0"/>
          </a:p>
        </p:txBody>
      </p:sp>
      <p:sp>
        <p:nvSpPr>
          <p:cNvPr id="51" name="Text Placeholder 10">
            <a:extLst>
              <a:ext uri="{FF2B5EF4-FFF2-40B4-BE49-F238E27FC236}">
                <a16:creationId xmlns="" xmlns:a16="http://schemas.microsoft.com/office/drawing/2014/main" id="{5E2D6E88-5F8C-4406-9211-D4A50B968BA2}"/>
              </a:ext>
            </a:extLst>
          </p:cNvPr>
          <p:cNvSpPr>
            <a:spLocks noGrp="1"/>
          </p:cNvSpPr>
          <p:nvPr>
            <p:ph type="body" sz="quarter" idx="46" hasCustomPrompt="1"/>
          </p:nvPr>
        </p:nvSpPr>
        <p:spPr>
          <a:xfrm>
            <a:off x="10633087" y="3502153"/>
            <a:ext cx="640080" cy="201776"/>
          </a:xfrm>
        </p:spPr>
        <p:txBody>
          <a:bodyPr>
            <a:noAutofit/>
          </a:bodyPr>
          <a:lstStyle>
            <a:lvl1pPr marL="0" indent="0" algn="ctr">
              <a:buNone/>
              <a:defRPr sz="751">
                <a:solidFill>
                  <a:schemeClr val="tx1"/>
                </a:solidFill>
              </a:defRPr>
            </a:lvl1pPr>
          </a:lstStyle>
          <a:p>
            <a:pPr lvl="0"/>
            <a:r>
              <a:rPr lang="en-US" dirty="0"/>
              <a:t>MM</a:t>
            </a:r>
            <a:endParaRPr lang="en-ZA" dirty="0"/>
          </a:p>
        </p:txBody>
      </p:sp>
      <p:sp>
        <p:nvSpPr>
          <p:cNvPr id="43" name="Text Placeholder 10">
            <a:extLst>
              <a:ext uri="{FF2B5EF4-FFF2-40B4-BE49-F238E27FC236}">
                <a16:creationId xmlns="" xmlns:a16="http://schemas.microsoft.com/office/drawing/2014/main" id="{CC994534-ACB6-4B33-A7F8-59ED88636D97}"/>
              </a:ext>
            </a:extLst>
          </p:cNvPr>
          <p:cNvSpPr>
            <a:spLocks noGrp="1"/>
          </p:cNvSpPr>
          <p:nvPr>
            <p:ph type="body" sz="quarter" idx="38" hasCustomPrompt="1"/>
          </p:nvPr>
        </p:nvSpPr>
        <p:spPr>
          <a:xfrm>
            <a:off x="914400" y="4292468"/>
            <a:ext cx="731520" cy="457200"/>
          </a:xfrm>
        </p:spPr>
        <p:txBody>
          <a:bodyPr anchor="ctr"/>
          <a:lstStyle>
            <a:lvl1pPr marL="0" indent="0" algn="ctr">
              <a:buNone/>
              <a:defRPr sz="1051" b="1">
                <a:solidFill>
                  <a:schemeClr val="tx1">
                    <a:lumMod val="65000"/>
                    <a:lumOff val="35000"/>
                  </a:schemeClr>
                </a:solidFill>
                <a:latin typeface="+mj-lt"/>
              </a:defRPr>
            </a:lvl1pPr>
          </a:lstStyle>
          <a:p>
            <a:pPr lvl="0"/>
            <a:r>
              <a:rPr lang="en-US" dirty="0"/>
              <a:t>Year</a:t>
            </a:r>
            <a:endParaRPr lang="en-ZA" dirty="0"/>
          </a:p>
        </p:txBody>
      </p:sp>
      <p:sp>
        <p:nvSpPr>
          <p:cNvPr id="52" name="Text Placeholder 10">
            <a:extLst>
              <a:ext uri="{FF2B5EF4-FFF2-40B4-BE49-F238E27FC236}">
                <a16:creationId xmlns="" xmlns:a16="http://schemas.microsoft.com/office/drawing/2014/main" id="{BFBFB5AF-B984-48A4-A2D5-B0F9A7168B93}"/>
              </a:ext>
            </a:extLst>
          </p:cNvPr>
          <p:cNvSpPr>
            <a:spLocks noGrp="1"/>
          </p:cNvSpPr>
          <p:nvPr>
            <p:ph type="body" sz="quarter" idx="47" hasCustomPrompt="1"/>
          </p:nvPr>
        </p:nvSpPr>
        <p:spPr>
          <a:xfrm>
            <a:off x="1969917" y="4425697"/>
            <a:ext cx="640080" cy="201776"/>
          </a:xfrm>
        </p:spPr>
        <p:txBody>
          <a:bodyPr>
            <a:noAutofit/>
          </a:bodyPr>
          <a:lstStyle>
            <a:lvl1pPr marL="0" indent="0" algn="ctr">
              <a:buNone/>
              <a:defRPr sz="751">
                <a:solidFill>
                  <a:schemeClr val="tx1"/>
                </a:solidFill>
              </a:defRPr>
            </a:lvl1pPr>
          </a:lstStyle>
          <a:p>
            <a:pPr lvl="0"/>
            <a:r>
              <a:rPr lang="en-US" dirty="0"/>
              <a:t>MM</a:t>
            </a:r>
            <a:endParaRPr lang="en-ZA" dirty="0"/>
          </a:p>
        </p:txBody>
      </p:sp>
      <p:sp>
        <p:nvSpPr>
          <p:cNvPr id="53" name="Text Placeholder 10">
            <a:extLst>
              <a:ext uri="{FF2B5EF4-FFF2-40B4-BE49-F238E27FC236}">
                <a16:creationId xmlns="" xmlns:a16="http://schemas.microsoft.com/office/drawing/2014/main" id="{5920D2EA-A217-4744-834D-D00BD41BD38F}"/>
              </a:ext>
            </a:extLst>
          </p:cNvPr>
          <p:cNvSpPr>
            <a:spLocks noGrp="1"/>
          </p:cNvSpPr>
          <p:nvPr>
            <p:ph type="body" sz="quarter" idx="48" hasCustomPrompt="1"/>
          </p:nvPr>
        </p:nvSpPr>
        <p:spPr>
          <a:xfrm>
            <a:off x="2757604" y="4425697"/>
            <a:ext cx="640080" cy="201776"/>
          </a:xfrm>
        </p:spPr>
        <p:txBody>
          <a:bodyPr>
            <a:noAutofit/>
          </a:bodyPr>
          <a:lstStyle>
            <a:lvl1pPr marL="0" indent="0" algn="ctr">
              <a:buNone/>
              <a:defRPr sz="751">
                <a:solidFill>
                  <a:schemeClr val="tx1"/>
                </a:solidFill>
              </a:defRPr>
            </a:lvl1pPr>
          </a:lstStyle>
          <a:p>
            <a:pPr lvl="0"/>
            <a:r>
              <a:rPr lang="en-US" dirty="0"/>
              <a:t>MM</a:t>
            </a:r>
            <a:endParaRPr lang="en-ZA" dirty="0"/>
          </a:p>
        </p:txBody>
      </p:sp>
      <p:sp>
        <p:nvSpPr>
          <p:cNvPr id="54" name="Text Placeholder 10">
            <a:extLst>
              <a:ext uri="{FF2B5EF4-FFF2-40B4-BE49-F238E27FC236}">
                <a16:creationId xmlns="" xmlns:a16="http://schemas.microsoft.com/office/drawing/2014/main" id="{FD2FC71C-590D-4C50-9D20-D98F73D84422}"/>
              </a:ext>
            </a:extLst>
          </p:cNvPr>
          <p:cNvSpPr>
            <a:spLocks noGrp="1"/>
          </p:cNvSpPr>
          <p:nvPr>
            <p:ph type="body" sz="quarter" idx="49" hasCustomPrompt="1"/>
          </p:nvPr>
        </p:nvSpPr>
        <p:spPr>
          <a:xfrm>
            <a:off x="3545289" y="4425697"/>
            <a:ext cx="640080" cy="201776"/>
          </a:xfrm>
        </p:spPr>
        <p:txBody>
          <a:bodyPr>
            <a:noAutofit/>
          </a:bodyPr>
          <a:lstStyle>
            <a:lvl1pPr marL="0" indent="0" algn="ctr">
              <a:buNone/>
              <a:defRPr sz="751">
                <a:solidFill>
                  <a:schemeClr val="tx1"/>
                </a:solidFill>
              </a:defRPr>
            </a:lvl1pPr>
          </a:lstStyle>
          <a:p>
            <a:pPr lvl="0"/>
            <a:r>
              <a:rPr lang="en-US" dirty="0"/>
              <a:t>MM</a:t>
            </a:r>
            <a:endParaRPr lang="en-ZA" dirty="0"/>
          </a:p>
        </p:txBody>
      </p:sp>
      <p:sp>
        <p:nvSpPr>
          <p:cNvPr id="55" name="Text Placeholder 10">
            <a:extLst>
              <a:ext uri="{FF2B5EF4-FFF2-40B4-BE49-F238E27FC236}">
                <a16:creationId xmlns="" xmlns:a16="http://schemas.microsoft.com/office/drawing/2014/main" id="{AD895D25-09BE-492D-944C-8B0E710ADF19}"/>
              </a:ext>
            </a:extLst>
          </p:cNvPr>
          <p:cNvSpPr>
            <a:spLocks noGrp="1"/>
          </p:cNvSpPr>
          <p:nvPr>
            <p:ph type="body" sz="quarter" idx="50" hasCustomPrompt="1"/>
          </p:nvPr>
        </p:nvSpPr>
        <p:spPr>
          <a:xfrm>
            <a:off x="4332979" y="4425697"/>
            <a:ext cx="640080" cy="201776"/>
          </a:xfrm>
        </p:spPr>
        <p:txBody>
          <a:bodyPr>
            <a:noAutofit/>
          </a:bodyPr>
          <a:lstStyle>
            <a:lvl1pPr marL="0" indent="0" algn="ctr">
              <a:buNone/>
              <a:defRPr sz="751">
                <a:solidFill>
                  <a:schemeClr val="tx1"/>
                </a:solidFill>
              </a:defRPr>
            </a:lvl1pPr>
          </a:lstStyle>
          <a:p>
            <a:pPr lvl="0"/>
            <a:r>
              <a:rPr lang="en-US" dirty="0"/>
              <a:t>MM</a:t>
            </a:r>
            <a:endParaRPr lang="en-ZA" dirty="0"/>
          </a:p>
        </p:txBody>
      </p:sp>
      <p:sp>
        <p:nvSpPr>
          <p:cNvPr id="56" name="Text Placeholder 10">
            <a:extLst>
              <a:ext uri="{FF2B5EF4-FFF2-40B4-BE49-F238E27FC236}">
                <a16:creationId xmlns="" xmlns:a16="http://schemas.microsoft.com/office/drawing/2014/main" id="{F6192086-61CF-42A5-905D-851D1EEBC250}"/>
              </a:ext>
            </a:extLst>
          </p:cNvPr>
          <p:cNvSpPr>
            <a:spLocks noGrp="1"/>
          </p:cNvSpPr>
          <p:nvPr>
            <p:ph type="body" sz="quarter" idx="51" hasCustomPrompt="1"/>
          </p:nvPr>
        </p:nvSpPr>
        <p:spPr>
          <a:xfrm>
            <a:off x="5120665" y="4425697"/>
            <a:ext cx="640080" cy="201776"/>
          </a:xfrm>
        </p:spPr>
        <p:txBody>
          <a:bodyPr>
            <a:noAutofit/>
          </a:bodyPr>
          <a:lstStyle>
            <a:lvl1pPr marL="0" indent="0" algn="ctr">
              <a:buNone/>
              <a:defRPr sz="751">
                <a:solidFill>
                  <a:schemeClr val="tx1"/>
                </a:solidFill>
              </a:defRPr>
            </a:lvl1pPr>
          </a:lstStyle>
          <a:p>
            <a:pPr lvl="0"/>
            <a:r>
              <a:rPr lang="en-US" dirty="0"/>
              <a:t>MM</a:t>
            </a:r>
            <a:endParaRPr lang="en-ZA" dirty="0"/>
          </a:p>
        </p:txBody>
      </p:sp>
      <p:sp>
        <p:nvSpPr>
          <p:cNvPr id="57" name="Text Placeholder 10">
            <a:extLst>
              <a:ext uri="{FF2B5EF4-FFF2-40B4-BE49-F238E27FC236}">
                <a16:creationId xmlns="" xmlns:a16="http://schemas.microsoft.com/office/drawing/2014/main" id="{FD1AF556-814F-4B48-B1F0-29450A009046}"/>
              </a:ext>
            </a:extLst>
          </p:cNvPr>
          <p:cNvSpPr>
            <a:spLocks noGrp="1"/>
          </p:cNvSpPr>
          <p:nvPr>
            <p:ph type="body" sz="quarter" idx="52" hasCustomPrompt="1"/>
          </p:nvPr>
        </p:nvSpPr>
        <p:spPr>
          <a:xfrm>
            <a:off x="5908351" y="4425697"/>
            <a:ext cx="640080" cy="201776"/>
          </a:xfrm>
        </p:spPr>
        <p:txBody>
          <a:bodyPr>
            <a:noAutofit/>
          </a:bodyPr>
          <a:lstStyle>
            <a:lvl1pPr marL="0" indent="0" algn="ctr">
              <a:buNone/>
              <a:defRPr sz="751">
                <a:solidFill>
                  <a:schemeClr val="tx1"/>
                </a:solidFill>
              </a:defRPr>
            </a:lvl1pPr>
          </a:lstStyle>
          <a:p>
            <a:pPr lvl="0"/>
            <a:r>
              <a:rPr lang="en-US" dirty="0"/>
              <a:t>MM</a:t>
            </a:r>
            <a:endParaRPr lang="en-ZA" dirty="0"/>
          </a:p>
        </p:txBody>
      </p:sp>
      <p:sp>
        <p:nvSpPr>
          <p:cNvPr id="58" name="Text Placeholder 10">
            <a:extLst>
              <a:ext uri="{FF2B5EF4-FFF2-40B4-BE49-F238E27FC236}">
                <a16:creationId xmlns="" xmlns:a16="http://schemas.microsoft.com/office/drawing/2014/main" id="{EEEE7A48-BA7F-4AD6-948F-8AF34748D377}"/>
              </a:ext>
            </a:extLst>
          </p:cNvPr>
          <p:cNvSpPr>
            <a:spLocks noGrp="1"/>
          </p:cNvSpPr>
          <p:nvPr>
            <p:ph type="body" sz="quarter" idx="53" hasCustomPrompt="1"/>
          </p:nvPr>
        </p:nvSpPr>
        <p:spPr>
          <a:xfrm>
            <a:off x="6696040" y="4425697"/>
            <a:ext cx="640080" cy="201776"/>
          </a:xfrm>
        </p:spPr>
        <p:txBody>
          <a:bodyPr>
            <a:noAutofit/>
          </a:bodyPr>
          <a:lstStyle>
            <a:lvl1pPr marL="0" indent="0" algn="ctr">
              <a:buNone/>
              <a:defRPr sz="751">
                <a:solidFill>
                  <a:schemeClr val="tx1"/>
                </a:solidFill>
              </a:defRPr>
            </a:lvl1pPr>
          </a:lstStyle>
          <a:p>
            <a:pPr lvl="0"/>
            <a:r>
              <a:rPr lang="en-US" dirty="0"/>
              <a:t>MM</a:t>
            </a:r>
            <a:endParaRPr lang="en-ZA" dirty="0"/>
          </a:p>
        </p:txBody>
      </p:sp>
      <p:sp>
        <p:nvSpPr>
          <p:cNvPr id="60" name="Text Placeholder 10">
            <a:extLst>
              <a:ext uri="{FF2B5EF4-FFF2-40B4-BE49-F238E27FC236}">
                <a16:creationId xmlns="" xmlns:a16="http://schemas.microsoft.com/office/drawing/2014/main" id="{1ECC3963-8620-45EA-8E9B-B5ED79CD7A41}"/>
              </a:ext>
            </a:extLst>
          </p:cNvPr>
          <p:cNvSpPr>
            <a:spLocks noGrp="1"/>
          </p:cNvSpPr>
          <p:nvPr>
            <p:ph type="body" sz="quarter" idx="55" hasCustomPrompt="1"/>
          </p:nvPr>
        </p:nvSpPr>
        <p:spPr>
          <a:xfrm>
            <a:off x="7483727" y="4425697"/>
            <a:ext cx="640080" cy="201776"/>
          </a:xfrm>
        </p:spPr>
        <p:txBody>
          <a:bodyPr>
            <a:noAutofit/>
          </a:bodyPr>
          <a:lstStyle>
            <a:lvl1pPr marL="0" indent="0" algn="ctr">
              <a:buNone/>
              <a:defRPr sz="751">
                <a:solidFill>
                  <a:schemeClr val="tx1"/>
                </a:solidFill>
              </a:defRPr>
            </a:lvl1pPr>
          </a:lstStyle>
          <a:p>
            <a:pPr lvl="0"/>
            <a:r>
              <a:rPr lang="en-US" dirty="0"/>
              <a:t>MM</a:t>
            </a:r>
            <a:endParaRPr lang="en-ZA" dirty="0"/>
          </a:p>
        </p:txBody>
      </p:sp>
      <p:sp>
        <p:nvSpPr>
          <p:cNvPr id="61" name="Text Placeholder 10">
            <a:extLst>
              <a:ext uri="{FF2B5EF4-FFF2-40B4-BE49-F238E27FC236}">
                <a16:creationId xmlns="" xmlns:a16="http://schemas.microsoft.com/office/drawing/2014/main" id="{8A5FB4BB-2FEF-496A-8E3A-C4D43AE0498C}"/>
              </a:ext>
            </a:extLst>
          </p:cNvPr>
          <p:cNvSpPr>
            <a:spLocks noGrp="1"/>
          </p:cNvSpPr>
          <p:nvPr>
            <p:ph type="body" sz="quarter" idx="56" hasCustomPrompt="1"/>
          </p:nvPr>
        </p:nvSpPr>
        <p:spPr>
          <a:xfrm>
            <a:off x="8271412" y="4425697"/>
            <a:ext cx="640080" cy="201776"/>
          </a:xfrm>
        </p:spPr>
        <p:txBody>
          <a:bodyPr>
            <a:noAutofit/>
          </a:bodyPr>
          <a:lstStyle>
            <a:lvl1pPr marL="0" indent="0" algn="ctr">
              <a:buNone/>
              <a:defRPr sz="751">
                <a:solidFill>
                  <a:schemeClr val="tx1"/>
                </a:solidFill>
              </a:defRPr>
            </a:lvl1pPr>
          </a:lstStyle>
          <a:p>
            <a:pPr lvl="0"/>
            <a:r>
              <a:rPr lang="en-US" dirty="0"/>
              <a:t>MM</a:t>
            </a:r>
            <a:endParaRPr lang="en-ZA" dirty="0"/>
          </a:p>
        </p:txBody>
      </p:sp>
      <p:sp>
        <p:nvSpPr>
          <p:cNvPr id="59" name="Text Placeholder 10">
            <a:extLst>
              <a:ext uri="{FF2B5EF4-FFF2-40B4-BE49-F238E27FC236}">
                <a16:creationId xmlns="" xmlns:a16="http://schemas.microsoft.com/office/drawing/2014/main" id="{A7187E67-FC95-4CA0-9570-815E315916E5}"/>
              </a:ext>
            </a:extLst>
          </p:cNvPr>
          <p:cNvSpPr>
            <a:spLocks noGrp="1"/>
          </p:cNvSpPr>
          <p:nvPr>
            <p:ph type="body" sz="quarter" idx="54" hasCustomPrompt="1"/>
          </p:nvPr>
        </p:nvSpPr>
        <p:spPr>
          <a:xfrm>
            <a:off x="9059101" y="4425697"/>
            <a:ext cx="640080" cy="201776"/>
          </a:xfrm>
        </p:spPr>
        <p:txBody>
          <a:bodyPr>
            <a:noAutofit/>
          </a:bodyPr>
          <a:lstStyle>
            <a:lvl1pPr marL="0" indent="0" algn="ctr">
              <a:buNone/>
              <a:defRPr sz="751">
                <a:solidFill>
                  <a:schemeClr val="tx1"/>
                </a:solidFill>
              </a:defRPr>
            </a:lvl1pPr>
          </a:lstStyle>
          <a:p>
            <a:pPr lvl="0"/>
            <a:r>
              <a:rPr lang="en-US" dirty="0"/>
              <a:t>MM</a:t>
            </a:r>
            <a:endParaRPr lang="en-ZA" dirty="0"/>
          </a:p>
        </p:txBody>
      </p:sp>
      <p:sp>
        <p:nvSpPr>
          <p:cNvPr id="62" name="Text Placeholder 10">
            <a:extLst>
              <a:ext uri="{FF2B5EF4-FFF2-40B4-BE49-F238E27FC236}">
                <a16:creationId xmlns="" xmlns:a16="http://schemas.microsoft.com/office/drawing/2014/main" id="{D03EF82F-F37F-48CB-A978-E3BAD66F5C7D}"/>
              </a:ext>
            </a:extLst>
          </p:cNvPr>
          <p:cNvSpPr>
            <a:spLocks noGrp="1"/>
          </p:cNvSpPr>
          <p:nvPr>
            <p:ph type="body" sz="quarter" idx="57" hasCustomPrompt="1"/>
          </p:nvPr>
        </p:nvSpPr>
        <p:spPr>
          <a:xfrm>
            <a:off x="9846788" y="4425697"/>
            <a:ext cx="640080" cy="201776"/>
          </a:xfrm>
        </p:spPr>
        <p:txBody>
          <a:bodyPr>
            <a:noAutofit/>
          </a:bodyPr>
          <a:lstStyle>
            <a:lvl1pPr marL="0" indent="0" algn="ctr">
              <a:buNone/>
              <a:defRPr sz="751">
                <a:solidFill>
                  <a:schemeClr val="tx1"/>
                </a:solidFill>
              </a:defRPr>
            </a:lvl1pPr>
          </a:lstStyle>
          <a:p>
            <a:pPr lvl="0"/>
            <a:r>
              <a:rPr lang="en-US" dirty="0"/>
              <a:t>MM</a:t>
            </a:r>
            <a:endParaRPr lang="en-ZA" dirty="0"/>
          </a:p>
        </p:txBody>
      </p:sp>
      <p:sp>
        <p:nvSpPr>
          <p:cNvPr id="63" name="Text Placeholder 10">
            <a:extLst>
              <a:ext uri="{FF2B5EF4-FFF2-40B4-BE49-F238E27FC236}">
                <a16:creationId xmlns="" xmlns:a16="http://schemas.microsoft.com/office/drawing/2014/main" id="{5F250D41-02CE-4633-9E26-F722FCA110BB}"/>
              </a:ext>
            </a:extLst>
          </p:cNvPr>
          <p:cNvSpPr>
            <a:spLocks noGrp="1"/>
          </p:cNvSpPr>
          <p:nvPr>
            <p:ph type="body" sz="quarter" idx="58" hasCustomPrompt="1"/>
          </p:nvPr>
        </p:nvSpPr>
        <p:spPr>
          <a:xfrm>
            <a:off x="10634473" y="4425697"/>
            <a:ext cx="640080" cy="201776"/>
          </a:xfrm>
        </p:spPr>
        <p:txBody>
          <a:bodyPr>
            <a:noAutofit/>
          </a:bodyPr>
          <a:lstStyle>
            <a:lvl1pPr marL="0" indent="0" algn="ctr">
              <a:buNone/>
              <a:defRPr sz="751">
                <a:solidFill>
                  <a:schemeClr val="tx1"/>
                </a:solidFill>
              </a:defRPr>
            </a:lvl1pPr>
          </a:lstStyle>
          <a:p>
            <a:pPr lvl="0"/>
            <a:r>
              <a:rPr lang="en-US" dirty="0"/>
              <a:t>MM</a:t>
            </a:r>
            <a:endParaRPr lang="en-ZA" dirty="0"/>
          </a:p>
        </p:txBody>
      </p:sp>
      <p:cxnSp>
        <p:nvCxnSpPr>
          <p:cNvPr id="8" name="Straight Connector 7">
            <a:extLst>
              <a:ext uri="{FF2B5EF4-FFF2-40B4-BE49-F238E27FC236}">
                <a16:creationId xmlns="" xmlns:a16="http://schemas.microsoft.com/office/drawing/2014/main" id="{711E3559-68CA-437E-BD12-A9953AE1E88F}"/>
              </a:ext>
              <a:ext uri="{C183D7F6-B498-43B3-948B-1728B52AA6E4}">
                <adec:decorative xmlns="" xmlns:adec="http://schemas.microsoft.com/office/drawing/2017/decorative" val="1"/>
              </a:ext>
            </a:extLst>
          </p:cNvPr>
          <p:cNvCxnSpPr/>
          <p:nvPr userDrawn="1"/>
        </p:nvCxnSpPr>
        <p:spPr>
          <a:xfrm>
            <a:off x="940447" y="4069080"/>
            <a:ext cx="10332720" cy="0"/>
          </a:xfrm>
          <a:prstGeom prst="line">
            <a:avLst/>
          </a:prstGeom>
          <a:ln w="635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Date Placeholder 1">
            <a:extLst>
              <a:ext uri="{FF2B5EF4-FFF2-40B4-BE49-F238E27FC236}">
                <a16:creationId xmlns="" xmlns:a16="http://schemas.microsoft.com/office/drawing/2014/main" id="{62C0F98D-B2D7-4EDC-ADD0-9B61A901FCEA}"/>
              </a:ext>
            </a:extLst>
          </p:cNvPr>
          <p:cNvSpPr>
            <a:spLocks noGrp="1"/>
          </p:cNvSpPr>
          <p:nvPr>
            <p:ph type="dt" sz="half" idx="60"/>
          </p:nvPr>
        </p:nvSpPr>
        <p:spPr>
          <a:xfrm>
            <a:off x="838201" y="6356362"/>
            <a:ext cx="2743200" cy="365125"/>
          </a:xfrm>
        </p:spPr>
        <p:txBody>
          <a:bodyPr/>
          <a:lstStyle/>
          <a:p>
            <a:r>
              <a:rPr lang="en-US">
                <a:solidFill>
                  <a:srgbClr val="E7E6E6">
                    <a:lumMod val="50000"/>
                  </a:srgbClr>
                </a:solidFill>
              </a:rPr>
              <a:t>20XX</a:t>
            </a:r>
            <a:endParaRPr lang="en-US" dirty="0">
              <a:solidFill>
                <a:srgbClr val="E7E6E6">
                  <a:lumMod val="50000"/>
                </a:srgbClr>
              </a:solidFill>
            </a:endParaRPr>
          </a:p>
        </p:txBody>
      </p:sp>
      <p:sp>
        <p:nvSpPr>
          <p:cNvPr id="6" name="Footer Placeholder 5">
            <a:extLst>
              <a:ext uri="{FF2B5EF4-FFF2-40B4-BE49-F238E27FC236}">
                <a16:creationId xmlns="" xmlns:a16="http://schemas.microsoft.com/office/drawing/2014/main" id="{29E5E346-F307-4307-949D-77CDB6E6577A}"/>
              </a:ext>
            </a:extLst>
          </p:cNvPr>
          <p:cNvSpPr>
            <a:spLocks noGrp="1"/>
          </p:cNvSpPr>
          <p:nvPr>
            <p:ph type="ftr" sz="quarter" idx="10"/>
          </p:nvPr>
        </p:nvSpPr>
        <p:spPr/>
        <p:txBody>
          <a:bodyPr/>
          <a:lstStyle>
            <a:lvl1pPr>
              <a:defRPr>
                <a:solidFill>
                  <a:schemeClr val="tx1">
                    <a:lumMod val="75000"/>
                    <a:lumOff val="25000"/>
                  </a:schemeClr>
                </a:solidFill>
              </a:defRPr>
            </a:lvl1pPr>
          </a:lstStyle>
          <a:p>
            <a:r>
              <a:rPr lang="en-ZA">
                <a:solidFill>
                  <a:prstClr val="black">
                    <a:lumMod val="75000"/>
                    <a:lumOff val="25000"/>
                  </a:prstClr>
                </a:solidFill>
              </a:rPr>
              <a:t>RURBAN TIRUVALLUR</a:t>
            </a:r>
            <a:endParaRPr lang="en-ZA" dirty="0">
              <a:solidFill>
                <a:prstClr val="black">
                  <a:lumMod val="75000"/>
                  <a:lumOff val="25000"/>
                </a:prstClr>
              </a:solidFill>
            </a:endParaRPr>
          </a:p>
        </p:txBody>
      </p:sp>
      <p:sp>
        <p:nvSpPr>
          <p:cNvPr id="7" name="Slide Number Placeholder 6">
            <a:extLst>
              <a:ext uri="{FF2B5EF4-FFF2-40B4-BE49-F238E27FC236}">
                <a16:creationId xmlns="" xmlns:a16="http://schemas.microsoft.com/office/drawing/2014/main" id="{BB4446C0-A637-4726-88A6-815A6AB63B96}"/>
              </a:ext>
            </a:extLst>
          </p:cNvPr>
          <p:cNvSpPr>
            <a:spLocks noGrp="1"/>
          </p:cNvSpPr>
          <p:nvPr>
            <p:ph type="sldNum" sz="quarter" idx="11"/>
          </p:nvPr>
        </p:nvSpPr>
        <p:spPr/>
        <p:txBody>
          <a:bodyPr/>
          <a:lstStyle>
            <a:lvl1pPr>
              <a:defRPr>
                <a:solidFill>
                  <a:schemeClr val="tx1">
                    <a:lumMod val="75000"/>
                    <a:lumOff val="25000"/>
                  </a:schemeClr>
                </a:solidFill>
              </a:defRPr>
            </a:lvl1pPr>
          </a:lstStyle>
          <a:p>
            <a:fld id="{19B51A1E-902D-48AF-9020-955120F399B6}" type="slidenum">
              <a:rPr lang="en-ZA" smtClean="0">
                <a:solidFill>
                  <a:prstClr val="black">
                    <a:lumMod val="75000"/>
                    <a:lumOff val="25000"/>
                  </a:prstClr>
                </a:solidFill>
              </a:rPr>
              <a:pPr/>
              <a:t>‹#›</a:t>
            </a:fld>
            <a:endParaRPr lang="en-ZA" dirty="0">
              <a:solidFill>
                <a:prstClr val="black">
                  <a:lumMod val="75000"/>
                  <a:lumOff val="25000"/>
                </a:prstClr>
              </a:solidFill>
            </a:endParaRPr>
          </a:p>
        </p:txBody>
      </p:sp>
    </p:spTree>
    <p:extLst>
      <p:ext uri="{BB962C8B-B14F-4D97-AF65-F5344CB8AC3E}">
        <p14:creationId xmlns:p14="http://schemas.microsoft.com/office/powerpoint/2010/main" val="192255841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84C23438-804C-B096-E8E0-FC2DB2BB321F}"/>
              </a:ext>
            </a:extLst>
          </p:cNvPr>
          <p:cNvSpPr>
            <a:spLocks noGrp="1"/>
          </p:cNvSpPr>
          <p:nvPr>
            <p:ph type="title"/>
          </p:nvPr>
        </p:nvSpPr>
        <p:spPr/>
        <p:txBody>
          <a:bodyPr/>
          <a:lstStyle/>
          <a:p>
            <a:r>
              <a:rPr lang="en-US"/>
              <a:t>Click to edit Master title style</a:t>
            </a:r>
            <a:endParaRPr lang="en-IN"/>
          </a:p>
        </p:txBody>
      </p:sp>
      <p:sp>
        <p:nvSpPr>
          <p:cNvPr id="3" name="Date Placeholder 2">
            <a:extLst>
              <a:ext uri="{FF2B5EF4-FFF2-40B4-BE49-F238E27FC236}">
                <a16:creationId xmlns="" xmlns:a16="http://schemas.microsoft.com/office/drawing/2014/main" id="{64DD055A-50A3-AE91-3F61-7D7BF1C1A1C1}"/>
              </a:ext>
            </a:extLst>
          </p:cNvPr>
          <p:cNvSpPr>
            <a:spLocks noGrp="1"/>
          </p:cNvSpPr>
          <p:nvPr>
            <p:ph type="dt" sz="half" idx="10"/>
          </p:nvPr>
        </p:nvSpPr>
        <p:spPr/>
        <p:txBody>
          <a:bodyPr/>
          <a:lstStyle/>
          <a:p>
            <a:fld id="{DEB33D8E-B938-48E0-BD87-0E81C3490E37}" type="datetimeFigureOut">
              <a:rPr lang="en-IN" smtClean="0"/>
              <a:t>26-11-2025</a:t>
            </a:fld>
            <a:endParaRPr lang="en-IN"/>
          </a:p>
        </p:txBody>
      </p:sp>
      <p:sp>
        <p:nvSpPr>
          <p:cNvPr id="4" name="Footer Placeholder 3">
            <a:extLst>
              <a:ext uri="{FF2B5EF4-FFF2-40B4-BE49-F238E27FC236}">
                <a16:creationId xmlns="" xmlns:a16="http://schemas.microsoft.com/office/drawing/2014/main" id="{4BAF895A-12E9-C529-5AC0-3EC184CB77D5}"/>
              </a:ext>
            </a:extLst>
          </p:cNvPr>
          <p:cNvSpPr>
            <a:spLocks noGrp="1"/>
          </p:cNvSpPr>
          <p:nvPr>
            <p:ph type="ftr" sz="quarter" idx="11"/>
          </p:nvPr>
        </p:nvSpPr>
        <p:spPr/>
        <p:txBody>
          <a:bodyPr/>
          <a:lstStyle/>
          <a:p>
            <a:endParaRPr lang="en-IN"/>
          </a:p>
        </p:txBody>
      </p:sp>
      <p:sp>
        <p:nvSpPr>
          <p:cNvPr id="5" name="Slide Number Placeholder 4">
            <a:extLst>
              <a:ext uri="{FF2B5EF4-FFF2-40B4-BE49-F238E27FC236}">
                <a16:creationId xmlns="" xmlns:a16="http://schemas.microsoft.com/office/drawing/2014/main" id="{9069965D-7EF0-34DA-56B1-02AB80434EC2}"/>
              </a:ext>
            </a:extLst>
          </p:cNvPr>
          <p:cNvSpPr>
            <a:spLocks noGrp="1"/>
          </p:cNvSpPr>
          <p:nvPr>
            <p:ph type="sldNum" sz="quarter" idx="12"/>
          </p:nvPr>
        </p:nvSpPr>
        <p:spPr/>
        <p:txBody>
          <a:bodyPr/>
          <a:lstStyle/>
          <a:p>
            <a:fld id="{57E6D778-8780-4758-95A7-8A5C4E299948}" type="slidenum">
              <a:rPr lang="en-IN" smtClean="0"/>
              <a:t>‹#›</a:t>
            </a:fld>
            <a:endParaRPr lang="en-IN"/>
          </a:p>
        </p:txBody>
      </p:sp>
    </p:spTree>
    <p:extLst>
      <p:ext uri="{BB962C8B-B14F-4D97-AF65-F5344CB8AC3E}">
        <p14:creationId xmlns:p14="http://schemas.microsoft.com/office/powerpoint/2010/main" val="568779899"/>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BF8F5A6A-E29E-401A-801A-8FD9CAABA7A5}"/>
              </a:ext>
            </a:extLst>
          </p:cNvPr>
          <p:cNvSpPr>
            <a:spLocks noGrp="1"/>
          </p:cNvSpPr>
          <p:nvPr>
            <p:ph idx="1"/>
          </p:nvPr>
        </p:nvSpPr>
        <p:spPr>
          <a:xfrm>
            <a:off x="838201" y="1685929"/>
            <a:ext cx="10515600" cy="409705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a:extLst>
              <a:ext uri="{FF2B5EF4-FFF2-40B4-BE49-F238E27FC236}">
                <a16:creationId xmlns="" xmlns:a16="http://schemas.microsoft.com/office/drawing/2014/main" id="{A4AE12D1-08AF-45E9-A34A-BDE9E860BAA2}"/>
              </a:ext>
            </a:extLst>
          </p:cNvPr>
          <p:cNvSpPr>
            <a:spLocks noGrp="1"/>
          </p:cNvSpPr>
          <p:nvPr>
            <p:ph type="title"/>
          </p:nvPr>
        </p:nvSpPr>
        <p:spPr/>
        <p:txBody>
          <a:bodyPr/>
          <a:lstStyle>
            <a:lvl1pPr algn="ctr">
              <a:defRPr/>
            </a:lvl1pPr>
          </a:lstStyle>
          <a:p>
            <a:r>
              <a:rPr lang="en-US"/>
              <a:t>Click to edit Master title style</a:t>
            </a:r>
            <a:endParaRPr lang="en-US" dirty="0"/>
          </a:p>
        </p:txBody>
      </p:sp>
      <p:sp>
        <p:nvSpPr>
          <p:cNvPr id="4" name="Date Placeholder 3">
            <a:extLst>
              <a:ext uri="{FF2B5EF4-FFF2-40B4-BE49-F238E27FC236}">
                <a16:creationId xmlns="" xmlns:a16="http://schemas.microsoft.com/office/drawing/2014/main" id="{3EDAC16E-5725-4AC1-AB85-871F25D26688}"/>
              </a:ext>
            </a:extLst>
          </p:cNvPr>
          <p:cNvSpPr>
            <a:spLocks noGrp="1"/>
          </p:cNvSpPr>
          <p:nvPr>
            <p:ph type="dt" sz="half" idx="10"/>
          </p:nvPr>
        </p:nvSpPr>
        <p:spPr/>
        <p:txBody>
          <a:bodyPr/>
          <a:lstStyle/>
          <a:p>
            <a:r>
              <a:rPr lang="en-US">
                <a:solidFill>
                  <a:srgbClr val="E7E6E6">
                    <a:lumMod val="50000"/>
                  </a:srgbClr>
                </a:solidFill>
              </a:rPr>
              <a:t>20XX</a:t>
            </a:r>
            <a:endParaRPr lang="en-US" dirty="0">
              <a:solidFill>
                <a:srgbClr val="E7E6E6">
                  <a:lumMod val="50000"/>
                </a:srgbClr>
              </a:solidFill>
            </a:endParaRPr>
          </a:p>
        </p:txBody>
      </p:sp>
      <p:sp>
        <p:nvSpPr>
          <p:cNvPr id="5" name="Footer Placeholder 4">
            <a:extLst>
              <a:ext uri="{FF2B5EF4-FFF2-40B4-BE49-F238E27FC236}">
                <a16:creationId xmlns="" xmlns:a16="http://schemas.microsoft.com/office/drawing/2014/main" id="{FD10B5D8-71E9-48DC-A04C-559359603CB0}"/>
              </a:ext>
            </a:extLst>
          </p:cNvPr>
          <p:cNvSpPr>
            <a:spLocks noGrp="1"/>
          </p:cNvSpPr>
          <p:nvPr>
            <p:ph type="ftr" sz="quarter" idx="11"/>
          </p:nvPr>
        </p:nvSpPr>
        <p:spPr/>
        <p:txBody>
          <a:bodyPr/>
          <a:lstStyle/>
          <a:p>
            <a:r>
              <a:rPr lang="en-US">
                <a:solidFill>
                  <a:srgbClr val="E7E6E6">
                    <a:lumMod val="50000"/>
                  </a:srgbClr>
                </a:solidFill>
              </a:rPr>
              <a:t>RURBAN TIRUVALLUR</a:t>
            </a:r>
            <a:endParaRPr lang="en-US" dirty="0">
              <a:solidFill>
                <a:srgbClr val="E7E6E6">
                  <a:lumMod val="50000"/>
                </a:srgbClr>
              </a:solidFill>
            </a:endParaRPr>
          </a:p>
        </p:txBody>
      </p:sp>
      <p:sp>
        <p:nvSpPr>
          <p:cNvPr id="6" name="Slide Number Placeholder 5">
            <a:extLst>
              <a:ext uri="{FF2B5EF4-FFF2-40B4-BE49-F238E27FC236}">
                <a16:creationId xmlns="" xmlns:a16="http://schemas.microsoft.com/office/drawing/2014/main" id="{A0FDD81F-9379-48E6-9B14-83486F920A39}"/>
              </a:ext>
            </a:extLst>
          </p:cNvPr>
          <p:cNvSpPr>
            <a:spLocks noGrp="1"/>
          </p:cNvSpPr>
          <p:nvPr>
            <p:ph type="sldNum" sz="quarter" idx="12"/>
          </p:nvPr>
        </p:nvSpPr>
        <p:spPr/>
        <p:txBody>
          <a:bodyPr/>
          <a:lstStyle/>
          <a:p>
            <a:fld id="{B5CEABB6-07DC-46E8-9B57-56EC44A396E5}" type="slidenum">
              <a:rPr lang="en-US" smtClean="0">
                <a:solidFill>
                  <a:srgbClr val="E7E6E6">
                    <a:lumMod val="50000"/>
                  </a:srgbClr>
                </a:solidFill>
              </a:rPr>
              <a:pPr/>
              <a:t>‹#›</a:t>
            </a:fld>
            <a:endParaRPr lang="en-US" dirty="0">
              <a:solidFill>
                <a:srgbClr val="E7E6E6">
                  <a:lumMod val="50000"/>
                </a:srgbClr>
              </a:solidFill>
            </a:endParaRPr>
          </a:p>
        </p:txBody>
      </p:sp>
    </p:spTree>
    <p:extLst>
      <p:ext uri="{BB962C8B-B14F-4D97-AF65-F5344CB8AC3E}">
        <p14:creationId xmlns:p14="http://schemas.microsoft.com/office/powerpoint/2010/main" val="558319906"/>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Team option1">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A1F8C642-49FB-4E16-A3A0-B2ACBEABFFD6}"/>
              </a:ext>
            </a:extLst>
          </p:cNvPr>
          <p:cNvSpPr>
            <a:spLocks noGrp="1"/>
          </p:cNvSpPr>
          <p:nvPr>
            <p:ph type="title"/>
          </p:nvPr>
        </p:nvSpPr>
        <p:spPr/>
        <p:txBody>
          <a:bodyPr/>
          <a:lstStyle>
            <a:lvl1pPr algn="ctr">
              <a:defRPr/>
            </a:lvl1pPr>
          </a:lstStyle>
          <a:p>
            <a:r>
              <a:rPr lang="en-US"/>
              <a:t>Click to edit Master title style</a:t>
            </a:r>
            <a:endParaRPr lang="en-US" dirty="0"/>
          </a:p>
        </p:txBody>
      </p:sp>
      <p:sp>
        <p:nvSpPr>
          <p:cNvPr id="7" name="Picture Placeholder 6">
            <a:extLst>
              <a:ext uri="{FF2B5EF4-FFF2-40B4-BE49-F238E27FC236}">
                <a16:creationId xmlns="" xmlns:a16="http://schemas.microsoft.com/office/drawing/2014/main" id="{37BA1CDE-376A-4ABA-B8B8-75D6A678096B}"/>
              </a:ext>
            </a:extLst>
          </p:cNvPr>
          <p:cNvSpPr>
            <a:spLocks noGrp="1"/>
          </p:cNvSpPr>
          <p:nvPr>
            <p:ph type="pic" sz="quarter" idx="13"/>
          </p:nvPr>
        </p:nvSpPr>
        <p:spPr>
          <a:xfrm>
            <a:off x="1335517" y="1718402"/>
            <a:ext cx="2286000" cy="3566160"/>
          </a:xfrm>
          <a:solidFill>
            <a:schemeClr val="accent6"/>
          </a:solidFill>
        </p:spPr>
        <p:txBody>
          <a:bodyPr/>
          <a:lstStyle/>
          <a:p>
            <a:r>
              <a:rPr lang="en-US"/>
              <a:t>Click icon to add picture</a:t>
            </a:r>
            <a:endParaRPr lang="en-US" dirty="0"/>
          </a:p>
        </p:txBody>
      </p:sp>
      <p:sp>
        <p:nvSpPr>
          <p:cNvPr id="9" name="Text Placeholder 8">
            <a:extLst>
              <a:ext uri="{FF2B5EF4-FFF2-40B4-BE49-F238E27FC236}">
                <a16:creationId xmlns="" xmlns:a16="http://schemas.microsoft.com/office/drawing/2014/main" id="{1B8F9B77-308B-48E1-BCAC-0C74FB9A1CF4}"/>
              </a:ext>
            </a:extLst>
          </p:cNvPr>
          <p:cNvSpPr>
            <a:spLocks noGrp="1"/>
          </p:cNvSpPr>
          <p:nvPr>
            <p:ph type="body" sz="quarter" idx="14" hasCustomPrompt="1"/>
          </p:nvPr>
        </p:nvSpPr>
        <p:spPr>
          <a:xfrm>
            <a:off x="1335517" y="5359811"/>
            <a:ext cx="2286000" cy="365125"/>
          </a:xfrm>
        </p:spPr>
        <p:txBody>
          <a:bodyPr anchor="ctr" anchorCtr="0">
            <a:noAutofit/>
          </a:bodyPr>
          <a:lstStyle>
            <a:lvl1pPr marL="0" indent="0" algn="ctr">
              <a:buNone/>
              <a:defRPr sz="1200">
                <a:latin typeface="+mj-lt"/>
              </a:defRPr>
            </a:lvl1pPr>
            <a:lvl2pPr marL="342891" indent="0">
              <a:buNone/>
              <a:defRPr sz="1051">
                <a:latin typeface="+mj-lt"/>
              </a:defRPr>
            </a:lvl2pPr>
            <a:lvl3pPr marL="685783" indent="0">
              <a:buNone/>
              <a:defRPr sz="1051">
                <a:latin typeface="+mj-lt"/>
              </a:defRPr>
            </a:lvl3pPr>
            <a:lvl4pPr marL="1028674" indent="0">
              <a:buNone/>
              <a:defRPr sz="1051">
                <a:latin typeface="+mj-lt"/>
              </a:defRPr>
            </a:lvl4pPr>
            <a:lvl5pPr marL="1371566" indent="0">
              <a:buNone/>
              <a:defRPr sz="1051">
                <a:latin typeface="+mj-lt"/>
              </a:defRPr>
            </a:lvl5pPr>
          </a:lstStyle>
          <a:p>
            <a:pPr lvl="0"/>
            <a:r>
              <a:rPr lang="en-US" dirty="0"/>
              <a:t>Name</a:t>
            </a:r>
          </a:p>
        </p:txBody>
      </p:sp>
      <p:sp>
        <p:nvSpPr>
          <p:cNvPr id="10" name="Text Placeholder 8">
            <a:extLst>
              <a:ext uri="{FF2B5EF4-FFF2-40B4-BE49-F238E27FC236}">
                <a16:creationId xmlns="" xmlns:a16="http://schemas.microsoft.com/office/drawing/2014/main" id="{50BA97C8-6774-46D2-9678-1BA2BE8C9D3E}"/>
              </a:ext>
            </a:extLst>
          </p:cNvPr>
          <p:cNvSpPr>
            <a:spLocks noGrp="1"/>
          </p:cNvSpPr>
          <p:nvPr>
            <p:ph type="body" sz="quarter" idx="15" hasCustomPrompt="1"/>
          </p:nvPr>
        </p:nvSpPr>
        <p:spPr>
          <a:xfrm>
            <a:off x="1335517" y="5743017"/>
            <a:ext cx="2286000" cy="365125"/>
          </a:xfrm>
        </p:spPr>
        <p:txBody>
          <a:bodyPr>
            <a:noAutofit/>
          </a:bodyPr>
          <a:lstStyle>
            <a:lvl1pPr marL="0" indent="0" algn="ctr">
              <a:buNone/>
              <a:defRPr sz="1051">
                <a:latin typeface="+mn-lt"/>
              </a:defRPr>
            </a:lvl1pPr>
            <a:lvl2pPr marL="342891" indent="0">
              <a:buNone/>
              <a:defRPr sz="1051">
                <a:latin typeface="+mj-lt"/>
              </a:defRPr>
            </a:lvl2pPr>
            <a:lvl3pPr marL="685783" indent="0">
              <a:buNone/>
              <a:defRPr sz="1051">
                <a:latin typeface="+mj-lt"/>
              </a:defRPr>
            </a:lvl3pPr>
            <a:lvl4pPr marL="1028674" indent="0">
              <a:buNone/>
              <a:defRPr sz="1051">
                <a:latin typeface="+mj-lt"/>
              </a:defRPr>
            </a:lvl4pPr>
            <a:lvl5pPr marL="1371566" indent="0">
              <a:buNone/>
              <a:defRPr sz="1051">
                <a:latin typeface="+mj-lt"/>
              </a:defRPr>
            </a:lvl5pPr>
          </a:lstStyle>
          <a:p>
            <a:pPr lvl="0"/>
            <a:r>
              <a:rPr lang="en-US" dirty="0"/>
              <a:t>Title</a:t>
            </a:r>
          </a:p>
        </p:txBody>
      </p:sp>
      <p:sp>
        <p:nvSpPr>
          <p:cNvPr id="11" name="Picture Placeholder 6">
            <a:extLst>
              <a:ext uri="{FF2B5EF4-FFF2-40B4-BE49-F238E27FC236}">
                <a16:creationId xmlns="" xmlns:a16="http://schemas.microsoft.com/office/drawing/2014/main" id="{D48977F0-CAE5-4054-B1AC-16B25EB28CBA}"/>
              </a:ext>
            </a:extLst>
          </p:cNvPr>
          <p:cNvSpPr>
            <a:spLocks noGrp="1"/>
          </p:cNvSpPr>
          <p:nvPr>
            <p:ph type="pic" sz="quarter" idx="16"/>
          </p:nvPr>
        </p:nvSpPr>
        <p:spPr>
          <a:xfrm>
            <a:off x="3754036" y="1718798"/>
            <a:ext cx="2286000" cy="3566160"/>
          </a:xfrm>
          <a:solidFill>
            <a:schemeClr val="accent6"/>
          </a:solidFill>
        </p:spPr>
        <p:txBody>
          <a:bodyPr/>
          <a:lstStyle/>
          <a:p>
            <a:r>
              <a:rPr lang="en-US"/>
              <a:t>Click icon to add picture</a:t>
            </a:r>
            <a:endParaRPr lang="en-US" dirty="0"/>
          </a:p>
        </p:txBody>
      </p:sp>
      <p:sp>
        <p:nvSpPr>
          <p:cNvPr id="12" name="Text Placeholder 8">
            <a:extLst>
              <a:ext uri="{FF2B5EF4-FFF2-40B4-BE49-F238E27FC236}">
                <a16:creationId xmlns="" xmlns:a16="http://schemas.microsoft.com/office/drawing/2014/main" id="{035550F1-A852-48F3-9C1C-C64F3B8D4D7E}"/>
              </a:ext>
            </a:extLst>
          </p:cNvPr>
          <p:cNvSpPr>
            <a:spLocks noGrp="1"/>
          </p:cNvSpPr>
          <p:nvPr>
            <p:ph type="body" sz="quarter" idx="17" hasCustomPrompt="1"/>
          </p:nvPr>
        </p:nvSpPr>
        <p:spPr>
          <a:xfrm>
            <a:off x="3754036" y="5360207"/>
            <a:ext cx="2286000" cy="365125"/>
          </a:xfrm>
        </p:spPr>
        <p:txBody>
          <a:bodyPr anchor="ctr" anchorCtr="0">
            <a:noAutofit/>
          </a:bodyPr>
          <a:lstStyle>
            <a:lvl1pPr marL="0" indent="0" algn="ctr">
              <a:buNone/>
              <a:defRPr sz="1200">
                <a:latin typeface="+mj-lt"/>
              </a:defRPr>
            </a:lvl1pPr>
            <a:lvl2pPr marL="342891" indent="0">
              <a:buNone/>
              <a:defRPr sz="1051">
                <a:latin typeface="+mj-lt"/>
              </a:defRPr>
            </a:lvl2pPr>
            <a:lvl3pPr marL="685783" indent="0">
              <a:buNone/>
              <a:defRPr sz="1051">
                <a:latin typeface="+mj-lt"/>
              </a:defRPr>
            </a:lvl3pPr>
            <a:lvl4pPr marL="1028674" indent="0">
              <a:buNone/>
              <a:defRPr sz="1051">
                <a:latin typeface="+mj-lt"/>
              </a:defRPr>
            </a:lvl4pPr>
            <a:lvl5pPr marL="1371566" indent="0">
              <a:buNone/>
              <a:defRPr sz="1051">
                <a:latin typeface="+mj-lt"/>
              </a:defRPr>
            </a:lvl5pPr>
          </a:lstStyle>
          <a:p>
            <a:pPr lvl="0"/>
            <a:r>
              <a:rPr lang="en-US" dirty="0"/>
              <a:t>Name</a:t>
            </a:r>
          </a:p>
        </p:txBody>
      </p:sp>
      <p:sp>
        <p:nvSpPr>
          <p:cNvPr id="13" name="Text Placeholder 8">
            <a:extLst>
              <a:ext uri="{FF2B5EF4-FFF2-40B4-BE49-F238E27FC236}">
                <a16:creationId xmlns="" xmlns:a16="http://schemas.microsoft.com/office/drawing/2014/main" id="{D757D7CE-02BE-4D9B-A676-F2967D660EC0}"/>
              </a:ext>
            </a:extLst>
          </p:cNvPr>
          <p:cNvSpPr>
            <a:spLocks noGrp="1"/>
          </p:cNvSpPr>
          <p:nvPr>
            <p:ph type="body" sz="quarter" idx="18" hasCustomPrompt="1"/>
          </p:nvPr>
        </p:nvSpPr>
        <p:spPr>
          <a:xfrm>
            <a:off x="3754036" y="5743413"/>
            <a:ext cx="2286000" cy="365125"/>
          </a:xfrm>
        </p:spPr>
        <p:txBody>
          <a:bodyPr>
            <a:noAutofit/>
          </a:bodyPr>
          <a:lstStyle>
            <a:lvl1pPr marL="0" indent="0" algn="ctr">
              <a:buNone/>
              <a:defRPr sz="1051">
                <a:latin typeface="+mn-lt"/>
              </a:defRPr>
            </a:lvl1pPr>
            <a:lvl2pPr marL="342891" indent="0">
              <a:buNone/>
              <a:defRPr sz="1051">
                <a:latin typeface="+mj-lt"/>
              </a:defRPr>
            </a:lvl2pPr>
            <a:lvl3pPr marL="685783" indent="0">
              <a:buNone/>
              <a:defRPr sz="1051">
                <a:latin typeface="+mj-lt"/>
              </a:defRPr>
            </a:lvl3pPr>
            <a:lvl4pPr marL="1028674" indent="0">
              <a:buNone/>
              <a:defRPr sz="1051">
                <a:latin typeface="+mj-lt"/>
              </a:defRPr>
            </a:lvl4pPr>
            <a:lvl5pPr marL="1371566" indent="0">
              <a:buNone/>
              <a:defRPr sz="1051">
                <a:latin typeface="+mj-lt"/>
              </a:defRPr>
            </a:lvl5pPr>
          </a:lstStyle>
          <a:p>
            <a:pPr lvl="0"/>
            <a:r>
              <a:rPr lang="en-US" dirty="0"/>
              <a:t>Title</a:t>
            </a:r>
          </a:p>
        </p:txBody>
      </p:sp>
      <p:sp>
        <p:nvSpPr>
          <p:cNvPr id="14" name="Picture Placeholder 6">
            <a:extLst>
              <a:ext uri="{FF2B5EF4-FFF2-40B4-BE49-F238E27FC236}">
                <a16:creationId xmlns="" xmlns:a16="http://schemas.microsoft.com/office/drawing/2014/main" id="{64C29CA7-3B83-4C84-8407-F05C8CA7084D}"/>
              </a:ext>
            </a:extLst>
          </p:cNvPr>
          <p:cNvSpPr>
            <a:spLocks noGrp="1"/>
          </p:cNvSpPr>
          <p:nvPr>
            <p:ph type="pic" sz="quarter" idx="19"/>
          </p:nvPr>
        </p:nvSpPr>
        <p:spPr>
          <a:xfrm>
            <a:off x="6172559" y="1718402"/>
            <a:ext cx="2286000" cy="3566160"/>
          </a:xfrm>
          <a:solidFill>
            <a:schemeClr val="accent6"/>
          </a:solidFill>
        </p:spPr>
        <p:txBody>
          <a:bodyPr/>
          <a:lstStyle/>
          <a:p>
            <a:r>
              <a:rPr lang="en-US"/>
              <a:t>Click icon to add picture</a:t>
            </a:r>
            <a:endParaRPr lang="en-US" dirty="0"/>
          </a:p>
        </p:txBody>
      </p:sp>
      <p:sp>
        <p:nvSpPr>
          <p:cNvPr id="15" name="Text Placeholder 8">
            <a:extLst>
              <a:ext uri="{FF2B5EF4-FFF2-40B4-BE49-F238E27FC236}">
                <a16:creationId xmlns="" xmlns:a16="http://schemas.microsoft.com/office/drawing/2014/main" id="{62304448-704D-4C85-87B3-13204A597E05}"/>
              </a:ext>
            </a:extLst>
          </p:cNvPr>
          <p:cNvSpPr>
            <a:spLocks noGrp="1"/>
          </p:cNvSpPr>
          <p:nvPr>
            <p:ph type="body" sz="quarter" idx="20" hasCustomPrompt="1"/>
          </p:nvPr>
        </p:nvSpPr>
        <p:spPr>
          <a:xfrm>
            <a:off x="6172559" y="5360207"/>
            <a:ext cx="2286000" cy="365125"/>
          </a:xfrm>
        </p:spPr>
        <p:txBody>
          <a:bodyPr anchor="ctr" anchorCtr="0">
            <a:noAutofit/>
          </a:bodyPr>
          <a:lstStyle>
            <a:lvl1pPr marL="0" indent="0" algn="ctr">
              <a:buNone/>
              <a:defRPr sz="1200">
                <a:latin typeface="+mj-lt"/>
              </a:defRPr>
            </a:lvl1pPr>
            <a:lvl2pPr marL="342891" indent="0">
              <a:buNone/>
              <a:defRPr sz="1051">
                <a:latin typeface="+mj-lt"/>
              </a:defRPr>
            </a:lvl2pPr>
            <a:lvl3pPr marL="685783" indent="0">
              <a:buNone/>
              <a:defRPr sz="1051">
                <a:latin typeface="+mj-lt"/>
              </a:defRPr>
            </a:lvl3pPr>
            <a:lvl4pPr marL="1028674" indent="0">
              <a:buNone/>
              <a:defRPr sz="1051">
                <a:latin typeface="+mj-lt"/>
              </a:defRPr>
            </a:lvl4pPr>
            <a:lvl5pPr marL="1371566" indent="0">
              <a:buNone/>
              <a:defRPr sz="1051">
                <a:latin typeface="+mj-lt"/>
              </a:defRPr>
            </a:lvl5pPr>
          </a:lstStyle>
          <a:p>
            <a:pPr lvl="0"/>
            <a:r>
              <a:rPr lang="en-US" dirty="0"/>
              <a:t>Name</a:t>
            </a:r>
          </a:p>
        </p:txBody>
      </p:sp>
      <p:sp>
        <p:nvSpPr>
          <p:cNvPr id="16" name="Text Placeholder 8">
            <a:extLst>
              <a:ext uri="{FF2B5EF4-FFF2-40B4-BE49-F238E27FC236}">
                <a16:creationId xmlns="" xmlns:a16="http://schemas.microsoft.com/office/drawing/2014/main" id="{BB608A2D-D2B2-4E41-89DB-745BBE2D8B47}"/>
              </a:ext>
            </a:extLst>
          </p:cNvPr>
          <p:cNvSpPr>
            <a:spLocks noGrp="1"/>
          </p:cNvSpPr>
          <p:nvPr>
            <p:ph type="body" sz="quarter" idx="21" hasCustomPrompt="1"/>
          </p:nvPr>
        </p:nvSpPr>
        <p:spPr>
          <a:xfrm>
            <a:off x="6172559" y="5743413"/>
            <a:ext cx="2286000" cy="365125"/>
          </a:xfrm>
        </p:spPr>
        <p:txBody>
          <a:bodyPr>
            <a:noAutofit/>
          </a:bodyPr>
          <a:lstStyle>
            <a:lvl1pPr marL="0" indent="0" algn="ctr">
              <a:buNone/>
              <a:defRPr sz="1051">
                <a:latin typeface="+mn-lt"/>
              </a:defRPr>
            </a:lvl1pPr>
            <a:lvl2pPr marL="342891" indent="0">
              <a:buNone/>
              <a:defRPr sz="1051">
                <a:latin typeface="+mj-lt"/>
              </a:defRPr>
            </a:lvl2pPr>
            <a:lvl3pPr marL="685783" indent="0">
              <a:buNone/>
              <a:defRPr sz="1051">
                <a:latin typeface="+mj-lt"/>
              </a:defRPr>
            </a:lvl3pPr>
            <a:lvl4pPr marL="1028674" indent="0">
              <a:buNone/>
              <a:defRPr sz="1051">
                <a:latin typeface="+mj-lt"/>
              </a:defRPr>
            </a:lvl4pPr>
            <a:lvl5pPr marL="1371566" indent="0">
              <a:buNone/>
              <a:defRPr sz="1051">
                <a:latin typeface="+mj-lt"/>
              </a:defRPr>
            </a:lvl5pPr>
          </a:lstStyle>
          <a:p>
            <a:pPr lvl="0"/>
            <a:r>
              <a:rPr lang="en-US" dirty="0"/>
              <a:t>Title</a:t>
            </a:r>
          </a:p>
        </p:txBody>
      </p:sp>
      <p:sp>
        <p:nvSpPr>
          <p:cNvPr id="17" name="Picture Placeholder 6">
            <a:extLst>
              <a:ext uri="{FF2B5EF4-FFF2-40B4-BE49-F238E27FC236}">
                <a16:creationId xmlns="" xmlns:a16="http://schemas.microsoft.com/office/drawing/2014/main" id="{B1A1DC22-0E05-43FC-8E91-0BE7AA25EEF8}"/>
              </a:ext>
            </a:extLst>
          </p:cNvPr>
          <p:cNvSpPr>
            <a:spLocks noGrp="1"/>
          </p:cNvSpPr>
          <p:nvPr>
            <p:ph type="pic" sz="quarter" idx="22"/>
          </p:nvPr>
        </p:nvSpPr>
        <p:spPr>
          <a:xfrm>
            <a:off x="8578381" y="1718798"/>
            <a:ext cx="2286000" cy="3566160"/>
          </a:xfrm>
          <a:solidFill>
            <a:schemeClr val="accent6"/>
          </a:solidFill>
        </p:spPr>
        <p:txBody>
          <a:bodyPr/>
          <a:lstStyle/>
          <a:p>
            <a:r>
              <a:rPr lang="en-US"/>
              <a:t>Click icon to add picture</a:t>
            </a:r>
            <a:endParaRPr lang="en-US" dirty="0"/>
          </a:p>
        </p:txBody>
      </p:sp>
      <p:sp>
        <p:nvSpPr>
          <p:cNvPr id="18" name="Text Placeholder 8">
            <a:extLst>
              <a:ext uri="{FF2B5EF4-FFF2-40B4-BE49-F238E27FC236}">
                <a16:creationId xmlns="" xmlns:a16="http://schemas.microsoft.com/office/drawing/2014/main" id="{25676C67-0CCC-403A-9B15-B42740FCF064}"/>
              </a:ext>
            </a:extLst>
          </p:cNvPr>
          <p:cNvSpPr>
            <a:spLocks noGrp="1"/>
          </p:cNvSpPr>
          <p:nvPr>
            <p:ph type="body" sz="quarter" idx="23" hasCustomPrompt="1"/>
          </p:nvPr>
        </p:nvSpPr>
        <p:spPr>
          <a:xfrm>
            <a:off x="8578381" y="5360207"/>
            <a:ext cx="2286000" cy="365125"/>
          </a:xfrm>
        </p:spPr>
        <p:txBody>
          <a:bodyPr anchor="ctr" anchorCtr="0">
            <a:noAutofit/>
          </a:bodyPr>
          <a:lstStyle>
            <a:lvl1pPr marL="0" indent="0" algn="ctr">
              <a:buNone/>
              <a:defRPr sz="1200">
                <a:latin typeface="+mj-lt"/>
              </a:defRPr>
            </a:lvl1pPr>
            <a:lvl2pPr marL="342891" indent="0">
              <a:buNone/>
              <a:defRPr sz="1051">
                <a:latin typeface="+mj-lt"/>
              </a:defRPr>
            </a:lvl2pPr>
            <a:lvl3pPr marL="685783" indent="0">
              <a:buNone/>
              <a:defRPr sz="1051">
                <a:latin typeface="+mj-lt"/>
              </a:defRPr>
            </a:lvl3pPr>
            <a:lvl4pPr marL="1028674" indent="0">
              <a:buNone/>
              <a:defRPr sz="1051">
                <a:latin typeface="+mj-lt"/>
              </a:defRPr>
            </a:lvl4pPr>
            <a:lvl5pPr marL="1371566" indent="0">
              <a:buNone/>
              <a:defRPr sz="1051">
                <a:latin typeface="+mj-lt"/>
              </a:defRPr>
            </a:lvl5pPr>
          </a:lstStyle>
          <a:p>
            <a:pPr lvl="0"/>
            <a:r>
              <a:rPr lang="en-US" dirty="0"/>
              <a:t>Name</a:t>
            </a:r>
          </a:p>
        </p:txBody>
      </p:sp>
      <p:sp>
        <p:nvSpPr>
          <p:cNvPr id="19" name="Text Placeholder 8">
            <a:extLst>
              <a:ext uri="{FF2B5EF4-FFF2-40B4-BE49-F238E27FC236}">
                <a16:creationId xmlns="" xmlns:a16="http://schemas.microsoft.com/office/drawing/2014/main" id="{25CC45AB-977D-4580-9F1A-2E786542EE50}"/>
              </a:ext>
            </a:extLst>
          </p:cNvPr>
          <p:cNvSpPr>
            <a:spLocks noGrp="1"/>
          </p:cNvSpPr>
          <p:nvPr>
            <p:ph type="body" sz="quarter" idx="24" hasCustomPrompt="1"/>
          </p:nvPr>
        </p:nvSpPr>
        <p:spPr>
          <a:xfrm>
            <a:off x="8578381" y="5743413"/>
            <a:ext cx="2286000" cy="365125"/>
          </a:xfrm>
        </p:spPr>
        <p:txBody>
          <a:bodyPr>
            <a:noAutofit/>
          </a:bodyPr>
          <a:lstStyle>
            <a:lvl1pPr marL="0" indent="0" algn="ctr">
              <a:buNone/>
              <a:defRPr sz="1051">
                <a:latin typeface="+mn-lt"/>
              </a:defRPr>
            </a:lvl1pPr>
            <a:lvl2pPr marL="342891" indent="0">
              <a:buNone/>
              <a:defRPr sz="1051">
                <a:latin typeface="+mj-lt"/>
              </a:defRPr>
            </a:lvl2pPr>
            <a:lvl3pPr marL="685783" indent="0">
              <a:buNone/>
              <a:defRPr sz="1051">
                <a:latin typeface="+mj-lt"/>
              </a:defRPr>
            </a:lvl3pPr>
            <a:lvl4pPr marL="1028674" indent="0">
              <a:buNone/>
              <a:defRPr sz="1051">
                <a:latin typeface="+mj-lt"/>
              </a:defRPr>
            </a:lvl4pPr>
            <a:lvl5pPr marL="1371566" indent="0">
              <a:buNone/>
              <a:defRPr sz="1051">
                <a:latin typeface="+mj-lt"/>
              </a:defRPr>
            </a:lvl5pPr>
          </a:lstStyle>
          <a:p>
            <a:pPr lvl="0"/>
            <a:r>
              <a:rPr lang="en-US" dirty="0"/>
              <a:t>Title</a:t>
            </a:r>
          </a:p>
        </p:txBody>
      </p:sp>
      <p:sp>
        <p:nvSpPr>
          <p:cNvPr id="3" name="Date Placeholder 2">
            <a:extLst>
              <a:ext uri="{FF2B5EF4-FFF2-40B4-BE49-F238E27FC236}">
                <a16:creationId xmlns="" xmlns:a16="http://schemas.microsoft.com/office/drawing/2014/main" id="{9CAF00A3-1058-4FA9-A985-03711701054C}"/>
              </a:ext>
            </a:extLst>
          </p:cNvPr>
          <p:cNvSpPr>
            <a:spLocks noGrp="1"/>
          </p:cNvSpPr>
          <p:nvPr>
            <p:ph type="dt" sz="half" idx="10"/>
          </p:nvPr>
        </p:nvSpPr>
        <p:spPr/>
        <p:txBody>
          <a:bodyPr/>
          <a:lstStyle/>
          <a:p>
            <a:r>
              <a:rPr lang="en-US">
                <a:solidFill>
                  <a:srgbClr val="E7E6E6">
                    <a:lumMod val="50000"/>
                  </a:srgbClr>
                </a:solidFill>
              </a:rPr>
              <a:t>20XX</a:t>
            </a:r>
            <a:endParaRPr lang="en-US" dirty="0">
              <a:solidFill>
                <a:srgbClr val="E7E6E6">
                  <a:lumMod val="50000"/>
                </a:srgbClr>
              </a:solidFill>
            </a:endParaRPr>
          </a:p>
        </p:txBody>
      </p:sp>
      <p:sp>
        <p:nvSpPr>
          <p:cNvPr id="4" name="Footer Placeholder 3">
            <a:extLst>
              <a:ext uri="{FF2B5EF4-FFF2-40B4-BE49-F238E27FC236}">
                <a16:creationId xmlns="" xmlns:a16="http://schemas.microsoft.com/office/drawing/2014/main" id="{A00F60BE-20E1-40C5-85E7-AEAABD0C0DE6}"/>
              </a:ext>
            </a:extLst>
          </p:cNvPr>
          <p:cNvSpPr>
            <a:spLocks noGrp="1"/>
          </p:cNvSpPr>
          <p:nvPr>
            <p:ph type="ftr" sz="quarter" idx="11"/>
          </p:nvPr>
        </p:nvSpPr>
        <p:spPr/>
        <p:txBody>
          <a:bodyPr/>
          <a:lstStyle/>
          <a:p>
            <a:r>
              <a:rPr lang="en-US">
                <a:solidFill>
                  <a:srgbClr val="E7E6E6">
                    <a:lumMod val="50000"/>
                  </a:srgbClr>
                </a:solidFill>
              </a:rPr>
              <a:t>RURBAN TIRUVALLUR</a:t>
            </a:r>
            <a:endParaRPr lang="en-US" dirty="0">
              <a:solidFill>
                <a:srgbClr val="E7E6E6">
                  <a:lumMod val="50000"/>
                </a:srgbClr>
              </a:solidFill>
            </a:endParaRPr>
          </a:p>
        </p:txBody>
      </p:sp>
      <p:sp>
        <p:nvSpPr>
          <p:cNvPr id="5" name="Slide Number Placeholder 4">
            <a:extLst>
              <a:ext uri="{FF2B5EF4-FFF2-40B4-BE49-F238E27FC236}">
                <a16:creationId xmlns="" xmlns:a16="http://schemas.microsoft.com/office/drawing/2014/main" id="{05DC939B-94C9-4FF9-B0C8-1149DEFA6CF8}"/>
              </a:ext>
            </a:extLst>
          </p:cNvPr>
          <p:cNvSpPr>
            <a:spLocks noGrp="1"/>
          </p:cNvSpPr>
          <p:nvPr>
            <p:ph type="sldNum" sz="quarter" idx="12"/>
          </p:nvPr>
        </p:nvSpPr>
        <p:spPr/>
        <p:txBody>
          <a:bodyPr/>
          <a:lstStyle/>
          <a:p>
            <a:fld id="{B5CEABB6-07DC-46E8-9B57-56EC44A396E5}" type="slidenum">
              <a:rPr lang="en-US" smtClean="0">
                <a:solidFill>
                  <a:srgbClr val="E7E6E6">
                    <a:lumMod val="50000"/>
                  </a:srgbClr>
                </a:solidFill>
              </a:rPr>
              <a:pPr/>
              <a:t>‹#›</a:t>
            </a:fld>
            <a:endParaRPr lang="en-US" dirty="0">
              <a:solidFill>
                <a:srgbClr val="E7E6E6">
                  <a:lumMod val="50000"/>
                </a:srgbClr>
              </a:solidFill>
            </a:endParaRPr>
          </a:p>
        </p:txBody>
      </p:sp>
    </p:spTree>
    <p:extLst>
      <p:ext uri="{BB962C8B-B14F-4D97-AF65-F5344CB8AC3E}">
        <p14:creationId xmlns:p14="http://schemas.microsoft.com/office/powerpoint/2010/main" val="4079798757"/>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Team option2">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A1F8C642-49FB-4E16-A3A0-B2ACBEABFFD6}"/>
              </a:ext>
            </a:extLst>
          </p:cNvPr>
          <p:cNvSpPr>
            <a:spLocks noGrp="1"/>
          </p:cNvSpPr>
          <p:nvPr>
            <p:ph type="title"/>
          </p:nvPr>
        </p:nvSpPr>
        <p:spPr/>
        <p:txBody>
          <a:bodyPr/>
          <a:lstStyle>
            <a:lvl1pPr algn="ctr">
              <a:defRPr/>
            </a:lvl1pPr>
          </a:lstStyle>
          <a:p>
            <a:r>
              <a:rPr lang="en-US"/>
              <a:t>Click to edit Master title style</a:t>
            </a:r>
            <a:endParaRPr lang="en-US" dirty="0"/>
          </a:p>
        </p:txBody>
      </p:sp>
      <p:sp>
        <p:nvSpPr>
          <p:cNvPr id="7" name="Picture Placeholder 6">
            <a:extLst>
              <a:ext uri="{FF2B5EF4-FFF2-40B4-BE49-F238E27FC236}">
                <a16:creationId xmlns="" xmlns:a16="http://schemas.microsoft.com/office/drawing/2014/main" id="{37BA1CDE-376A-4ABA-B8B8-75D6A678096B}"/>
              </a:ext>
            </a:extLst>
          </p:cNvPr>
          <p:cNvSpPr>
            <a:spLocks noGrp="1"/>
          </p:cNvSpPr>
          <p:nvPr>
            <p:ph type="pic" sz="quarter" idx="13"/>
          </p:nvPr>
        </p:nvSpPr>
        <p:spPr>
          <a:xfrm>
            <a:off x="1335517" y="1717141"/>
            <a:ext cx="2286000" cy="1554480"/>
          </a:xfrm>
          <a:solidFill>
            <a:schemeClr val="accent6"/>
          </a:solidFill>
        </p:spPr>
        <p:txBody>
          <a:bodyPr/>
          <a:lstStyle/>
          <a:p>
            <a:r>
              <a:rPr lang="en-US"/>
              <a:t>Click icon to add picture</a:t>
            </a:r>
            <a:endParaRPr lang="en-US" dirty="0"/>
          </a:p>
        </p:txBody>
      </p:sp>
      <p:sp>
        <p:nvSpPr>
          <p:cNvPr id="9" name="Text Placeholder 8">
            <a:extLst>
              <a:ext uri="{FF2B5EF4-FFF2-40B4-BE49-F238E27FC236}">
                <a16:creationId xmlns="" xmlns:a16="http://schemas.microsoft.com/office/drawing/2014/main" id="{1B8F9B77-308B-48E1-BCAC-0C74FB9A1CF4}"/>
              </a:ext>
            </a:extLst>
          </p:cNvPr>
          <p:cNvSpPr>
            <a:spLocks noGrp="1"/>
          </p:cNvSpPr>
          <p:nvPr>
            <p:ph type="body" sz="quarter" idx="14" hasCustomPrompt="1"/>
          </p:nvPr>
        </p:nvSpPr>
        <p:spPr>
          <a:xfrm>
            <a:off x="1335517" y="3323013"/>
            <a:ext cx="2286000" cy="274320"/>
          </a:xfrm>
        </p:spPr>
        <p:txBody>
          <a:bodyPr anchor="ctr" anchorCtr="0">
            <a:noAutofit/>
          </a:bodyPr>
          <a:lstStyle>
            <a:lvl1pPr marL="0" indent="0" algn="ctr">
              <a:buNone/>
              <a:defRPr sz="1051">
                <a:latin typeface="+mj-lt"/>
              </a:defRPr>
            </a:lvl1pPr>
            <a:lvl2pPr marL="342891" indent="0">
              <a:buNone/>
              <a:defRPr sz="1051">
                <a:latin typeface="+mj-lt"/>
              </a:defRPr>
            </a:lvl2pPr>
            <a:lvl3pPr marL="685783" indent="0">
              <a:buNone/>
              <a:defRPr sz="1051">
                <a:latin typeface="+mj-lt"/>
              </a:defRPr>
            </a:lvl3pPr>
            <a:lvl4pPr marL="1028674" indent="0">
              <a:buNone/>
              <a:defRPr sz="1051">
                <a:latin typeface="+mj-lt"/>
              </a:defRPr>
            </a:lvl4pPr>
            <a:lvl5pPr marL="1371566" indent="0">
              <a:buNone/>
              <a:defRPr sz="1051">
                <a:latin typeface="+mj-lt"/>
              </a:defRPr>
            </a:lvl5pPr>
          </a:lstStyle>
          <a:p>
            <a:pPr lvl="0"/>
            <a:r>
              <a:rPr lang="en-US" dirty="0"/>
              <a:t>Name</a:t>
            </a:r>
          </a:p>
        </p:txBody>
      </p:sp>
      <p:sp>
        <p:nvSpPr>
          <p:cNvPr id="10" name="Text Placeholder 8">
            <a:extLst>
              <a:ext uri="{FF2B5EF4-FFF2-40B4-BE49-F238E27FC236}">
                <a16:creationId xmlns="" xmlns:a16="http://schemas.microsoft.com/office/drawing/2014/main" id="{50BA97C8-6774-46D2-9678-1BA2BE8C9D3E}"/>
              </a:ext>
            </a:extLst>
          </p:cNvPr>
          <p:cNvSpPr>
            <a:spLocks noGrp="1"/>
          </p:cNvSpPr>
          <p:nvPr>
            <p:ph type="body" sz="quarter" idx="15" hasCustomPrompt="1"/>
          </p:nvPr>
        </p:nvSpPr>
        <p:spPr>
          <a:xfrm>
            <a:off x="1335517" y="3610807"/>
            <a:ext cx="2286000" cy="274320"/>
          </a:xfrm>
        </p:spPr>
        <p:txBody>
          <a:bodyPr>
            <a:noAutofit/>
          </a:bodyPr>
          <a:lstStyle>
            <a:lvl1pPr marL="0" indent="0" algn="ctr">
              <a:buNone/>
              <a:defRPr sz="900">
                <a:latin typeface="+mn-lt"/>
              </a:defRPr>
            </a:lvl1pPr>
            <a:lvl2pPr marL="342891" indent="0">
              <a:buNone/>
              <a:defRPr sz="1051">
                <a:latin typeface="+mj-lt"/>
              </a:defRPr>
            </a:lvl2pPr>
            <a:lvl3pPr marL="685783" indent="0">
              <a:buNone/>
              <a:defRPr sz="1051">
                <a:latin typeface="+mj-lt"/>
              </a:defRPr>
            </a:lvl3pPr>
            <a:lvl4pPr marL="1028674" indent="0">
              <a:buNone/>
              <a:defRPr sz="1051">
                <a:latin typeface="+mj-lt"/>
              </a:defRPr>
            </a:lvl4pPr>
            <a:lvl5pPr marL="1371566" indent="0">
              <a:buNone/>
              <a:defRPr sz="1051">
                <a:latin typeface="+mj-lt"/>
              </a:defRPr>
            </a:lvl5pPr>
          </a:lstStyle>
          <a:p>
            <a:pPr lvl="0"/>
            <a:r>
              <a:rPr lang="en-US" dirty="0"/>
              <a:t>Title</a:t>
            </a:r>
          </a:p>
        </p:txBody>
      </p:sp>
      <p:sp>
        <p:nvSpPr>
          <p:cNvPr id="11" name="Picture Placeholder 6">
            <a:extLst>
              <a:ext uri="{FF2B5EF4-FFF2-40B4-BE49-F238E27FC236}">
                <a16:creationId xmlns="" xmlns:a16="http://schemas.microsoft.com/office/drawing/2014/main" id="{D48977F0-CAE5-4054-B1AC-16B25EB28CBA}"/>
              </a:ext>
            </a:extLst>
          </p:cNvPr>
          <p:cNvSpPr>
            <a:spLocks noGrp="1"/>
          </p:cNvSpPr>
          <p:nvPr>
            <p:ph type="pic" sz="quarter" idx="16"/>
          </p:nvPr>
        </p:nvSpPr>
        <p:spPr>
          <a:xfrm>
            <a:off x="3754036" y="1717537"/>
            <a:ext cx="2286000" cy="1554480"/>
          </a:xfrm>
          <a:solidFill>
            <a:schemeClr val="accent6"/>
          </a:solidFill>
        </p:spPr>
        <p:txBody>
          <a:bodyPr/>
          <a:lstStyle/>
          <a:p>
            <a:r>
              <a:rPr lang="en-US"/>
              <a:t>Click icon to add picture</a:t>
            </a:r>
            <a:endParaRPr lang="en-US" dirty="0"/>
          </a:p>
        </p:txBody>
      </p:sp>
      <p:sp>
        <p:nvSpPr>
          <p:cNvPr id="12" name="Text Placeholder 8">
            <a:extLst>
              <a:ext uri="{FF2B5EF4-FFF2-40B4-BE49-F238E27FC236}">
                <a16:creationId xmlns="" xmlns:a16="http://schemas.microsoft.com/office/drawing/2014/main" id="{035550F1-A852-48F3-9C1C-C64F3B8D4D7E}"/>
              </a:ext>
            </a:extLst>
          </p:cNvPr>
          <p:cNvSpPr>
            <a:spLocks noGrp="1"/>
          </p:cNvSpPr>
          <p:nvPr>
            <p:ph type="body" sz="quarter" idx="17" hasCustomPrompt="1"/>
          </p:nvPr>
        </p:nvSpPr>
        <p:spPr>
          <a:xfrm>
            <a:off x="3754036" y="3323409"/>
            <a:ext cx="2286000" cy="274320"/>
          </a:xfrm>
        </p:spPr>
        <p:txBody>
          <a:bodyPr anchor="ctr" anchorCtr="0">
            <a:noAutofit/>
          </a:bodyPr>
          <a:lstStyle>
            <a:lvl1pPr marL="0" indent="0" algn="ctr">
              <a:buNone/>
              <a:defRPr sz="1051">
                <a:latin typeface="+mj-lt"/>
              </a:defRPr>
            </a:lvl1pPr>
            <a:lvl2pPr marL="342891" indent="0">
              <a:buNone/>
              <a:defRPr sz="1051">
                <a:latin typeface="+mj-lt"/>
              </a:defRPr>
            </a:lvl2pPr>
            <a:lvl3pPr marL="685783" indent="0">
              <a:buNone/>
              <a:defRPr sz="1051">
                <a:latin typeface="+mj-lt"/>
              </a:defRPr>
            </a:lvl3pPr>
            <a:lvl4pPr marL="1028674" indent="0">
              <a:buNone/>
              <a:defRPr sz="1051">
                <a:latin typeface="+mj-lt"/>
              </a:defRPr>
            </a:lvl4pPr>
            <a:lvl5pPr marL="1371566" indent="0">
              <a:buNone/>
              <a:defRPr sz="1051">
                <a:latin typeface="+mj-lt"/>
              </a:defRPr>
            </a:lvl5pPr>
          </a:lstStyle>
          <a:p>
            <a:pPr lvl="0"/>
            <a:r>
              <a:rPr lang="en-US" dirty="0"/>
              <a:t>Name</a:t>
            </a:r>
          </a:p>
        </p:txBody>
      </p:sp>
      <p:sp>
        <p:nvSpPr>
          <p:cNvPr id="13" name="Text Placeholder 8">
            <a:extLst>
              <a:ext uri="{FF2B5EF4-FFF2-40B4-BE49-F238E27FC236}">
                <a16:creationId xmlns="" xmlns:a16="http://schemas.microsoft.com/office/drawing/2014/main" id="{D757D7CE-02BE-4D9B-A676-F2967D660EC0}"/>
              </a:ext>
            </a:extLst>
          </p:cNvPr>
          <p:cNvSpPr>
            <a:spLocks noGrp="1"/>
          </p:cNvSpPr>
          <p:nvPr>
            <p:ph type="body" sz="quarter" idx="18" hasCustomPrompt="1"/>
          </p:nvPr>
        </p:nvSpPr>
        <p:spPr>
          <a:xfrm>
            <a:off x="3754036" y="3611203"/>
            <a:ext cx="2286000" cy="274320"/>
          </a:xfrm>
        </p:spPr>
        <p:txBody>
          <a:bodyPr>
            <a:noAutofit/>
          </a:bodyPr>
          <a:lstStyle>
            <a:lvl1pPr marL="0" indent="0" algn="ctr">
              <a:buNone/>
              <a:defRPr sz="900">
                <a:latin typeface="+mn-lt"/>
              </a:defRPr>
            </a:lvl1pPr>
            <a:lvl2pPr marL="342891" indent="0">
              <a:buNone/>
              <a:defRPr sz="1051">
                <a:latin typeface="+mj-lt"/>
              </a:defRPr>
            </a:lvl2pPr>
            <a:lvl3pPr marL="685783" indent="0">
              <a:buNone/>
              <a:defRPr sz="1051">
                <a:latin typeface="+mj-lt"/>
              </a:defRPr>
            </a:lvl3pPr>
            <a:lvl4pPr marL="1028674" indent="0">
              <a:buNone/>
              <a:defRPr sz="1051">
                <a:latin typeface="+mj-lt"/>
              </a:defRPr>
            </a:lvl4pPr>
            <a:lvl5pPr marL="1371566" indent="0">
              <a:buNone/>
              <a:defRPr sz="1051">
                <a:latin typeface="+mj-lt"/>
              </a:defRPr>
            </a:lvl5pPr>
          </a:lstStyle>
          <a:p>
            <a:pPr lvl="0"/>
            <a:r>
              <a:rPr lang="en-US" dirty="0"/>
              <a:t>Title</a:t>
            </a:r>
          </a:p>
        </p:txBody>
      </p:sp>
      <p:sp>
        <p:nvSpPr>
          <p:cNvPr id="14" name="Picture Placeholder 6">
            <a:extLst>
              <a:ext uri="{FF2B5EF4-FFF2-40B4-BE49-F238E27FC236}">
                <a16:creationId xmlns="" xmlns:a16="http://schemas.microsoft.com/office/drawing/2014/main" id="{64C29CA7-3B83-4C84-8407-F05C8CA7084D}"/>
              </a:ext>
            </a:extLst>
          </p:cNvPr>
          <p:cNvSpPr>
            <a:spLocks noGrp="1"/>
          </p:cNvSpPr>
          <p:nvPr>
            <p:ph type="pic" sz="quarter" idx="19"/>
          </p:nvPr>
        </p:nvSpPr>
        <p:spPr>
          <a:xfrm>
            <a:off x="6172559" y="1717141"/>
            <a:ext cx="2286000" cy="1554480"/>
          </a:xfrm>
          <a:solidFill>
            <a:schemeClr val="accent6"/>
          </a:solidFill>
        </p:spPr>
        <p:txBody>
          <a:bodyPr/>
          <a:lstStyle/>
          <a:p>
            <a:r>
              <a:rPr lang="en-US"/>
              <a:t>Click icon to add picture</a:t>
            </a:r>
            <a:endParaRPr lang="en-US" dirty="0"/>
          </a:p>
        </p:txBody>
      </p:sp>
      <p:sp>
        <p:nvSpPr>
          <p:cNvPr id="15" name="Text Placeholder 8">
            <a:extLst>
              <a:ext uri="{FF2B5EF4-FFF2-40B4-BE49-F238E27FC236}">
                <a16:creationId xmlns="" xmlns:a16="http://schemas.microsoft.com/office/drawing/2014/main" id="{62304448-704D-4C85-87B3-13204A597E05}"/>
              </a:ext>
            </a:extLst>
          </p:cNvPr>
          <p:cNvSpPr>
            <a:spLocks noGrp="1"/>
          </p:cNvSpPr>
          <p:nvPr>
            <p:ph type="body" sz="quarter" idx="20" hasCustomPrompt="1"/>
          </p:nvPr>
        </p:nvSpPr>
        <p:spPr>
          <a:xfrm>
            <a:off x="6172559" y="3323013"/>
            <a:ext cx="2286000" cy="274320"/>
          </a:xfrm>
        </p:spPr>
        <p:txBody>
          <a:bodyPr anchor="ctr" anchorCtr="0">
            <a:noAutofit/>
          </a:bodyPr>
          <a:lstStyle>
            <a:lvl1pPr marL="0" indent="0" algn="ctr">
              <a:buNone/>
              <a:defRPr sz="1051">
                <a:latin typeface="+mj-lt"/>
              </a:defRPr>
            </a:lvl1pPr>
            <a:lvl2pPr marL="342891" indent="0">
              <a:buNone/>
              <a:defRPr sz="1051">
                <a:latin typeface="+mj-lt"/>
              </a:defRPr>
            </a:lvl2pPr>
            <a:lvl3pPr marL="685783" indent="0">
              <a:buNone/>
              <a:defRPr sz="1051">
                <a:latin typeface="+mj-lt"/>
              </a:defRPr>
            </a:lvl3pPr>
            <a:lvl4pPr marL="1028674" indent="0">
              <a:buNone/>
              <a:defRPr sz="1051">
                <a:latin typeface="+mj-lt"/>
              </a:defRPr>
            </a:lvl4pPr>
            <a:lvl5pPr marL="1371566" indent="0">
              <a:buNone/>
              <a:defRPr sz="1051">
                <a:latin typeface="+mj-lt"/>
              </a:defRPr>
            </a:lvl5pPr>
          </a:lstStyle>
          <a:p>
            <a:pPr lvl="0"/>
            <a:r>
              <a:rPr lang="en-US" dirty="0"/>
              <a:t>Name</a:t>
            </a:r>
          </a:p>
        </p:txBody>
      </p:sp>
      <p:sp>
        <p:nvSpPr>
          <p:cNvPr id="16" name="Text Placeholder 8">
            <a:extLst>
              <a:ext uri="{FF2B5EF4-FFF2-40B4-BE49-F238E27FC236}">
                <a16:creationId xmlns="" xmlns:a16="http://schemas.microsoft.com/office/drawing/2014/main" id="{BB608A2D-D2B2-4E41-89DB-745BBE2D8B47}"/>
              </a:ext>
            </a:extLst>
          </p:cNvPr>
          <p:cNvSpPr>
            <a:spLocks noGrp="1"/>
          </p:cNvSpPr>
          <p:nvPr>
            <p:ph type="body" sz="quarter" idx="21" hasCustomPrompt="1"/>
          </p:nvPr>
        </p:nvSpPr>
        <p:spPr>
          <a:xfrm>
            <a:off x="6172559" y="3610807"/>
            <a:ext cx="2286000" cy="274320"/>
          </a:xfrm>
        </p:spPr>
        <p:txBody>
          <a:bodyPr>
            <a:noAutofit/>
          </a:bodyPr>
          <a:lstStyle>
            <a:lvl1pPr marL="0" indent="0" algn="ctr">
              <a:buNone/>
              <a:defRPr sz="900">
                <a:latin typeface="+mn-lt"/>
              </a:defRPr>
            </a:lvl1pPr>
            <a:lvl2pPr marL="342891" indent="0">
              <a:buNone/>
              <a:defRPr sz="1051">
                <a:latin typeface="+mj-lt"/>
              </a:defRPr>
            </a:lvl2pPr>
            <a:lvl3pPr marL="685783" indent="0">
              <a:buNone/>
              <a:defRPr sz="1051">
                <a:latin typeface="+mj-lt"/>
              </a:defRPr>
            </a:lvl3pPr>
            <a:lvl4pPr marL="1028674" indent="0">
              <a:buNone/>
              <a:defRPr sz="1051">
                <a:latin typeface="+mj-lt"/>
              </a:defRPr>
            </a:lvl4pPr>
            <a:lvl5pPr marL="1371566" indent="0">
              <a:buNone/>
              <a:defRPr sz="1051">
                <a:latin typeface="+mj-lt"/>
              </a:defRPr>
            </a:lvl5pPr>
          </a:lstStyle>
          <a:p>
            <a:pPr lvl="0"/>
            <a:r>
              <a:rPr lang="en-US" dirty="0"/>
              <a:t>Title</a:t>
            </a:r>
          </a:p>
        </p:txBody>
      </p:sp>
      <p:sp>
        <p:nvSpPr>
          <p:cNvPr id="17" name="Picture Placeholder 6">
            <a:extLst>
              <a:ext uri="{FF2B5EF4-FFF2-40B4-BE49-F238E27FC236}">
                <a16:creationId xmlns="" xmlns:a16="http://schemas.microsoft.com/office/drawing/2014/main" id="{B1A1DC22-0E05-43FC-8E91-0BE7AA25EEF8}"/>
              </a:ext>
            </a:extLst>
          </p:cNvPr>
          <p:cNvSpPr>
            <a:spLocks noGrp="1"/>
          </p:cNvSpPr>
          <p:nvPr>
            <p:ph type="pic" sz="quarter" idx="22"/>
          </p:nvPr>
        </p:nvSpPr>
        <p:spPr>
          <a:xfrm>
            <a:off x="8578381" y="1717141"/>
            <a:ext cx="2286000" cy="1554480"/>
          </a:xfrm>
          <a:solidFill>
            <a:schemeClr val="accent6"/>
          </a:solidFill>
        </p:spPr>
        <p:txBody>
          <a:bodyPr/>
          <a:lstStyle/>
          <a:p>
            <a:r>
              <a:rPr lang="en-US"/>
              <a:t>Click icon to add picture</a:t>
            </a:r>
            <a:endParaRPr lang="en-US" dirty="0"/>
          </a:p>
        </p:txBody>
      </p:sp>
      <p:sp>
        <p:nvSpPr>
          <p:cNvPr id="18" name="Text Placeholder 8">
            <a:extLst>
              <a:ext uri="{FF2B5EF4-FFF2-40B4-BE49-F238E27FC236}">
                <a16:creationId xmlns="" xmlns:a16="http://schemas.microsoft.com/office/drawing/2014/main" id="{25676C67-0CCC-403A-9B15-B42740FCF064}"/>
              </a:ext>
            </a:extLst>
          </p:cNvPr>
          <p:cNvSpPr>
            <a:spLocks noGrp="1"/>
          </p:cNvSpPr>
          <p:nvPr>
            <p:ph type="body" sz="quarter" idx="23" hasCustomPrompt="1"/>
          </p:nvPr>
        </p:nvSpPr>
        <p:spPr>
          <a:xfrm>
            <a:off x="8578381" y="3323013"/>
            <a:ext cx="2286000" cy="274320"/>
          </a:xfrm>
        </p:spPr>
        <p:txBody>
          <a:bodyPr anchor="ctr" anchorCtr="0">
            <a:noAutofit/>
          </a:bodyPr>
          <a:lstStyle>
            <a:lvl1pPr marL="0" indent="0" algn="ctr">
              <a:buNone/>
              <a:defRPr sz="1051">
                <a:latin typeface="+mj-lt"/>
              </a:defRPr>
            </a:lvl1pPr>
            <a:lvl2pPr marL="342891" indent="0">
              <a:buNone/>
              <a:defRPr sz="1051">
                <a:latin typeface="+mj-lt"/>
              </a:defRPr>
            </a:lvl2pPr>
            <a:lvl3pPr marL="685783" indent="0">
              <a:buNone/>
              <a:defRPr sz="1051">
                <a:latin typeface="+mj-lt"/>
              </a:defRPr>
            </a:lvl3pPr>
            <a:lvl4pPr marL="1028674" indent="0">
              <a:buNone/>
              <a:defRPr sz="1051">
                <a:latin typeface="+mj-lt"/>
              </a:defRPr>
            </a:lvl4pPr>
            <a:lvl5pPr marL="1371566" indent="0">
              <a:buNone/>
              <a:defRPr sz="1051">
                <a:latin typeface="+mj-lt"/>
              </a:defRPr>
            </a:lvl5pPr>
          </a:lstStyle>
          <a:p>
            <a:pPr lvl="0"/>
            <a:r>
              <a:rPr lang="en-US" dirty="0"/>
              <a:t>Name</a:t>
            </a:r>
          </a:p>
        </p:txBody>
      </p:sp>
      <p:sp>
        <p:nvSpPr>
          <p:cNvPr id="19" name="Text Placeholder 8">
            <a:extLst>
              <a:ext uri="{FF2B5EF4-FFF2-40B4-BE49-F238E27FC236}">
                <a16:creationId xmlns="" xmlns:a16="http://schemas.microsoft.com/office/drawing/2014/main" id="{25CC45AB-977D-4580-9F1A-2E786542EE50}"/>
              </a:ext>
            </a:extLst>
          </p:cNvPr>
          <p:cNvSpPr>
            <a:spLocks noGrp="1"/>
          </p:cNvSpPr>
          <p:nvPr>
            <p:ph type="body" sz="quarter" idx="24" hasCustomPrompt="1"/>
          </p:nvPr>
        </p:nvSpPr>
        <p:spPr>
          <a:xfrm>
            <a:off x="8578381" y="3610807"/>
            <a:ext cx="2286000" cy="274320"/>
          </a:xfrm>
        </p:spPr>
        <p:txBody>
          <a:bodyPr>
            <a:noAutofit/>
          </a:bodyPr>
          <a:lstStyle>
            <a:lvl1pPr marL="0" indent="0" algn="ctr">
              <a:buNone/>
              <a:defRPr sz="900">
                <a:latin typeface="+mn-lt"/>
              </a:defRPr>
            </a:lvl1pPr>
            <a:lvl2pPr marL="342891" indent="0">
              <a:buNone/>
              <a:defRPr sz="1051">
                <a:latin typeface="+mj-lt"/>
              </a:defRPr>
            </a:lvl2pPr>
            <a:lvl3pPr marL="685783" indent="0">
              <a:buNone/>
              <a:defRPr sz="1051">
                <a:latin typeface="+mj-lt"/>
              </a:defRPr>
            </a:lvl3pPr>
            <a:lvl4pPr marL="1028674" indent="0">
              <a:buNone/>
              <a:defRPr sz="1051">
                <a:latin typeface="+mj-lt"/>
              </a:defRPr>
            </a:lvl4pPr>
            <a:lvl5pPr marL="1371566" indent="0">
              <a:buNone/>
              <a:defRPr sz="1051">
                <a:latin typeface="+mj-lt"/>
              </a:defRPr>
            </a:lvl5pPr>
          </a:lstStyle>
          <a:p>
            <a:pPr lvl="0"/>
            <a:r>
              <a:rPr lang="en-US" dirty="0"/>
              <a:t>Title</a:t>
            </a:r>
          </a:p>
        </p:txBody>
      </p:sp>
      <p:sp>
        <p:nvSpPr>
          <p:cNvPr id="44" name="Picture Placeholder 6">
            <a:extLst>
              <a:ext uri="{FF2B5EF4-FFF2-40B4-BE49-F238E27FC236}">
                <a16:creationId xmlns="" xmlns:a16="http://schemas.microsoft.com/office/drawing/2014/main" id="{27688D91-F8AA-4C0A-BF29-90F8FE202DAC}"/>
              </a:ext>
            </a:extLst>
          </p:cNvPr>
          <p:cNvSpPr>
            <a:spLocks noGrp="1"/>
          </p:cNvSpPr>
          <p:nvPr>
            <p:ph type="pic" sz="quarter" idx="25"/>
          </p:nvPr>
        </p:nvSpPr>
        <p:spPr>
          <a:xfrm>
            <a:off x="1325220" y="4131915"/>
            <a:ext cx="2286000" cy="1554480"/>
          </a:xfrm>
          <a:solidFill>
            <a:schemeClr val="accent6"/>
          </a:solidFill>
        </p:spPr>
        <p:txBody>
          <a:bodyPr/>
          <a:lstStyle/>
          <a:p>
            <a:r>
              <a:rPr lang="en-US"/>
              <a:t>Click icon to add picture</a:t>
            </a:r>
            <a:endParaRPr lang="en-US" dirty="0"/>
          </a:p>
        </p:txBody>
      </p:sp>
      <p:sp>
        <p:nvSpPr>
          <p:cNvPr id="45" name="Text Placeholder 8">
            <a:extLst>
              <a:ext uri="{FF2B5EF4-FFF2-40B4-BE49-F238E27FC236}">
                <a16:creationId xmlns="" xmlns:a16="http://schemas.microsoft.com/office/drawing/2014/main" id="{D9AECBF7-0508-4905-9DF6-C0FF9D9ADA48}"/>
              </a:ext>
            </a:extLst>
          </p:cNvPr>
          <p:cNvSpPr>
            <a:spLocks noGrp="1"/>
          </p:cNvSpPr>
          <p:nvPr>
            <p:ph type="body" sz="quarter" idx="26" hasCustomPrompt="1"/>
          </p:nvPr>
        </p:nvSpPr>
        <p:spPr>
          <a:xfrm>
            <a:off x="1325220" y="5737787"/>
            <a:ext cx="2286000" cy="274320"/>
          </a:xfrm>
        </p:spPr>
        <p:txBody>
          <a:bodyPr anchor="ctr" anchorCtr="0">
            <a:noAutofit/>
          </a:bodyPr>
          <a:lstStyle>
            <a:lvl1pPr marL="0" indent="0" algn="ctr">
              <a:buNone/>
              <a:defRPr sz="1051">
                <a:latin typeface="+mj-lt"/>
              </a:defRPr>
            </a:lvl1pPr>
            <a:lvl2pPr marL="342891" indent="0">
              <a:buNone/>
              <a:defRPr sz="1051">
                <a:latin typeface="+mj-lt"/>
              </a:defRPr>
            </a:lvl2pPr>
            <a:lvl3pPr marL="685783" indent="0">
              <a:buNone/>
              <a:defRPr sz="1051">
                <a:latin typeface="+mj-lt"/>
              </a:defRPr>
            </a:lvl3pPr>
            <a:lvl4pPr marL="1028674" indent="0">
              <a:buNone/>
              <a:defRPr sz="1051">
                <a:latin typeface="+mj-lt"/>
              </a:defRPr>
            </a:lvl4pPr>
            <a:lvl5pPr marL="1371566" indent="0">
              <a:buNone/>
              <a:defRPr sz="1051">
                <a:latin typeface="+mj-lt"/>
              </a:defRPr>
            </a:lvl5pPr>
          </a:lstStyle>
          <a:p>
            <a:pPr lvl="0"/>
            <a:r>
              <a:rPr lang="en-US" dirty="0"/>
              <a:t>Name</a:t>
            </a:r>
          </a:p>
        </p:txBody>
      </p:sp>
      <p:sp>
        <p:nvSpPr>
          <p:cNvPr id="46" name="Text Placeholder 8">
            <a:extLst>
              <a:ext uri="{FF2B5EF4-FFF2-40B4-BE49-F238E27FC236}">
                <a16:creationId xmlns="" xmlns:a16="http://schemas.microsoft.com/office/drawing/2014/main" id="{A7F920A3-CA67-4CD0-A639-1CE803DE26F8}"/>
              </a:ext>
            </a:extLst>
          </p:cNvPr>
          <p:cNvSpPr>
            <a:spLocks noGrp="1"/>
          </p:cNvSpPr>
          <p:nvPr>
            <p:ph type="body" sz="quarter" idx="27" hasCustomPrompt="1"/>
          </p:nvPr>
        </p:nvSpPr>
        <p:spPr>
          <a:xfrm>
            <a:off x="1325220" y="6025581"/>
            <a:ext cx="2286000" cy="274320"/>
          </a:xfrm>
        </p:spPr>
        <p:txBody>
          <a:bodyPr>
            <a:noAutofit/>
          </a:bodyPr>
          <a:lstStyle>
            <a:lvl1pPr marL="0" indent="0" algn="ctr">
              <a:buNone/>
              <a:defRPr sz="900">
                <a:latin typeface="+mn-lt"/>
              </a:defRPr>
            </a:lvl1pPr>
            <a:lvl2pPr marL="342891" indent="0">
              <a:buNone/>
              <a:defRPr sz="1051">
                <a:latin typeface="+mj-lt"/>
              </a:defRPr>
            </a:lvl2pPr>
            <a:lvl3pPr marL="685783" indent="0">
              <a:buNone/>
              <a:defRPr sz="1051">
                <a:latin typeface="+mj-lt"/>
              </a:defRPr>
            </a:lvl3pPr>
            <a:lvl4pPr marL="1028674" indent="0">
              <a:buNone/>
              <a:defRPr sz="1051">
                <a:latin typeface="+mj-lt"/>
              </a:defRPr>
            </a:lvl4pPr>
            <a:lvl5pPr marL="1371566" indent="0">
              <a:buNone/>
              <a:defRPr sz="1051">
                <a:latin typeface="+mj-lt"/>
              </a:defRPr>
            </a:lvl5pPr>
          </a:lstStyle>
          <a:p>
            <a:pPr lvl="0"/>
            <a:r>
              <a:rPr lang="en-US" dirty="0"/>
              <a:t>Title</a:t>
            </a:r>
          </a:p>
        </p:txBody>
      </p:sp>
      <p:sp>
        <p:nvSpPr>
          <p:cNvPr id="47" name="Picture Placeholder 6">
            <a:extLst>
              <a:ext uri="{FF2B5EF4-FFF2-40B4-BE49-F238E27FC236}">
                <a16:creationId xmlns="" xmlns:a16="http://schemas.microsoft.com/office/drawing/2014/main" id="{463E2C69-9A20-4A90-8F45-4EE6CFD469B6}"/>
              </a:ext>
            </a:extLst>
          </p:cNvPr>
          <p:cNvSpPr>
            <a:spLocks noGrp="1"/>
          </p:cNvSpPr>
          <p:nvPr>
            <p:ph type="pic" sz="quarter" idx="28"/>
          </p:nvPr>
        </p:nvSpPr>
        <p:spPr>
          <a:xfrm>
            <a:off x="3743743" y="4132311"/>
            <a:ext cx="2286000" cy="1554480"/>
          </a:xfrm>
          <a:solidFill>
            <a:schemeClr val="accent6"/>
          </a:solidFill>
        </p:spPr>
        <p:txBody>
          <a:bodyPr/>
          <a:lstStyle/>
          <a:p>
            <a:r>
              <a:rPr lang="en-US"/>
              <a:t>Click icon to add picture</a:t>
            </a:r>
            <a:endParaRPr lang="en-US" dirty="0"/>
          </a:p>
        </p:txBody>
      </p:sp>
      <p:sp>
        <p:nvSpPr>
          <p:cNvPr id="48" name="Text Placeholder 8">
            <a:extLst>
              <a:ext uri="{FF2B5EF4-FFF2-40B4-BE49-F238E27FC236}">
                <a16:creationId xmlns="" xmlns:a16="http://schemas.microsoft.com/office/drawing/2014/main" id="{D33409A7-C60B-4AD7-AFDF-23C2F042CECE}"/>
              </a:ext>
            </a:extLst>
          </p:cNvPr>
          <p:cNvSpPr>
            <a:spLocks noGrp="1"/>
          </p:cNvSpPr>
          <p:nvPr>
            <p:ph type="body" sz="quarter" idx="29" hasCustomPrompt="1"/>
          </p:nvPr>
        </p:nvSpPr>
        <p:spPr>
          <a:xfrm>
            <a:off x="3743743" y="5738183"/>
            <a:ext cx="2286000" cy="274320"/>
          </a:xfrm>
        </p:spPr>
        <p:txBody>
          <a:bodyPr anchor="ctr" anchorCtr="0">
            <a:noAutofit/>
          </a:bodyPr>
          <a:lstStyle>
            <a:lvl1pPr marL="0" indent="0" algn="ctr">
              <a:buNone/>
              <a:defRPr sz="1051">
                <a:latin typeface="+mj-lt"/>
              </a:defRPr>
            </a:lvl1pPr>
            <a:lvl2pPr marL="342891" indent="0">
              <a:buNone/>
              <a:defRPr sz="1051">
                <a:latin typeface="+mj-lt"/>
              </a:defRPr>
            </a:lvl2pPr>
            <a:lvl3pPr marL="685783" indent="0">
              <a:buNone/>
              <a:defRPr sz="1051">
                <a:latin typeface="+mj-lt"/>
              </a:defRPr>
            </a:lvl3pPr>
            <a:lvl4pPr marL="1028674" indent="0">
              <a:buNone/>
              <a:defRPr sz="1051">
                <a:latin typeface="+mj-lt"/>
              </a:defRPr>
            </a:lvl4pPr>
            <a:lvl5pPr marL="1371566" indent="0">
              <a:buNone/>
              <a:defRPr sz="1051">
                <a:latin typeface="+mj-lt"/>
              </a:defRPr>
            </a:lvl5pPr>
          </a:lstStyle>
          <a:p>
            <a:pPr lvl="0"/>
            <a:r>
              <a:rPr lang="en-US" dirty="0"/>
              <a:t>Name</a:t>
            </a:r>
          </a:p>
        </p:txBody>
      </p:sp>
      <p:sp>
        <p:nvSpPr>
          <p:cNvPr id="49" name="Text Placeholder 8">
            <a:extLst>
              <a:ext uri="{FF2B5EF4-FFF2-40B4-BE49-F238E27FC236}">
                <a16:creationId xmlns="" xmlns:a16="http://schemas.microsoft.com/office/drawing/2014/main" id="{4870155B-647D-44E9-AE54-24D2BB2404BF}"/>
              </a:ext>
            </a:extLst>
          </p:cNvPr>
          <p:cNvSpPr>
            <a:spLocks noGrp="1"/>
          </p:cNvSpPr>
          <p:nvPr>
            <p:ph type="body" sz="quarter" idx="30" hasCustomPrompt="1"/>
          </p:nvPr>
        </p:nvSpPr>
        <p:spPr>
          <a:xfrm>
            <a:off x="3743743" y="6025977"/>
            <a:ext cx="2286000" cy="274320"/>
          </a:xfrm>
        </p:spPr>
        <p:txBody>
          <a:bodyPr>
            <a:noAutofit/>
          </a:bodyPr>
          <a:lstStyle>
            <a:lvl1pPr marL="0" indent="0" algn="ctr">
              <a:buNone/>
              <a:defRPr sz="900">
                <a:latin typeface="+mn-lt"/>
              </a:defRPr>
            </a:lvl1pPr>
            <a:lvl2pPr marL="342891" indent="0">
              <a:buNone/>
              <a:defRPr sz="1051">
                <a:latin typeface="+mj-lt"/>
              </a:defRPr>
            </a:lvl2pPr>
            <a:lvl3pPr marL="685783" indent="0">
              <a:buNone/>
              <a:defRPr sz="1051">
                <a:latin typeface="+mj-lt"/>
              </a:defRPr>
            </a:lvl3pPr>
            <a:lvl4pPr marL="1028674" indent="0">
              <a:buNone/>
              <a:defRPr sz="1051">
                <a:latin typeface="+mj-lt"/>
              </a:defRPr>
            </a:lvl4pPr>
            <a:lvl5pPr marL="1371566" indent="0">
              <a:buNone/>
              <a:defRPr sz="1051">
                <a:latin typeface="+mj-lt"/>
              </a:defRPr>
            </a:lvl5pPr>
          </a:lstStyle>
          <a:p>
            <a:pPr lvl="0"/>
            <a:r>
              <a:rPr lang="en-US" dirty="0"/>
              <a:t>Title</a:t>
            </a:r>
          </a:p>
        </p:txBody>
      </p:sp>
      <p:sp>
        <p:nvSpPr>
          <p:cNvPr id="50" name="Picture Placeholder 6">
            <a:extLst>
              <a:ext uri="{FF2B5EF4-FFF2-40B4-BE49-F238E27FC236}">
                <a16:creationId xmlns="" xmlns:a16="http://schemas.microsoft.com/office/drawing/2014/main" id="{3876D40F-6DE8-45F1-B56E-986312109BAC}"/>
              </a:ext>
            </a:extLst>
          </p:cNvPr>
          <p:cNvSpPr>
            <a:spLocks noGrp="1"/>
          </p:cNvSpPr>
          <p:nvPr>
            <p:ph type="pic" sz="quarter" idx="31"/>
          </p:nvPr>
        </p:nvSpPr>
        <p:spPr>
          <a:xfrm>
            <a:off x="6162264" y="4131915"/>
            <a:ext cx="2286000" cy="1554480"/>
          </a:xfrm>
          <a:solidFill>
            <a:schemeClr val="accent6"/>
          </a:solidFill>
        </p:spPr>
        <p:txBody>
          <a:bodyPr/>
          <a:lstStyle/>
          <a:p>
            <a:r>
              <a:rPr lang="en-US"/>
              <a:t>Click icon to add picture</a:t>
            </a:r>
            <a:endParaRPr lang="en-US" dirty="0"/>
          </a:p>
        </p:txBody>
      </p:sp>
      <p:sp>
        <p:nvSpPr>
          <p:cNvPr id="51" name="Text Placeholder 8">
            <a:extLst>
              <a:ext uri="{FF2B5EF4-FFF2-40B4-BE49-F238E27FC236}">
                <a16:creationId xmlns="" xmlns:a16="http://schemas.microsoft.com/office/drawing/2014/main" id="{D0A39ABE-EF7B-477F-A346-C5CDA9F5D63A}"/>
              </a:ext>
            </a:extLst>
          </p:cNvPr>
          <p:cNvSpPr>
            <a:spLocks noGrp="1"/>
          </p:cNvSpPr>
          <p:nvPr>
            <p:ph type="body" sz="quarter" idx="32" hasCustomPrompt="1"/>
          </p:nvPr>
        </p:nvSpPr>
        <p:spPr>
          <a:xfrm>
            <a:off x="6162264" y="5737787"/>
            <a:ext cx="2286000" cy="274320"/>
          </a:xfrm>
        </p:spPr>
        <p:txBody>
          <a:bodyPr anchor="ctr" anchorCtr="0">
            <a:noAutofit/>
          </a:bodyPr>
          <a:lstStyle>
            <a:lvl1pPr marL="0" indent="0" algn="ctr">
              <a:buNone/>
              <a:defRPr sz="1051">
                <a:latin typeface="+mj-lt"/>
              </a:defRPr>
            </a:lvl1pPr>
            <a:lvl2pPr marL="342891" indent="0">
              <a:buNone/>
              <a:defRPr sz="1051">
                <a:latin typeface="+mj-lt"/>
              </a:defRPr>
            </a:lvl2pPr>
            <a:lvl3pPr marL="685783" indent="0">
              <a:buNone/>
              <a:defRPr sz="1051">
                <a:latin typeface="+mj-lt"/>
              </a:defRPr>
            </a:lvl3pPr>
            <a:lvl4pPr marL="1028674" indent="0">
              <a:buNone/>
              <a:defRPr sz="1051">
                <a:latin typeface="+mj-lt"/>
              </a:defRPr>
            </a:lvl4pPr>
            <a:lvl5pPr marL="1371566" indent="0">
              <a:buNone/>
              <a:defRPr sz="1051">
                <a:latin typeface="+mj-lt"/>
              </a:defRPr>
            </a:lvl5pPr>
          </a:lstStyle>
          <a:p>
            <a:pPr lvl="0"/>
            <a:r>
              <a:rPr lang="en-US" dirty="0"/>
              <a:t>Name</a:t>
            </a:r>
          </a:p>
        </p:txBody>
      </p:sp>
      <p:sp>
        <p:nvSpPr>
          <p:cNvPr id="52" name="Text Placeholder 8">
            <a:extLst>
              <a:ext uri="{FF2B5EF4-FFF2-40B4-BE49-F238E27FC236}">
                <a16:creationId xmlns="" xmlns:a16="http://schemas.microsoft.com/office/drawing/2014/main" id="{7787A6CA-4AF6-46F5-BA39-50F328D9A86E}"/>
              </a:ext>
            </a:extLst>
          </p:cNvPr>
          <p:cNvSpPr>
            <a:spLocks noGrp="1"/>
          </p:cNvSpPr>
          <p:nvPr>
            <p:ph type="body" sz="quarter" idx="33" hasCustomPrompt="1"/>
          </p:nvPr>
        </p:nvSpPr>
        <p:spPr>
          <a:xfrm>
            <a:off x="6162264" y="6025581"/>
            <a:ext cx="2286000" cy="274320"/>
          </a:xfrm>
        </p:spPr>
        <p:txBody>
          <a:bodyPr>
            <a:noAutofit/>
          </a:bodyPr>
          <a:lstStyle>
            <a:lvl1pPr marL="0" indent="0" algn="ctr">
              <a:buNone/>
              <a:defRPr sz="900">
                <a:latin typeface="+mn-lt"/>
              </a:defRPr>
            </a:lvl1pPr>
            <a:lvl2pPr marL="342891" indent="0">
              <a:buNone/>
              <a:defRPr sz="1051">
                <a:latin typeface="+mj-lt"/>
              </a:defRPr>
            </a:lvl2pPr>
            <a:lvl3pPr marL="685783" indent="0">
              <a:buNone/>
              <a:defRPr sz="1051">
                <a:latin typeface="+mj-lt"/>
              </a:defRPr>
            </a:lvl3pPr>
            <a:lvl4pPr marL="1028674" indent="0">
              <a:buNone/>
              <a:defRPr sz="1051">
                <a:latin typeface="+mj-lt"/>
              </a:defRPr>
            </a:lvl4pPr>
            <a:lvl5pPr marL="1371566" indent="0">
              <a:buNone/>
              <a:defRPr sz="1051">
                <a:latin typeface="+mj-lt"/>
              </a:defRPr>
            </a:lvl5pPr>
          </a:lstStyle>
          <a:p>
            <a:pPr lvl="0"/>
            <a:r>
              <a:rPr lang="en-US" dirty="0"/>
              <a:t>Title</a:t>
            </a:r>
          </a:p>
        </p:txBody>
      </p:sp>
      <p:sp>
        <p:nvSpPr>
          <p:cNvPr id="53" name="Picture Placeholder 6">
            <a:extLst>
              <a:ext uri="{FF2B5EF4-FFF2-40B4-BE49-F238E27FC236}">
                <a16:creationId xmlns="" xmlns:a16="http://schemas.microsoft.com/office/drawing/2014/main" id="{EC171A7C-639D-47C1-A626-7E4772629B28}"/>
              </a:ext>
            </a:extLst>
          </p:cNvPr>
          <p:cNvSpPr>
            <a:spLocks noGrp="1"/>
          </p:cNvSpPr>
          <p:nvPr>
            <p:ph type="pic" sz="quarter" idx="34"/>
          </p:nvPr>
        </p:nvSpPr>
        <p:spPr>
          <a:xfrm>
            <a:off x="8580783" y="4131915"/>
            <a:ext cx="2286000" cy="1554480"/>
          </a:xfrm>
          <a:solidFill>
            <a:schemeClr val="accent6"/>
          </a:solidFill>
        </p:spPr>
        <p:txBody>
          <a:bodyPr/>
          <a:lstStyle/>
          <a:p>
            <a:r>
              <a:rPr lang="en-US"/>
              <a:t>Click icon to add picture</a:t>
            </a:r>
            <a:endParaRPr lang="en-US" dirty="0"/>
          </a:p>
        </p:txBody>
      </p:sp>
      <p:sp>
        <p:nvSpPr>
          <p:cNvPr id="54" name="Text Placeholder 8">
            <a:extLst>
              <a:ext uri="{FF2B5EF4-FFF2-40B4-BE49-F238E27FC236}">
                <a16:creationId xmlns="" xmlns:a16="http://schemas.microsoft.com/office/drawing/2014/main" id="{674313BD-D2AD-4F0E-96FE-469C176818BD}"/>
              </a:ext>
            </a:extLst>
          </p:cNvPr>
          <p:cNvSpPr>
            <a:spLocks noGrp="1"/>
          </p:cNvSpPr>
          <p:nvPr>
            <p:ph type="body" sz="quarter" idx="35" hasCustomPrompt="1"/>
          </p:nvPr>
        </p:nvSpPr>
        <p:spPr>
          <a:xfrm>
            <a:off x="8580783" y="5737787"/>
            <a:ext cx="2286000" cy="274320"/>
          </a:xfrm>
        </p:spPr>
        <p:txBody>
          <a:bodyPr anchor="ctr" anchorCtr="0">
            <a:noAutofit/>
          </a:bodyPr>
          <a:lstStyle>
            <a:lvl1pPr marL="0" indent="0" algn="ctr">
              <a:buNone/>
              <a:defRPr sz="1051">
                <a:latin typeface="+mj-lt"/>
              </a:defRPr>
            </a:lvl1pPr>
            <a:lvl2pPr marL="342891" indent="0">
              <a:buNone/>
              <a:defRPr sz="1051">
                <a:latin typeface="+mj-lt"/>
              </a:defRPr>
            </a:lvl2pPr>
            <a:lvl3pPr marL="685783" indent="0">
              <a:buNone/>
              <a:defRPr sz="1051">
                <a:latin typeface="+mj-lt"/>
              </a:defRPr>
            </a:lvl3pPr>
            <a:lvl4pPr marL="1028674" indent="0">
              <a:buNone/>
              <a:defRPr sz="1051">
                <a:latin typeface="+mj-lt"/>
              </a:defRPr>
            </a:lvl4pPr>
            <a:lvl5pPr marL="1371566" indent="0">
              <a:buNone/>
              <a:defRPr sz="1051">
                <a:latin typeface="+mj-lt"/>
              </a:defRPr>
            </a:lvl5pPr>
          </a:lstStyle>
          <a:p>
            <a:pPr lvl="0"/>
            <a:r>
              <a:rPr lang="en-US" dirty="0"/>
              <a:t>Name</a:t>
            </a:r>
          </a:p>
        </p:txBody>
      </p:sp>
      <p:sp>
        <p:nvSpPr>
          <p:cNvPr id="55" name="Text Placeholder 8">
            <a:extLst>
              <a:ext uri="{FF2B5EF4-FFF2-40B4-BE49-F238E27FC236}">
                <a16:creationId xmlns="" xmlns:a16="http://schemas.microsoft.com/office/drawing/2014/main" id="{7141AE4E-36D0-4176-9FCB-E5803788939E}"/>
              </a:ext>
            </a:extLst>
          </p:cNvPr>
          <p:cNvSpPr>
            <a:spLocks noGrp="1"/>
          </p:cNvSpPr>
          <p:nvPr>
            <p:ph type="body" sz="quarter" idx="36" hasCustomPrompt="1"/>
          </p:nvPr>
        </p:nvSpPr>
        <p:spPr>
          <a:xfrm>
            <a:off x="8580783" y="6025581"/>
            <a:ext cx="2286000" cy="274320"/>
          </a:xfrm>
        </p:spPr>
        <p:txBody>
          <a:bodyPr>
            <a:noAutofit/>
          </a:bodyPr>
          <a:lstStyle>
            <a:lvl1pPr marL="0" indent="0" algn="ctr">
              <a:buNone/>
              <a:defRPr sz="900">
                <a:latin typeface="+mn-lt"/>
              </a:defRPr>
            </a:lvl1pPr>
            <a:lvl2pPr marL="342891" indent="0">
              <a:buNone/>
              <a:defRPr sz="1051">
                <a:latin typeface="+mj-lt"/>
              </a:defRPr>
            </a:lvl2pPr>
            <a:lvl3pPr marL="685783" indent="0">
              <a:buNone/>
              <a:defRPr sz="1051">
                <a:latin typeface="+mj-lt"/>
              </a:defRPr>
            </a:lvl3pPr>
            <a:lvl4pPr marL="1028674" indent="0">
              <a:buNone/>
              <a:defRPr sz="1051">
                <a:latin typeface="+mj-lt"/>
              </a:defRPr>
            </a:lvl4pPr>
            <a:lvl5pPr marL="1371566" indent="0">
              <a:buNone/>
              <a:defRPr sz="1051">
                <a:latin typeface="+mj-lt"/>
              </a:defRPr>
            </a:lvl5pPr>
          </a:lstStyle>
          <a:p>
            <a:pPr lvl="0"/>
            <a:r>
              <a:rPr lang="en-US" dirty="0"/>
              <a:t>Title</a:t>
            </a:r>
          </a:p>
        </p:txBody>
      </p:sp>
      <p:sp>
        <p:nvSpPr>
          <p:cNvPr id="3" name="Date Placeholder 2">
            <a:extLst>
              <a:ext uri="{FF2B5EF4-FFF2-40B4-BE49-F238E27FC236}">
                <a16:creationId xmlns="" xmlns:a16="http://schemas.microsoft.com/office/drawing/2014/main" id="{9CAF00A3-1058-4FA9-A985-03711701054C}"/>
              </a:ext>
            </a:extLst>
          </p:cNvPr>
          <p:cNvSpPr>
            <a:spLocks noGrp="1"/>
          </p:cNvSpPr>
          <p:nvPr>
            <p:ph type="dt" sz="half" idx="10"/>
          </p:nvPr>
        </p:nvSpPr>
        <p:spPr/>
        <p:txBody>
          <a:bodyPr/>
          <a:lstStyle/>
          <a:p>
            <a:r>
              <a:rPr lang="en-US">
                <a:solidFill>
                  <a:srgbClr val="E7E6E6">
                    <a:lumMod val="50000"/>
                  </a:srgbClr>
                </a:solidFill>
              </a:rPr>
              <a:t>20XX</a:t>
            </a:r>
            <a:endParaRPr lang="en-US" dirty="0">
              <a:solidFill>
                <a:srgbClr val="E7E6E6">
                  <a:lumMod val="50000"/>
                </a:srgbClr>
              </a:solidFill>
            </a:endParaRPr>
          </a:p>
        </p:txBody>
      </p:sp>
      <p:sp>
        <p:nvSpPr>
          <p:cNvPr id="4" name="Footer Placeholder 3">
            <a:extLst>
              <a:ext uri="{FF2B5EF4-FFF2-40B4-BE49-F238E27FC236}">
                <a16:creationId xmlns="" xmlns:a16="http://schemas.microsoft.com/office/drawing/2014/main" id="{A00F60BE-20E1-40C5-85E7-AEAABD0C0DE6}"/>
              </a:ext>
            </a:extLst>
          </p:cNvPr>
          <p:cNvSpPr>
            <a:spLocks noGrp="1"/>
          </p:cNvSpPr>
          <p:nvPr>
            <p:ph type="ftr" sz="quarter" idx="11"/>
          </p:nvPr>
        </p:nvSpPr>
        <p:spPr/>
        <p:txBody>
          <a:bodyPr/>
          <a:lstStyle/>
          <a:p>
            <a:r>
              <a:rPr lang="en-US">
                <a:solidFill>
                  <a:srgbClr val="E7E6E6">
                    <a:lumMod val="50000"/>
                  </a:srgbClr>
                </a:solidFill>
              </a:rPr>
              <a:t>RURBAN TIRUVALLUR</a:t>
            </a:r>
            <a:endParaRPr lang="en-US" dirty="0">
              <a:solidFill>
                <a:srgbClr val="E7E6E6">
                  <a:lumMod val="50000"/>
                </a:srgbClr>
              </a:solidFill>
            </a:endParaRPr>
          </a:p>
        </p:txBody>
      </p:sp>
      <p:sp>
        <p:nvSpPr>
          <p:cNvPr id="5" name="Slide Number Placeholder 4">
            <a:extLst>
              <a:ext uri="{FF2B5EF4-FFF2-40B4-BE49-F238E27FC236}">
                <a16:creationId xmlns="" xmlns:a16="http://schemas.microsoft.com/office/drawing/2014/main" id="{05DC939B-94C9-4FF9-B0C8-1149DEFA6CF8}"/>
              </a:ext>
            </a:extLst>
          </p:cNvPr>
          <p:cNvSpPr>
            <a:spLocks noGrp="1"/>
          </p:cNvSpPr>
          <p:nvPr>
            <p:ph type="sldNum" sz="quarter" idx="12"/>
          </p:nvPr>
        </p:nvSpPr>
        <p:spPr/>
        <p:txBody>
          <a:bodyPr/>
          <a:lstStyle/>
          <a:p>
            <a:fld id="{B5CEABB6-07DC-46E8-9B57-56EC44A396E5}" type="slidenum">
              <a:rPr lang="en-US" smtClean="0">
                <a:solidFill>
                  <a:srgbClr val="E7E6E6">
                    <a:lumMod val="50000"/>
                  </a:srgbClr>
                </a:solidFill>
              </a:rPr>
              <a:pPr/>
              <a:t>‹#›</a:t>
            </a:fld>
            <a:endParaRPr lang="en-US" dirty="0">
              <a:solidFill>
                <a:srgbClr val="E7E6E6">
                  <a:lumMod val="50000"/>
                </a:srgbClr>
              </a:solidFill>
            </a:endParaRPr>
          </a:p>
        </p:txBody>
      </p:sp>
    </p:spTree>
    <p:extLst>
      <p:ext uri="{BB962C8B-B14F-4D97-AF65-F5344CB8AC3E}">
        <p14:creationId xmlns:p14="http://schemas.microsoft.com/office/powerpoint/2010/main" val="3282461970"/>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Funding">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A4AE12D1-08AF-45E9-A34A-BDE9E860BAA2}"/>
              </a:ext>
            </a:extLst>
          </p:cNvPr>
          <p:cNvSpPr>
            <a:spLocks noGrp="1"/>
          </p:cNvSpPr>
          <p:nvPr>
            <p:ph type="title"/>
          </p:nvPr>
        </p:nvSpPr>
        <p:spPr/>
        <p:txBody>
          <a:bodyPr/>
          <a:lstStyle>
            <a:lvl1pPr algn="ctr">
              <a:defRPr/>
            </a:lvl1pPr>
          </a:lstStyle>
          <a:p>
            <a:r>
              <a:rPr lang="en-US"/>
              <a:t>Click to edit Master title style</a:t>
            </a:r>
            <a:endParaRPr lang="en-US" dirty="0"/>
          </a:p>
        </p:txBody>
      </p:sp>
      <p:sp>
        <p:nvSpPr>
          <p:cNvPr id="14" name="Content Placeholder 13">
            <a:extLst>
              <a:ext uri="{FF2B5EF4-FFF2-40B4-BE49-F238E27FC236}">
                <a16:creationId xmlns="" xmlns:a16="http://schemas.microsoft.com/office/drawing/2014/main" id="{01F6AC7C-4EFC-4C76-8784-963130151FD5}"/>
              </a:ext>
            </a:extLst>
          </p:cNvPr>
          <p:cNvSpPr>
            <a:spLocks noGrp="1"/>
          </p:cNvSpPr>
          <p:nvPr>
            <p:ph sz="quarter" idx="28" hasCustomPrompt="1"/>
          </p:nvPr>
        </p:nvSpPr>
        <p:spPr>
          <a:xfrm>
            <a:off x="1137518" y="1859777"/>
            <a:ext cx="1819657" cy="1517904"/>
          </a:xfrm>
        </p:spPr>
        <p:txBody>
          <a:bodyPr anchor="ctr">
            <a:normAutofit/>
          </a:bodyPr>
          <a:lstStyle>
            <a:lvl1pPr marL="0" indent="0" algn="ctr">
              <a:buNone/>
              <a:defRPr sz="1351"/>
            </a:lvl1pPr>
          </a:lstStyle>
          <a:p>
            <a:pPr lvl="0"/>
            <a:r>
              <a:rPr lang="en-US" dirty="0"/>
              <a:t>Add content</a:t>
            </a:r>
          </a:p>
        </p:txBody>
      </p:sp>
      <p:sp>
        <p:nvSpPr>
          <p:cNvPr id="8" name="Text Placeholder 7">
            <a:extLst>
              <a:ext uri="{FF2B5EF4-FFF2-40B4-BE49-F238E27FC236}">
                <a16:creationId xmlns="" xmlns:a16="http://schemas.microsoft.com/office/drawing/2014/main" id="{02AED95B-59A7-4359-BD74-24F920F7153F}"/>
              </a:ext>
            </a:extLst>
          </p:cNvPr>
          <p:cNvSpPr>
            <a:spLocks noGrp="1"/>
          </p:cNvSpPr>
          <p:nvPr>
            <p:ph type="body" sz="quarter" idx="13" hasCustomPrompt="1"/>
          </p:nvPr>
        </p:nvSpPr>
        <p:spPr>
          <a:xfrm>
            <a:off x="1018642" y="3444752"/>
            <a:ext cx="2057401" cy="640080"/>
          </a:xfrm>
        </p:spPr>
        <p:txBody>
          <a:bodyPr>
            <a:noAutofit/>
          </a:bodyPr>
          <a:lstStyle>
            <a:lvl1pPr marL="0" indent="0" algn="ctr">
              <a:buNone/>
              <a:defRPr sz="1500">
                <a:solidFill>
                  <a:schemeClr val="accent4"/>
                </a:solidFill>
                <a:latin typeface="+mj-lt"/>
              </a:defRPr>
            </a:lvl1pPr>
            <a:lvl2pPr marL="342891" indent="0">
              <a:buNone/>
              <a:defRPr sz="1500"/>
            </a:lvl2pPr>
            <a:lvl3pPr marL="685783" indent="0">
              <a:buNone/>
              <a:defRPr sz="1500"/>
            </a:lvl3pPr>
            <a:lvl4pPr marL="1028674" indent="0">
              <a:buNone/>
              <a:defRPr sz="1500"/>
            </a:lvl4pPr>
            <a:lvl5pPr marL="1371566" indent="0">
              <a:buNone/>
              <a:defRPr sz="1500"/>
            </a:lvl5pPr>
          </a:lstStyle>
          <a:p>
            <a:pPr lvl="0"/>
            <a:r>
              <a:rPr lang="en-US" dirty="0"/>
              <a:t>Section Title</a:t>
            </a:r>
          </a:p>
        </p:txBody>
      </p:sp>
      <p:sp>
        <p:nvSpPr>
          <p:cNvPr id="9" name="Text Placeholder 7">
            <a:extLst>
              <a:ext uri="{FF2B5EF4-FFF2-40B4-BE49-F238E27FC236}">
                <a16:creationId xmlns="" xmlns:a16="http://schemas.microsoft.com/office/drawing/2014/main" id="{286DAE13-A93D-453A-8164-3F1E97F8F24B}"/>
              </a:ext>
            </a:extLst>
          </p:cNvPr>
          <p:cNvSpPr>
            <a:spLocks noGrp="1"/>
          </p:cNvSpPr>
          <p:nvPr>
            <p:ph type="body" sz="quarter" idx="14" hasCustomPrompt="1"/>
          </p:nvPr>
        </p:nvSpPr>
        <p:spPr>
          <a:xfrm>
            <a:off x="1034483" y="4110604"/>
            <a:ext cx="2057401" cy="365760"/>
          </a:xfrm>
        </p:spPr>
        <p:txBody>
          <a:bodyPr>
            <a:noAutofit/>
          </a:bodyPr>
          <a:lstStyle>
            <a:lvl1pPr marL="0" indent="0" algn="ctr">
              <a:buNone/>
              <a:defRPr sz="1200" b="1"/>
            </a:lvl1pPr>
            <a:lvl2pPr marL="342891" indent="0">
              <a:buNone/>
              <a:defRPr sz="1500"/>
            </a:lvl2pPr>
            <a:lvl3pPr marL="685783" indent="0">
              <a:buNone/>
              <a:defRPr sz="1500"/>
            </a:lvl3pPr>
            <a:lvl4pPr marL="1028674" indent="0">
              <a:buNone/>
              <a:defRPr sz="1500"/>
            </a:lvl4pPr>
            <a:lvl5pPr marL="1371566" indent="0">
              <a:buNone/>
              <a:defRPr sz="1500"/>
            </a:lvl5pPr>
          </a:lstStyle>
          <a:p>
            <a:pPr lvl="0"/>
            <a:r>
              <a:rPr lang="en-US" dirty="0"/>
              <a:t>Section Title</a:t>
            </a:r>
          </a:p>
        </p:txBody>
      </p:sp>
      <p:sp>
        <p:nvSpPr>
          <p:cNvPr id="10" name="Text Placeholder 7">
            <a:extLst>
              <a:ext uri="{FF2B5EF4-FFF2-40B4-BE49-F238E27FC236}">
                <a16:creationId xmlns="" xmlns:a16="http://schemas.microsoft.com/office/drawing/2014/main" id="{1FD2C3F4-5FD0-4B09-A5D5-7365D61084F0}"/>
              </a:ext>
            </a:extLst>
          </p:cNvPr>
          <p:cNvSpPr>
            <a:spLocks noGrp="1"/>
          </p:cNvSpPr>
          <p:nvPr>
            <p:ph type="body" sz="quarter" idx="15" hasCustomPrompt="1"/>
          </p:nvPr>
        </p:nvSpPr>
        <p:spPr>
          <a:xfrm>
            <a:off x="1034483" y="4483110"/>
            <a:ext cx="2057401" cy="914400"/>
          </a:xfrm>
        </p:spPr>
        <p:txBody>
          <a:bodyPr>
            <a:noAutofit/>
          </a:bodyPr>
          <a:lstStyle>
            <a:lvl1pPr marL="0" indent="0" algn="ctr">
              <a:buNone/>
              <a:defRPr sz="1051"/>
            </a:lvl1pPr>
            <a:lvl2pPr marL="342891" indent="0">
              <a:buNone/>
              <a:defRPr sz="1500"/>
            </a:lvl2pPr>
            <a:lvl3pPr marL="685783" indent="0">
              <a:buNone/>
              <a:defRPr sz="1500"/>
            </a:lvl3pPr>
            <a:lvl4pPr marL="1028674" indent="0">
              <a:buNone/>
              <a:defRPr sz="1500"/>
            </a:lvl4pPr>
            <a:lvl5pPr marL="1371566" indent="0">
              <a:buNone/>
              <a:defRPr sz="1500"/>
            </a:lvl5pPr>
          </a:lstStyle>
          <a:p>
            <a:pPr lvl="0"/>
            <a:r>
              <a:rPr lang="en-US" dirty="0"/>
              <a:t>Section Description</a:t>
            </a:r>
          </a:p>
        </p:txBody>
      </p:sp>
      <p:sp>
        <p:nvSpPr>
          <p:cNvPr id="28" name="Content Placeholder 13">
            <a:extLst>
              <a:ext uri="{FF2B5EF4-FFF2-40B4-BE49-F238E27FC236}">
                <a16:creationId xmlns="" xmlns:a16="http://schemas.microsoft.com/office/drawing/2014/main" id="{7BF6ABBB-7B41-4F0C-8416-9C72862D93CB}"/>
              </a:ext>
            </a:extLst>
          </p:cNvPr>
          <p:cNvSpPr>
            <a:spLocks noGrp="1"/>
          </p:cNvSpPr>
          <p:nvPr>
            <p:ph sz="quarter" idx="29" hasCustomPrompt="1"/>
          </p:nvPr>
        </p:nvSpPr>
        <p:spPr>
          <a:xfrm>
            <a:off x="3859494" y="1859777"/>
            <a:ext cx="1819657" cy="1517904"/>
          </a:xfrm>
        </p:spPr>
        <p:txBody>
          <a:bodyPr anchor="ctr">
            <a:normAutofit/>
          </a:bodyPr>
          <a:lstStyle>
            <a:lvl1pPr marL="0" indent="0" algn="ctr">
              <a:buNone/>
              <a:defRPr sz="1351"/>
            </a:lvl1pPr>
          </a:lstStyle>
          <a:p>
            <a:pPr lvl="0"/>
            <a:r>
              <a:rPr lang="en-US" dirty="0"/>
              <a:t>Add content</a:t>
            </a:r>
          </a:p>
        </p:txBody>
      </p:sp>
      <p:sp>
        <p:nvSpPr>
          <p:cNvPr id="30" name="Text Placeholder 7">
            <a:extLst>
              <a:ext uri="{FF2B5EF4-FFF2-40B4-BE49-F238E27FC236}">
                <a16:creationId xmlns="" xmlns:a16="http://schemas.microsoft.com/office/drawing/2014/main" id="{E1B58033-4461-43F1-8E7C-C6E5988BDE88}"/>
              </a:ext>
            </a:extLst>
          </p:cNvPr>
          <p:cNvSpPr>
            <a:spLocks noGrp="1"/>
          </p:cNvSpPr>
          <p:nvPr>
            <p:ph type="body" sz="quarter" idx="17" hasCustomPrompt="1"/>
          </p:nvPr>
        </p:nvSpPr>
        <p:spPr>
          <a:xfrm>
            <a:off x="3740621" y="3444752"/>
            <a:ext cx="2057401" cy="640080"/>
          </a:xfrm>
        </p:spPr>
        <p:txBody>
          <a:bodyPr>
            <a:noAutofit/>
          </a:bodyPr>
          <a:lstStyle>
            <a:lvl1pPr marL="0" indent="0" algn="ctr">
              <a:buNone/>
              <a:defRPr sz="1500">
                <a:solidFill>
                  <a:schemeClr val="accent4"/>
                </a:solidFill>
                <a:latin typeface="+mj-lt"/>
              </a:defRPr>
            </a:lvl1pPr>
            <a:lvl2pPr marL="342891" indent="0">
              <a:buNone/>
              <a:defRPr sz="1500"/>
            </a:lvl2pPr>
            <a:lvl3pPr marL="685783" indent="0">
              <a:buNone/>
              <a:defRPr sz="1500"/>
            </a:lvl3pPr>
            <a:lvl4pPr marL="1028674" indent="0">
              <a:buNone/>
              <a:defRPr sz="1500"/>
            </a:lvl4pPr>
            <a:lvl5pPr marL="1371566" indent="0">
              <a:buNone/>
              <a:defRPr sz="1500"/>
            </a:lvl5pPr>
          </a:lstStyle>
          <a:p>
            <a:pPr lvl="0"/>
            <a:r>
              <a:rPr lang="en-US" dirty="0"/>
              <a:t>Section Title</a:t>
            </a:r>
          </a:p>
        </p:txBody>
      </p:sp>
      <p:sp>
        <p:nvSpPr>
          <p:cNvPr id="31" name="Text Placeholder 7">
            <a:extLst>
              <a:ext uri="{FF2B5EF4-FFF2-40B4-BE49-F238E27FC236}">
                <a16:creationId xmlns="" xmlns:a16="http://schemas.microsoft.com/office/drawing/2014/main" id="{80CE999C-FC94-4BF1-BBCE-0A3A9340971B}"/>
              </a:ext>
            </a:extLst>
          </p:cNvPr>
          <p:cNvSpPr>
            <a:spLocks noGrp="1"/>
          </p:cNvSpPr>
          <p:nvPr>
            <p:ph type="body" sz="quarter" idx="18" hasCustomPrompt="1"/>
          </p:nvPr>
        </p:nvSpPr>
        <p:spPr>
          <a:xfrm>
            <a:off x="3756466" y="4110604"/>
            <a:ext cx="2057401" cy="365760"/>
          </a:xfrm>
        </p:spPr>
        <p:txBody>
          <a:bodyPr>
            <a:noAutofit/>
          </a:bodyPr>
          <a:lstStyle>
            <a:lvl1pPr marL="0" indent="0" algn="ctr">
              <a:buNone/>
              <a:defRPr sz="1200" b="1"/>
            </a:lvl1pPr>
            <a:lvl2pPr marL="342891" indent="0">
              <a:buNone/>
              <a:defRPr sz="1500"/>
            </a:lvl2pPr>
            <a:lvl3pPr marL="685783" indent="0">
              <a:buNone/>
              <a:defRPr sz="1500"/>
            </a:lvl3pPr>
            <a:lvl4pPr marL="1028674" indent="0">
              <a:buNone/>
              <a:defRPr sz="1500"/>
            </a:lvl4pPr>
            <a:lvl5pPr marL="1371566" indent="0">
              <a:buNone/>
              <a:defRPr sz="1500"/>
            </a:lvl5pPr>
          </a:lstStyle>
          <a:p>
            <a:pPr lvl="0"/>
            <a:r>
              <a:rPr lang="en-US" dirty="0"/>
              <a:t>Section Title</a:t>
            </a:r>
          </a:p>
        </p:txBody>
      </p:sp>
      <p:sp>
        <p:nvSpPr>
          <p:cNvPr id="32" name="Text Placeholder 7">
            <a:extLst>
              <a:ext uri="{FF2B5EF4-FFF2-40B4-BE49-F238E27FC236}">
                <a16:creationId xmlns="" xmlns:a16="http://schemas.microsoft.com/office/drawing/2014/main" id="{6AFDE949-FC25-431E-8298-75F5A7B83A16}"/>
              </a:ext>
            </a:extLst>
          </p:cNvPr>
          <p:cNvSpPr>
            <a:spLocks noGrp="1"/>
          </p:cNvSpPr>
          <p:nvPr>
            <p:ph type="body" sz="quarter" idx="19" hasCustomPrompt="1"/>
          </p:nvPr>
        </p:nvSpPr>
        <p:spPr>
          <a:xfrm>
            <a:off x="3756466" y="4483110"/>
            <a:ext cx="2057401" cy="914400"/>
          </a:xfrm>
        </p:spPr>
        <p:txBody>
          <a:bodyPr>
            <a:noAutofit/>
          </a:bodyPr>
          <a:lstStyle>
            <a:lvl1pPr marL="0" indent="0" algn="ctr">
              <a:buNone/>
              <a:defRPr sz="1051"/>
            </a:lvl1pPr>
            <a:lvl2pPr marL="342891" indent="0">
              <a:buNone/>
              <a:defRPr sz="1500"/>
            </a:lvl2pPr>
            <a:lvl3pPr marL="685783" indent="0">
              <a:buNone/>
              <a:defRPr sz="1500"/>
            </a:lvl3pPr>
            <a:lvl4pPr marL="1028674" indent="0">
              <a:buNone/>
              <a:defRPr sz="1500"/>
            </a:lvl4pPr>
            <a:lvl5pPr marL="1371566" indent="0">
              <a:buNone/>
              <a:defRPr sz="1500"/>
            </a:lvl5pPr>
          </a:lstStyle>
          <a:p>
            <a:pPr lvl="0"/>
            <a:r>
              <a:rPr lang="en-US" dirty="0"/>
              <a:t>Section Description</a:t>
            </a:r>
          </a:p>
        </p:txBody>
      </p:sp>
      <p:sp>
        <p:nvSpPr>
          <p:cNvPr id="29" name="Content Placeholder 13">
            <a:extLst>
              <a:ext uri="{FF2B5EF4-FFF2-40B4-BE49-F238E27FC236}">
                <a16:creationId xmlns="" xmlns:a16="http://schemas.microsoft.com/office/drawing/2014/main" id="{426B07AE-648A-4C6E-8FE4-B8C6D4A1B42E}"/>
              </a:ext>
            </a:extLst>
          </p:cNvPr>
          <p:cNvSpPr>
            <a:spLocks noGrp="1"/>
          </p:cNvSpPr>
          <p:nvPr>
            <p:ph sz="quarter" idx="30" hasCustomPrompt="1"/>
          </p:nvPr>
        </p:nvSpPr>
        <p:spPr>
          <a:xfrm>
            <a:off x="6549789" y="1859777"/>
            <a:ext cx="1819657" cy="1517904"/>
          </a:xfrm>
        </p:spPr>
        <p:txBody>
          <a:bodyPr anchor="ctr">
            <a:normAutofit/>
          </a:bodyPr>
          <a:lstStyle>
            <a:lvl1pPr marL="0" indent="0" algn="ctr">
              <a:buNone/>
              <a:defRPr sz="1351"/>
            </a:lvl1pPr>
          </a:lstStyle>
          <a:p>
            <a:pPr lvl="0"/>
            <a:r>
              <a:rPr lang="en-US" dirty="0"/>
              <a:t>Add content</a:t>
            </a:r>
          </a:p>
        </p:txBody>
      </p:sp>
      <p:sp>
        <p:nvSpPr>
          <p:cNvPr id="34" name="Text Placeholder 7">
            <a:extLst>
              <a:ext uri="{FF2B5EF4-FFF2-40B4-BE49-F238E27FC236}">
                <a16:creationId xmlns="" xmlns:a16="http://schemas.microsoft.com/office/drawing/2014/main" id="{BAB49F71-4118-47B2-B571-8DC9A3E94024}"/>
              </a:ext>
            </a:extLst>
          </p:cNvPr>
          <p:cNvSpPr>
            <a:spLocks noGrp="1"/>
          </p:cNvSpPr>
          <p:nvPr>
            <p:ph type="body" sz="quarter" idx="21" hasCustomPrompt="1"/>
          </p:nvPr>
        </p:nvSpPr>
        <p:spPr>
          <a:xfrm>
            <a:off x="6430914" y="3444752"/>
            <a:ext cx="2057401" cy="640080"/>
          </a:xfrm>
        </p:spPr>
        <p:txBody>
          <a:bodyPr>
            <a:noAutofit/>
          </a:bodyPr>
          <a:lstStyle>
            <a:lvl1pPr marL="0" indent="0" algn="ctr">
              <a:buNone/>
              <a:defRPr sz="1500">
                <a:solidFill>
                  <a:schemeClr val="accent4"/>
                </a:solidFill>
                <a:latin typeface="+mj-lt"/>
              </a:defRPr>
            </a:lvl1pPr>
            <a:lvl2pPr marL="342891" indent="0">
              <a:buNone/>
              <a:defRPr sz="1500"/>
            </a:lvl2pPr>
            <a:lvl3pPr marL="685783" indent="0">
              <a:buNone/>
              <a:defRPr sz="1500"/>
            </a:lvl3pPr>
            <a:lvl4pPr marL="1028674" indent="0">
              <a:buNone/>
              <a:defRPr sz="1500"/>
            </a:lvl4pPr>
            <a:lvl5pPr marL="1371566" indent="0">
              <a:buNone/>
              <a:defRPr sz="1500"/>
            </a:lvl5pPr>
          </a:lstStyle>
          <a:p>
            <a:pPr lvl="0"/>
            <a:r>
              <a:rPr lang="en-US" dirty="0"/>
              <a:t>Section Title</a:t>
            </a:r>
          </a:p>
        </p:txBody>
      </p:sp>
      <p:sp>
        <p:nvSpPr>
          <p:cNvPr id="35" name="Text Placeholder 7">
            <a:extLst>
              <a:ext uri="{FF2B5EF4-FFF2-40B4-BE49-F238E27FC236}">
                <a16:creationId xmlns="" xmlns:a16="http://schemas.microsoft.com/office/drawing/2014/main" id="{E6D674D8-A1E4-4A7E-929B-32FBA30823A3}"/>
              </a:ext>
            </a:extLst>
          </p:cNvPr>
          <p:cNvSpPr>
            <a:spLocks noGrp="1"/>
          </p:cNvSpPr>
          <p:nvPr>
            <p:ph type="body" sz="quarter" idx="22" hasCustomPrompt="1"/>
          </p:nvPr>
        </p:nvSpPr>
        <p:spPr>
          <a:xfrm>
            <a:off x="6430914" y="4110604"/>
            <a:ext cx="2057401" cy="365760"/>
          </a:xfrm>
        </p:spPr>
        <p:txBody>
          <a:bodyPr>
            <a:noAutofit/>
          </a:bodyPr>
          <a:lstStyle>
            <a:lvl1pPr marL="0" indent="0" algn="ctr">
              <a:buNone/>
              <a:defRPr sz="1200" b="1"/>
            </a:lvl1pPr>
            <a:lvl2pPr marL="342891" indent="0">
              <a:buNone/>
              <a:defRPr sz="1500"/>
            </a:lvl2pPr>
            <a:lvl3pPr marL="685783" indent="0">
              <a:buNone/>
              <a:defRPr sz="1500"/>
            </a:lvl3pPr>
            <a:lvl4pPr marL="1028674" indent="0">
              <a:buNone/>
              <a:defRPr sz="1500"/>
            </a:lvl4pPr>
            <a:lvl5pPr marL="1371566" indent="0">
              <a:buNone/>
              <a:defRPr sz="1500"/>
            </a:lvl5pPr>
          </a:lstStyle>
          <a:p>
            <a:pPr lvl="0"/>
            <a:r>
              <a:rPr lang="en-US" dirty="0"/>
              <a:t>Section Title</a:t>
            </a:r>
          </a:p>
        </p:txBody>
      </p:sp>
      <p:sp>
        <p:nvSpPr>
          <p:cNvPr id="36" name="Text Placeholder 7">
            <a:extLst>
              <a:ext uri="{FF2B5EF4-FFF2-40B4-BE49-F238E27FC236}">
                <a16:creationId xmlns="" xmlns:a16="http://schemas.microsoft.com/office/drawing/2014/main" id="{18E1E8CE-0AA4-4E2F-8DD0-006946935ADA}"/>
              </a:ext>
            </a:extLst>
          </p:cNvPr>
          <p:cNvSpPr>
            <a:spLocks noGrp="1"/>
          </p:cNvSpPr>
          <p:nvPr>
            <p:ph type="body" sz="quarter" idx="23" hasCustomPrompt="1"/>
          </p:nvPr>
        </p:nvSpPr>
        <p:spPr>
          <a:xfrm>
            <a:off x="6430914" y="4483110"/>
            <a:ext cx="2057401" cy="914400"/>
          </a:xfrm>
        </p:spPr>
        <p:txBody>
          <a:bodyPr>
            <a:noAutofit/>
          </a:bodyPr>
          <a:lstStyle>
            <a:lvl1pPr marL="0" indent="0" algn="ctr">
              <a:buNone/>
              <a:defRPr sz="1051"/>
            </a:lvl1pPr>
            <a:lvl2pPr marL="342891" indent="0">
              <a:buNone/>
              <a:defRPr sz="1500"/>
            </a:lvl2pPr>
            <a:lvl3pPr marL="685783" indent="0">
              <a:buNone/>
              <a:defRPr sz="1500"/>
            </a:lvl3pPr>
            <a:lvl4pPr marL="1028674" indent="0">
              <a:buNone/>
              <a:defRPr sz="1500"/>
            </a:lvl4pPr>
            <a:lvl5pPr marL="1371566" indent="0">
              <a:buNone/>
              <a:defRPr sz="1500"/>
            </a:lvl5pPr>
          </a:lstStyle>
          <a:p>
            <a:pPr lvl="0"/>
            <a:r>
              <a:rPr lang="en-US" dirty="0"/>
              <a:t>Section Description</a:t>
            </a:r>
          </a:p>
        </p:txBody>
      </p:sp>
      <p:sp>
        <p:nvSpPr>
          <p:cNvPr id="42" name="Content Placeholder 13">
            <a:extLst>
              <a:ext uri="{FF2B5EF4-FFF2-40B4-BE49-F238E27FC236}">
                <a16:creationId xmlns="" xmlns:a16="http://schemas.microsoft.com/office/drawing/2014/main" id="{0C1E203C-1E7A-4194-97B0-B477E6F37235}"/>
              </a:ext>
            </a:extLst>
          </p:cNvPr>
          <p:cNvSpPr>
            <a:spLocks noGrp="1"/>
          </p:cNvSpPr>
          <p:nvPr>
            <p:ph sz="quarter" idx="31" hasCustomPrompt="1"/>
          </p:nvPr>
        </p:nvSpPr>
        <p:spPr>
          <a:xfrm>
            <a:off x="9264610" y="1859777"/>
            <a:ext cx="1819657" cy="1517904"/>
          </a:xfrm>
        </p:spPr>
        <p:txBody>
          <a:bodyPr anchor="ctr">
            <a:normAutofit/>
          </a:bodyPr>
          <a:lstStyle>
            <a:lvl1pPr marL="0" indent="0" algn="ctr">
              <a:buNone/>
              <a:defRPr sz="1351"/>
            </a:lvl1pPr>
          </a:lstStyle>
          <a:p>
            <a:pPr lvl="0"/>
            <a:r>
              <a:rPr lang="en-US" dirty="0"/>
              <a:t>Add content</a:t>
            </a:r>
          </a:p>
        </p:txBody>
      </p:sp>
      <p:sp>
        <p:nvSpPr>
          <p:cNvPr id="38" name="Text Placeholder 7">
            <a:extLst>
              <a:ext uri="{FF2B5EF4-FFF2-40B4-BE49-F238E27FC236}">
                <a16:creationId xmlns="" xmlns:a16="http://schemas.microsoft.com/office/drawing/2014/main" id="{C03A45F5-F36F-429B-9C83-90B1DB716F22}"/>
              </a:ext>
            </a:extLst>
          </p:cNvPr>
          <p:cNvSpPr>
            <a:spLocks noGrp="1"/>
          </p:cNvSpPr>
          <p:nvPr>
            <p:ph type="body" sz="quarter" idx="25" hasCustomPrompt="1"/>
          </p:nvPr>
        </p:nvSpPr>
        <p:spPr>
          <a:xfrm>
            <a:off x="9145736" y="3444752"/>
            <a:ext cx="2057401" cy="640080"/>
          </a:xfrm>
        </p:spPr>
        <p:txBody>
          <a:bodyPr>
            <a:noAutofit/>
          </a:bodyPr>
          <a:lstStyle>
            <a:lvl1pPr marL="0" indent="0" algn="ctr">
              <a:buNone/>
              <a:defRPr sz="1500">
                <a:solidFill>
                  <a:schemeClr val="accent4"/>
                </a:solidFill>
                <a:latin typeface="+mj-lt"/>
              </a:defRPr>
            </a:lvl1pPr>
            <a:lvl2pPr marL="342891" indent="0">
              <a:buNone/>
              <a:defRPr sz="1500"/>
            </a:lvl2pPr>
            <a:lvl3pPr marL="685783" indent="0">
              <a:buNone/>
              <a:defRPr sz="1500"/>
            </a:lvl3pPr>
            <a:lvl4pPr marL="1028674" indent="0">
              <a:buNone/>
              <a:defRPr sz="1500"/>
            </a:lvl4pPr>
            <a:lvl5pPr marL="1371566" indent="0">
              <a:buNone/>
              <a:defRPr sz="1500"/>
            </a:lvl5pPr>
          </a:lstStyle>
          <a:p>
            <a:pPr lvl="0"/>
            <a:r>
              <a:rPr lang="en-US" dirty="0"/>
              <a:t>Section Title</a:t>
            </a:r>
          </a:p>
        </p:txBody>
      </p:sp>
      <p:sp>
        <p:nvSpPr>
          <p:cNvPr id="39" name="Text Placeholder 7">
            <a:extLst>
              <a:ext uri="{FF2B5EF4-FFF2-40B4-BE49-F238E27FC236}">
                <a16:creationId xmlns="" xmlns:a16="http://schemas.microsoft.com/office/drawing/2014/main" id="{6A7CD68A-F84C-4F36-A46D-DB7BA329AB0B}"/>
              </a:ext>
            </a:extLst>
          </p:cNvPr>
          <p:cNvSpPr>
            <a:spLocks noGrp="1"/>
          </p:cNvSpPr>
          <p:nvPr>
            <p:ph type="body" sz="quarter" idx="26" hasCustomPrompt="1"/>
          </p:nvPr>
        </p:nvSpPr>
        <p:spPr>
          <a:xfrm>
            <a:off x="9145736" y="4110604"/>
            <a:ext cx="2057401" cy="365760"/>
          </a:xfrm>
        </p:spPr>
        <p:txBody>
          <a:bodyPr>
            <a:noAutofit/>
          </a:bodyPr>
          <a:lstStyle>
            <a:lvl1pPr marL="0" indent="0" algn="ctr">
              <a:buNone/>
              <a:defRPr sz="1200" b="1"/>
            </a:lvl1pPr>
            <a:lvl2pPr marL="342891" indent="0">
              <a:buNone/>
              <a:defRPr sz="1500"/>
            </a:lvl2pPr>
            <a:lvl3pPr marL="685783" indent="0">
              <a:buNone/>
              <a:defRPr sz="1500"/>
            </a:lvl3pPr>
            <a:lvl4pPr marL="1028674" indent="0">
              <a:buNone/>
              <a:defRPr sz="1500"/>
            </a:lvl4pPr>
            <a:lvl5pPr marL="1371566" indent="0">
              <a:buNone/>
              <a:defRPr sz="1500"/>
            </a:lvl5pPr>
          </a:lstStyle>
          <a:p>
            <a:pPr lvl="0"/>
            <a:r>
              <a:rPr lang="en-US" dirty="0"/>
              <a:t>Section Title</a:t>
            </a:r>
          </a:p>
        </p:txBody>
      </p:sp>
      <p:sp>
        <p:nvSpPr>
          <p:cNvPr id="40" name="Text Placeholder 7">
            <a:extLst>
              <a:ext uri="{FF2B5EF4-FFF2-40B4-BE49-F238E27FC236}">
                <a16:creationId xmlns="" xmlns:a16="http://schemas.microsoft.com/office/drawing/2014/main" id="{E67019EA-0584-46F5-BDB3-D2B3C717B019}"/>
              </a:ext>
            </a:extLst>
          </p:cNvPr>
          <p:cNvSpPr>
            <a:spLocks noGrp="1"/>
          </p:cNvSpPr>
          <p:nvPr>
            <p:ph type="body" sz="quarter" idx="27" hasCustomPrompt="1"/>
          </p:nvPr>
        </p:nvSpPr>
        <p:spPr>
          <a:xfrm>
            <a:off x="9145736" y="4483110"/>
            <a:ext cx="2057401" cy="914400"/>
          </a:xfrm>
        </p:spPr>
        <p:txBody>
          <a:bodyPr>
            <a:noAutofit/>
          </a:bodyPr>
          <a:lstStyle>
            <a:lvl1pPr marL="0" indent="0" algn="ctr">
              <a:buNone/>
              <a:defRPr sz="1051"/>
            </a:lvl1pPr>
            <a:lvl2pPr marL="342891" indent="0">
              <a:buNone/>
              <a:defRPr sz="1500"/>
            </a:lvl2pPr>
            <a:lvl3pPr marL="685783" indent="0">
              <a:buNone/>
              <a:defRPr sz="1500"/>
            </a:lvl3pPr>
            <a:lvl4pPr marL="1028674" indent="0">
              <a:buNone/>
              <a:defRPr sz="1500"/>
            </a:lvl4pPr>
            <a:lvl5pPr marL="1371566" indent="0">
              <a:buNone/>
              <a:defRPr sz="1500"/>
            </a:lvl5pPr>
          </a:lstStyle>
          <a:p>
            <a:pPr lvl="0"/>
            <a:r>
              <a:rPr lang="en-US" dirty="0"/>
              <a:t>Section Description</a:t>
            </a:r>
          </a:p>
        </p:txBody>
      </p:sp>
      <p:sp>
        <p:nvSpPr>
          <p:cNvPr id="3" name="Rectangle 2">
            <a:extLst>
              <a:ext uri="{FF2B5EF4-FFF2-40B4-BE49-F238E27FC236}">
                <a16:creationId xmlns="" xmlns:a16="http://schemas.microsoft.com/office/drawing/2014/main" id="{38EA36FF-A158-49B3-9C17-39C94920B271}"/>
              </a:ext>
              <a:ext uri="{C183D7F6-B498-43B3-948B-1728B52AA6E4}">
                <adec:decorative xmlns="" xmlns:adec="http://schemas.microsoft.com/office/drawing/2017/decorative" val="1"/>
              </a:ext>
            </a:extLst>
          </p:cNvPr>
          <p:cNvSpPr/>
          <p:nvPr userDrawn="1"/>
        </p:nvSpPr>
        <p:spPr>
          <a:xfrm>
            <a:off x="858617" y="1792708"/>
            <a:ext cx="2377440" cy="3814011"/>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1" dirty="0">
              <a:solidFill>
                <a:prstClr val="white"/>
              </a:solidFill>
            </a:endParaRPr>
          </a:p>
        </p:txBody>
      </p:sp>
      <p:sp>
        <p:nvSpPr>
          <p:cNvPr id="7" name="Rectangle 6">
            <a:extLst>
              <a:ext uri="{FF2B5EF4-FFF2-40B4-BE49-F238E27FC236}">
                <a16:creationId xmlns="" xmlns:a16="http://schemas.microsoft.com/office/drawing/2014/main" id="{1FF42D5D-9DBF-475A-BC06-666D080D3137}"/>
              </a:ext>
              <a:ext uri="{C183D7F6-B498-43B3-948B-1728B52AA6E4}">
                <adec:decorative xmlns="" xmlns:adec="http://schemas.microsoft.com/office/drawing/2017/decorative" val="1"/>
              </a:ext>
            </a:extLst>
          </p:cNvPr>
          <p:cNvSpPr/>
          <p:nvPr userDrawn="1"/>
        </p:nvSpPr>
        <p:spPr>
          <a:xfrm>
            <a:off x="3580596" y="1800729"/>
            <a:ext cx="2377440" cy="3814011"/>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1" dirty="0">
              <a:solidFill>
                <a:prstClr val="white"/>
              </a:solidFill>
            </a:endParaRPr>
          </a:p>
        </p:txBody>
      </p:sp>
      <p:sp>
        <p:nvSpPr>
          <p:cNvPr id="11" name="Rectangle 10">
            <a:extLst>
              <a:ext uri="{FF2B5EF4-FFF2-40B4-BE49-F238E27FC236}">
                <a16:creationId xmlns="" xmlns:a16="http://schemas.microsoft.com/office/drawing/2014/main" id="{A6AEDC3F-C3D2-4184-860D-65645BBD6E87}"/>
              </a:ext>
              <a:ext uri="{C183D7F6-B498-43B3-948B-1728B52AA6E4}">
                <adec:decorative xmlns="" xmlns:adec="http://schemas.microsoft.com/office/drawing/2017/decorative" val="1"/>
              </a:ext>
            </a:extLst>
          </p:cNvPr>
          <p:cNvSpPr/>
          <p:nvPr userDrawn="1"/>
        </p:nvSpPr>
        <p:spPr>
          <a:xfrm>
            <a:off x="6270889" y="1800729"/>
            <a:ext cx="2377440" cy="3814011"/>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1" dirty="0">
              <a:solidFill>
                <a:prstClr val="white"/>
              </a:solidFill>
            </a:endParaRPr>
          </a:p>
        </p:txBody>
      </p:sp>
      <p:sp>
        <p:nvSpPr>
          <p:cNvPr id="12" name="Rectangle 11">
            <a:extLst>
              <a:ext uri="{FF2B5EF4-FFF2-40B4-BE49-F238E27FC236}">
                <a16:creationId xmlns="" xmlns:a16="http://schemas.microsoft.com/office/drawing/2014/main" id="{5C227352-6F71-4914-9AB1-AB4448667EE9}"/>
              </a:ext>
              <a:ext uri="{C183D7F6-B498-43B3-948B-1728B52AA6E4}">
                <adec:decorative xmlns="" xmlns:adec="http://schemas.microsoft.com/office/drawing/2017/decorative" val="1"/>
              </a:ext>
            </a:extLst>
          </p:cNvPr>
          <p:cNvSpPr/>
          <p:nvPr userDrawn="1"/>
        </p:nvSpPr>
        <p:spPr>
          <a:xfrm>
            <a:off x="8985711" y="1820780"/>
            <a:ext cx="2377440" cy="3814011"/>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1" dirty="0">
              <a:solidFill>
                <a:prstClr val="white"/>
              </a:solidFill>
            </a:endParaRPr>
          </a:p>
        </p:txBody>
      </p:sp>
      <p:sp>
        <p:nvSpPr>
          <p:cNvPr id="4" name="Date Placeholder 3">
            <a:extLst>
              <a:ext uri="{FF2B5EF4-FFF2-40B4-BE49-F238E27FC236}">
                <a16:creationId xmlns="" xmlns:a16="http://schemas.microsoft.com/office/drawing/2014/main" id="{3EDAC16E-5725-4AC1-AB85-871F25D26688}"/>
              </a:ext>
            </a:extLst>
          </p:cNvPr>
          <p:cNvSpPr>
            <a:spLocks noGrp="1"/>
          </p:cNvSpPr>
          <p:nvPr>
            <p:ph type="dt" sz="half" idx="10"/>
          </p:nvPr>
        </p:nvSpPr>
        <p:spPr/>
        <p:txBody>
          <a:bodyPr/>
          <a:lstStyle/>
          <a:p>
            <a:r>
              <a:rPr lang="en-US">
                <a:solidFill>
                  <a:srgbClr val="E7E6E6">
                    <a:lumMod val="50000"/>
                  </a:srgbClr>
                </a:solidFill>
              </a:rPr>
              <a:t>20XX</a:t>
            </a:r>
            <a:endParaRPr lang="en-US" dirty="0">
              <a:solidFill>
                <a:srgbClr val="E7E6E6">
                  <a:lumMod val="50000"/>
                </a:srgbClr>
              </a:solidFill>
            </a:endParaRPr>
          </a:p>
        </p:txBody>
      </p:sp>
      <p:sp>
        <p:nvSpPr>
          <p:cNvPr id="5" name="Footer Placeholder 4">
            <a:extLst>
              <a:ext uri="{FF2B5EF4-FFF2-40B4-BE49-F238E27FC236}">
                <a16:creationId xmlns="" xmlns:a16="http://schemas.microsoft.com/office/drawing/2014/main" id="{FD10B5D8-71E9-48DC-A04C-559359603CB0}"/>
              </a:ext>
            </a:extLst>
          </p:cNvPr>
          <p:cNvSpPr>
            <a:spLocks noGrp="1"/>
          </p:cNvSpPr>
          <p:nvPr>
            <p:ph type="ftr" sz="quarter" idx="11"/>
          </p:nvPr>
        </p:nvSpPr>
        <p:spPr/>
        <p:txBody>
          <a:bodyPr/>
          <a:lstStyle/>
          <a:p>
            <a:r>
              <a:rPr lang="en-US">
                <a:solidFill>
                  <a:srgbClr val="E7E6E6">
                    <a:lumMod val="50000"/>
                  </a:srgbClr>
                </a:solidFill>
              </a:rPr>
              <a:t>RURBAN TIRUVALLUR</a:t>
            </a:r>
            <a:endParaRPr lang="en-US" dirty="0">
              <a:solidFill>
                <a:srgbClr val="E7E6E6">
                  <a:lumMod val="50000"/>
                </a:srgbClr>
              </a:solidFill>
            </a:endParaRPr>
          </a:p>
        </p:txBody>
      </p:sp>
      <p:sp>
        <p:nvSpPr>
          <p:cNvPr id="6" name="Slide Number Placeholder 5">
            <a:extLst>
              <a:ext uri="{FF2B5EF4-FFF2-40B4-BE49-F238E27FC236}">
                <a16:creationId xmlns="" xmlns:a16="http://schemas.microsoft.com/office/drawing/2014/main" id="{A0FDD81F-9379-48E6-9B14-83486F920A39}"/>
              </a:ext>
            </a:extLst>
          </p:cNvPr>
          <p:cNvSpPr>
            <a:spLocks noGrp="1"/>
          </p:cNvSpPr>
          <p:nvPr>
            <p:ph type="sldNum" sz="quarter" idx="12"/>
          </p:nvPr>
        </p:nvSpPr>
        <p:spPr/>
        <p:txBody>
          <a:bodyPr/>
          <a:lstStyle/>
          <a:p>
            <a:fld id="{B5CEABB6-07DC-46E8-9B57-56EC44A396E5}" type="slidenum">
              <a:rPr lang="en-US" smtClean="0">
                <a:solidFill>
                  <a:srgbClr val="E7E6E6">
                    <a:lumMod val="50000"/>
                  </a:srgbClr>
                </a:solidFill>
              </a:rPr>
              <a:pPr/>
              <a:t>‹#›</a:t>
            </a:fld>
            <a:endParaRPr lang="en-US" dirty="0">
              <a:solidFill>
                <a:srgbClr val="E7E6E6">
                  <a:lumMod val="50000"/>
                </a:srgbClr>
              </a:solidFill>
            </a:endParaRPr>
          </a:p>
        </p:txBody>
      </p:sp>
    </p:spTree>
    <p:extLst>
      <p:ext uri="{BB962C8B-B14F-4D97-AF65-F5344CB8AC3E}">
        <p14:creationId xmlns:p14="http://schemas.microsoft.com/office/powerpoint/2010/main" val="3344371450"/>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Summary">
    <p:spTree>
      <p:nvGrpSpPr>
        <p:cNvPr id="1" name=""/>
        <p:cNvGrpSpPr/>
        <p:nvPr/>
      </p:nvGrpSpPr>
      <p:grpSpPr>
        <a:xfrm>
          <a:off x="0" y="0"/>
          <a:ext cx="0" cy="0"/>
          <a:chOff x="0" y="0"/>
          <a:chExt cx="0" cy="0"/>
        </a:xfrm>
      </p:grpSpPr>
      <p:sp>
        <p:nvSpPr>
          <p:cNvPr id="6" name="Rectangle 5">
            <a:extLst>
              <a:ext uri="{FF2B5EF4-FFF2-40B4-BE49-F238E27FC236}">
                <a16:creationId xmlns="" xmlns:a16="http://schemas.microsoft.com/office/drawing/2014/main" id="{E6B487E6-6563-4EEC-A349-2257BBAFD4DD}"/>
              </a:ext>
              <a:ext uri="{C183D7F6-B498-43B3-948B-1728B52AA6E4}">
                <adec:decorative xmlns="" xmlns:adec="http://schemas.microsoft.com/office/drawing/2017/decorative" val="1"/>
              </a:ext>
            </a:extLst>
          </p:cNvPr>
          <p:cNvSpPr/>
          <p:nvPr userDrawn="1"/>
        </p:nvSpPr>
        <p:spPr>
          <a:xfrm>
            <a:off x="10" y="0"/>
            <a:ext cx="3051111" cy="6858000"/>
          </a:xfrm>
          <a:prstGeom prst="rect">
            <a:avLst/>
          </a:prstGeom>
          <a:solidFill>
            <a:schemeClr val="accent3">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1" dirty="0">
              <a:solidFill>
                <a:prstClr val="white"/>
              </a:solidFill>
            </a:endParaRPr>
          </a:p>
        </p:txBody>
      </p:sp>
      <p:sp>
        <p:nvSpPr>
          <p:cNvPr id="2" name="Title 1">
            <a:extLst>
              <a:ext uri="{FF2B5EF4-FFF2-40B4-BE49-F238E27FC236}">
                <a16:creationId xmlns="" xmlns:a16="http://schemas.microsoft.com/office/drawing/2014/main" id="{A1F8C642-49FB-4E16-A3A0-B2ACBEABFFD6}"/>
              </a:ext>
            </a:extLst>
          </p:cNvPr>
          <p:cNvSpPr>
            <a:spLocks noGrp="1"/>
          </p:cNvSpPr>
          <p:nvPr>
            <p:ph type="title"/>
          </p:nvPr>
        </p:nvSpPr>
        <p:spPr>
          <a:xfrm>
            <a:off x="6348337" y="1062169"/>
            <a:ext cx="5005467" cy="1325563"/>
          </a:xfrm>
        </p:spPr>
        <p:txBody>
          <a:bodyPr/>
          <a:lstStyle>
            <a:lvl1pPr>
              <a:defRPr>
                <a:solidFill>
                  <a:schemeClr val="tx1">
                    <a:lumMod val="50000"/>
                    <a:lumOff val="50000"/>
                  </a:schemeClr>
                </a:solidFill>
              </a:defRPr>
            </a:lvl1pPr>
          </a:lstStyle>
          <a:p>
            <a:r>
              <a:rPr lang="en-US"/>
              <a:t>Click to edit Master title style</a:t>
            </a:r>
            <a:endParaRPr lang="en-US" dirty="0"/>
          </a:p>
        </p:txBody>
      </p:sp>
      <p:sp>
        <p:nvSpPr>
          <p:cNvPr id="7" name="Picture Placeholder 6">
            <a:extLst>
              <a:ext uri="{FF2B5EF4-FFF2-40B4-BE49-F238E27FC236}">
                <a16:creationId xmlns="" xmlns:a16="http://schemas.microsoft.com/office/drawing/2014/main" id="{EED971A8-4C6D-471D-A690-8CD666292205}"/>
              </a:ext>
            </a:extLst>
          </p:cNvPr>
          <p:cNvSpPr>
            <a:spLocks noGrp="1"/>
          </p:cNvSpPr>
          <p:nvPr>
            <p:ph type="pic" sz="quarter" idx="13"/>
          </p:nvPr>
        </p:nvSpPr>
        <p:spPr>
          <a:xfrm>
            <a:off x="861943" y="1143000"/>
            <a:ext cx="4953001" cy="4572000"/>
          </a:xfrm>
          <a:solidFill>
            <a:schemeClr val="accent6"/>
          </a:solidFill>
        </p:spPr>
        <p:txBody>
          <a:bodyPr/>
          <a:lstStyle/>
          <a:p>
            <a:r>
              <a:rPr lang="en-US"/>
              <a:t>Click icon to add picture</a:t>
            </a:r>
            <a:endParaRPr lang="en-US" dirty="0"/>
          </a:p>
        </p:txBody>
      </p:sp>
      <p:sp>
        <p:nvSpPr>
          <p:cNvPr id="10" name="Text Placeholder 9">
            <a:extLst>
              <a:ext uri="{FF2B5EF4-FFF2-40B4-BE49-F238E27FC236}">
                <a16:creationId xmlns="" xmlns:a16="http://schemas.microsoft.com/office/drawing/2014/main" id="{0ECB8E5B-4859-4892-A062-C831DA527F75}"/>
              </a:ext>
            </a:extLst>
          </p:cNvPr>
          <p:cNvSpPr>
            <a:spLocks noGrp="1"/>
          </p:cNvSpPr>
          <p:nvPr>
            <p:ph type="body" sz="quarter" idx="14"/>
          </p:nvPr>
        </p:nvSpPr>
        <p:spPr>
          <a:xfrm>
            <a:off x="6376995" y="2555882"/>
            <a:ext cx="4953001" cy="3159125"/>
          </a:xfrm>
        </p:spPr>
        <p:txBody>
          <a:bodyPr>
            <a:normAutofit/>
          </a:bodyPr>
          <a:lstStyle>
            <a:lvl1pPr marL="0" indent="0">
              <a:lnSpc>
                <a:spcPts val="1951"/>
              </a:lnSpc>
              <a:spcBef>
                <a:spcPts val="0"/>
              </a:spcBef>
              <a:buNone/>
              <a:defRPr sz="1200">
                <a:solidFill>
                  <a:schemeClr val="tx1">
                    <a:lumMod val="65000"/>
                    <a:lumOff val="35000"/>
                  </a:schemeClr>
                </a:solidFill>
                <a:latin typeface="+mn-lt"/>
              </a:defRPr>
            </a:lvl1pPr>
            <a:lvl2pPr marL="342891" indent="0">
              <a:lnSpc>
                <a:spcPts val="1951"/>
              </a:lnSpc>
              <a:spcBef>
                <a:spcPts val="0"/>
              </a:spcBef>
              <a:buNone/>
              <a:defRPr sz="1200">
                <a:solidFill>
                  <a:schemeClr val="tx1">
                    <a:lumMod val="65000"/>
                    <a:lumOff val="35000"/>
                  </a:schemeClr>
                </a:solidFill>
                <a:latin typeface="+mn-lt"/>
              </a:defRPr>
            </a:lvl2pPr>
            <a:lvl3pPr marL="685783" indent="0">
              <a:lnSpc>
                <a:spcPts val="1951"/>
              </a:lnSpc>
              <a:spcBef>
                <a:spcPts val="0"/>
              </a:spcBef>
              <a:buNone/>
              <a:defRPr sz="1200">
                <a:solidFill>
                  <a:schemeClr val="tx1">
                    <a:lumMod val="65000"/>
                    <a:lumOff val="35000"/>
                  </a:schemeClr>
                </a:solidFill>
                <a:latin typeface="+mn-lt"/>
              </a:defRPr>
            </a:lvl3pPr>
            <a:lvl4pPr marL="1028674" indent="0">
              <a:lnSpc>
                <a:spcPts val="1951"/>
              </a:lnSpc>
              <a:spcBef>
                <a:spcPts val="0"/>
              </a:spcBef>
              <a:buNone/>
              <a:defRPr sz="1200">
                <a:solidFill>
                  <a:schemeClr val="tx1">
                    <a:lumMod val="65000"/>
                    <a:lumOff val="35000"/>
                  </a:schemeClr>
                </a:solidFill>
                <a:latin typeface="+mn-lt"/>
              </a:defRPr>
            </a:lvl4pPr>
            <a:lvl5pPr marL="1371566" indent="0">
              <a:lnSpc>
                <a:spcPts val="1951"/>
              </a:lnSpc>
              <a:spcBef>
                <a:spcPts val="0"/>
              </a:spcBef>
              <a:buNone/>
              <a:defRPr sz="1200">
                <a:solidFill>
                  <a:schemeClr val="tx1">
                    <a:lumMod val="65000"/>
                    <a:lumOff val="35000"/>
                  </a:schemeClr>
                </a:solidFill>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3" name="Date Placeholder 2">
            <a:extLst>
              <a:ext uri="{FF2B5EF4-FFF2-40B4-BE49-F238E27FC236}">
                <a16:creationId xmlns="" xmlns:a16="http://schemas.microsoft.com/office/drawing/2014/main" id="{9CAF00A3-1058-4FA9-A985-03711701054C}"/>
              </a:ext>
            </a:extLst>
          </p:cNvPr>
          <p:cNvSpPr>
            <a:spLocks noGrp="1"/>
          </p:cNvSpPr>
          <p:nvPr>
            <p:ph type="dt" sz="half" idx="10"/>
          </p:nvPr>
        </p:nvSpPr>
        <p:spPr/>
        <p:txBody>
          <a:bodyPr/>
          <a:lstStyle/>
          <a:p>
            <a:r>
              <a:rPr lang="en-US">
                <a:solidFill>
                  <a:srgbClr val="E7E6E6">
                    <a:lumMod val="50000"/>
                  </a:srgbClr>
                </a:solidFill>
              </a:rPr>
              <a:t>20XX</a:t>
            </a:r>
            <a:endParaRPr lang="en-US" dirty="0">
              <a:solidFill>
                <a:srgbClr val="E7E6E6">
                  <a:lumMod val="50000"/>
                </a:srgbClr>
              </a:solidFill>
            </a:endParaRPr>
          </a:p>
        </p:txBody>
      </p:sp>
      <p:sp>
        <p:nvSpPr>
          <p:cNvPr id="4" name="Footer Placeholder 3">
            <a:extLst>
              <a:ext uri="{FF2B5EF4-FFF2-40B4-BE49-F238E27FC236}">
                <a16:creationId xmlns="" xmlns:a16="http://schemas.microsoft.com/office/drawing/2014/main" id="{A00F60BE-20E1-40C5-85E7-AEAABD0C0DE6}"/>
              </a:ext>
            </a:extLst>
          </p:cNvPr>
          <p:cNvSpPr>
            <a:spLocks noGrp="1"/>
          </p:cNvSpPr>
          <p:nvPr>
            <p:ph type="ftr" sz="quarter" idx="11"/>
          </p:nvPr>
        </p:nvSpPr>
        <p:spPr/>
        <p:txBody>
          <a:bodyPr/>
          <a:lstStyle/>
          <a:p>
            <a:r>
              <a:rPr lang="en-US">
                <a:solidFill>
                  <a:srgbClr val="E7E6E6">
                    <a:lumMod val="50000"/>
                  </a:srgbClr>
                </a:solidFill>
              </a:rPr>
              <a:t>RURBAN TIRUVALLUR</a:t>
            </a:r>
            <a:endParaRPr lang="en-US" dirty="0">
              <a:solidFill>
                <a:srgbClr val="E7E6E6">
                  <a:lumMod val="50000"/>
                </a:srgbClr>
              </a:solidFill>
            </a:endParaRPr>
          </a:p>
        </p:txBody>
      </p:sp>
      <p:sp>
        <p:nvSpPr>
          <p:cNvPr id="5" name="Slide Number Placeholder 4">
            <a:extLst>
              <a:ext uri="{FF2B5EF4-FFF2-40B4-BE49-F238E27FC236}">
                <a16:creationId xmlns="" xmlns:a16="http://schemas.microsoft.com/office/drawing/2014/main" id="{05DC939B-94C9-4FF9-B0C8-1149DEFA6CF8}"/>
              </a:ext>
            </a:extLst>
          </p:cNvPr>
          <p:cNvSpPr>
            <a:spLocks noGrp="1"/>
          </p:cNvSpPr>
          <p:nvPr>
            <p:ph type="sldNum" sz="quarter" idx="12"/>
          </p:nvPr>
        </p:nvSpPr>
        <p:spPr/>
        <p:txBody>
          <a:bodyPr/>
          <a:lstStyle/>
          <a:p>
            <a:fld id="{B5CEABB6-07DC-46E8-9B57-56EC44A396E5}" type="slidenum">
              <a:rPr lang="en-US" smtClean="0">
                <a:solidFill>
                  <a:srgbClr val="E7E6E6">
                    <a:lumMod val="50000"/>
                  </a:srgbClr>
                </a:solidFill>
              </a:rPr>
              <a:pPr/>
              <a:t>‹#›</a:t>
            </a:fld>
            <a:endParaRPr lang="en-US" dirty="0">
              <a:solidFill>
                <a:srgbClr val="E7E6E6">
                  <a:lumMod val="50000"/>
                </a:srgbClr>
              </a:solidFill>
            </a:endParaRPr>
          </a:p>
        </p:txBody>
      </p:sp>
    </p:spTree>
    <p:extLst>
      <p:ext uri="{BB962C8B-B14F-4D97-AF65-F5344CB8AC3E}">
        <p14:creationId xmlns:p14="http://schemas.microsoft.com/office/powerpoint/2010/main" val="517606303"/>
      </p:ext>
    </p:extLst>
  </p:cSld>
  <p:clrMapOvr>
    <a:masterClrMapping/>
  </p:clrMapOvr>
  <p:extLst mod="1">
    <p:ext uri="{DCECCB84-F9BA-43D5-87BE-67443E8EF086}">
      <p15:sldGuideLst xmlns="" xmlns:p15="http://schemas.microsoft.com/office/powerpoint/2012/main">
        <p15:guide id="1" pos="2880" userDrawn="1">
          <p15:clr>
            <a:srgbClr val="FBAE40"/>
          </p15:clr>
        </p15:guide>
        <p15:guide id="2" pos="396" userDrawn="1">
          <p15:clr>
            <a:srgbClr val="FBAE40"/>
          </p15:clr>
        </p15:guide>
      </p15:sldGuideLst>
    </p:ext>
  </p:extLs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Thank you">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9DE3D039-0A18-4031-8A63-D83666B066F6}"/>
              </a:ext>
            </a:extLst>
          </p:cNvPr>
          <p:cNvSpPr>
            <a:spLocks noGrp="1"/>
          </p:cNvSpPr>
          <p:nvPr>
            <p:ph type="title"/>
          </p:nvPr>
        </p:nvSpPr>
        <p:spPr>
          <a:xfrm>
            <a:off x="719428" y="4689888"/>
            <a:ext cx="5029200" cy="1371600"/>
          </a:xfrm>
        </p:spPr>
        <p:txBody>
          <a:bodyPr anchor="ctr" anchorCtr="0">
            <a:normAutofit/>
          </a:bodyPr>
          <a:lstStyle>
            <a:lvl1pPr algn="ctr">
              <a:defRPr sz="3300"/>
            </a:lvl1pPr>
          </a:lstStyle>
          <a:p>
            <a:r>
              <a:rPr lang="en-US"/>
              <a:t>Click to edit Master title style</a:t>
            </a:r>
            <a:endParaRPr lang="en-US" dirty="0"/>
          </a:p>
        </p:txBody>
      </p:sp>
      <p:sp>
        <p:nvSpPr>
          <p:cNvPr id="8" name="Picture Placeholder 7">
            <a:extLst>
              <a:ext uri="{FF2B5EF4-FFF2-40B4-BE49-F238E27FC236}">
                <a16:creationId xmlns="" xmlns:a16="http://schemas.microsoft.com/office/drawing/2014/main" id="{87C02F5D-0AFB-480B-A152-5FC08DB4DCD7}"/>
              </a:ext>
            </a:extLst>
          </p:cNvPr>
          <p:cNvSpPr>
            <a:spLocks noGrp="1"/>
          </p:cNvSpPr>
          <p:nvPr>
            <p:ph type="pic" sz="quarter" idx="13"/>
          </p:nvPr>
        </p:nvSpPr>
        <p:spPr>
          <a:xfrm>
            <a:off x="458727" y="390524"/>
            <a:ext cx="5637276" cy="4114800"/>
          </a:xfrm>
          <a:solidFill>
            <a:schemeClr val="accent6"/>
          </a:solidFill>
        </p:spPr>
        <p:txBody>
          <a:bodyPr/>
          <a:lstStyle/>
          <a:p>
            <a:r>
              <a:rPr lang="en-US"/>
              <a:t>Click icon to add picture</a:t>
            </a:r>
            <a:endParaRPr lang="en-US" dirty="0"/>
          </a:p>
        </p:txBody>
      </p:sp>
      <p:sp>
        <p:nvSpPr>
          <p:cNvPr id="10" name="Picture Placeholder 7">
            <a:extLst>
              <a:ext uri="{FF2B5EF4-FFF2-40B4-BE49-F238E27FC236}">
                <a16:creationId xmlns="" xmlns:a16="http://schemas.microsoft.com/office/drawing/2014/main" id="{6B717642-3C5E-4830-BCBC-E7FAE8B77949}"/>
              </a:ext>
            </a:extLst>
          </p:cNvPr>
          <p:cNvSpPr>
            <a:spLocks noGrp="1"/>
          </p:cNvSpPr>
          <p:nvPr>
            <p:ph type="pic" sz="quarter" idx="15"/>
          </p:nvPr>
        </p:nvSpPr>
        <p:spPr>
          <a:xfrm>
            <a:off x="6096003" y="390524"/>
            <a:ext cx="5637276" cy="4114800"/>
          </a:xfrm>
          <a:solidFill>
            <a:schemeClr val="accent6"/>
          </a:solidFill>
        </p:spPr>
        <p:txBody>
          <a:bodyPr/>
          <a:lstStyle/>
          <a:p>
            <a:r>
              <a:rPr lang="en-US"/>
              <a:t>Click icon to add picture</a:t>
            </a:r>
            <a:endParaRPr lang="en-US" dirty="0"/>
          </a:p>
        </p:txBody>
      </p:sp>
      <p:sp>
        <p:nvSpPr>
          <p:cNvPr id="9" name="Text Placeholder 8">
            <a:extLst>
              <a:ext uri="{FF2B5EF4-FFF2-40B4-BE49-F238E27FC236}">
                <a16:creationId xmlns="" xmlns:a16="http://schemas.microsoft.com/office/drawing/2014/main" id="{1A83FC01-0C03-4607-B5EA-8C230EA7CABF}"/>
              </a:ext>
            </a:extLst>
          </p:cNvPr>
          <p:cNvSpPr>
            <a:spLocks noGrp="1"/>
          </p:cNvSpPr>
          <p:nvPr>
            <p:ph type="body" sz="quarter" idx="14"/>
          </p:nvPr>
        </p:nvSpPr>
        <p:spPr>
          <a:xfrm>
            <a:off x="6460761" y="4687863"/>
            <a:ext cx="5029200" cy="1463040"/>
          </a:xfrm>
        </p:spPr>
        <p:txBody>
          <a:bodyPr anchor="ctr" anchorCtr="0">
            <a:noAutofit/>
          </a:bodyPr>
          <a:lstStyle>
            <a:lvl1pPr marL="0" indent="0">
              <a:lnSpc>
                <a:spcPts val="1500"/>
              </a:lnSpc>
              <a:buNone/>
              <a:defRPr sz="1200"/>
            </a:lvl1pPr>
            <a:lvl2pPr marL="342891" indent="0">
              <a:lnSpc>
                <a:spcPts val="1500"/>
              </a:lnSpc>
              <a:buNone/>
              <a:defRPr sz="1200"/>
            </a:lvl2pPr>
            <a:lvl3pPr marL="685783" indent="0">
              <a:lnSpc>
                <a:spcPts val="1500"/>
              </a:lnSpc>
              <a:spcBef>
                <a:spcPts val="0"/>
              </a:spcBef>
              <a:buNone/>
              <a:defRPr sz="1200"/>
            </a:lvl3pPr>
            <a:lvl4pPr marL="1028674" indent="0">
              <a:lnSpc>
                <a:spcPts val="1500"/>
              </a:lnSpc>
              <a:buNone/>
              <a:defRPr sz="1200"/>
            </a:lvl4pPr>
            <a:lvl5pPr marL="1371566" indent="0">
              <a:lnSpc>
                <a:spcPts val="1500"/>
              </a:lnSpc>
              <a:buNone/>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 xmlns:a16="http://schemas.microsoft.com/office/drawing/2014/main" id="{68EB05F6-A3ED-45AB-B103-D5E34BFD605F}"/>
              </a:ext>
            </a:extLst>
          </p:cNvPr>
          <p:cNvSpPr>
            <a:spLocks noGrp="1"/>
          </p:cNvSpPr>
          <p:nvPr>
            <p:ph type="dt" sz="half" idx="10"/>
          </p:nvPr>
        </p:nvSpPr>
        <p:spPr/>
        <p:txBody>
          <a:bodyPr/>
          <a:lstStyle/>
          <a:p>
            <a:r>
              <a:rPr lang="en-US">
                <a:solidFill>
                  <a:srgbClr val="E7E6E6">
                    <a:lumMod val="50000"/>
                  </a:srgbClr>
                </a:solidFill>
              </a:rPr>
              <a:t>20XX</a:t>
            </a:r>
            <a:endParaRPr lang="en-US" dirty="0">
              <a:solidFill>
                <a:srgbClr val="E7E6E6">
                  <a:lumMod val="50000"/>
                </a:srgbClr>
              </a:solidFill>
            </a:endParaRPr>
          </a:p>
        </p:txBody>
      </p:sp>
      <p:sp>
        <p:nvSpPr>
          <p:cNvPr id="5" name="Footer Placeholder 4">
            <a:extLst>
              <a:ext uri="{FF2B5EF4-FFF2-40B4-BE49-F238E27FC236}">
                <a16:creationId xmlns="" xmlns:a16="http://schemas.microsoft.com/office/drawing/2014/main" id="{2F029C1C-740D-4213-96FE-1FAA3072FF83}"/>
              </a:ext>
            </a:extLst>
          </p:cNvPr>
          <p:cNvSpPr>
            <a:spLocks noGrp="1"/>
          </p:cNvSpPr>
          <p:nvPr>
            <p:ph type="ftr" sz="quarter" idx="11"/>
          </p:nvPr>
        </p:nvSpPr>
        <p:spPr/>
        <p:txBody>
          <a:bodyPr/>
          <a:lstStyle/>
          <a:p>
            <a:r>
              <a:rPr lang="en-US">
                <a:solidFill>
                  <a:srgbClr val="E7E6E6">
                    <a:lumMod val="50000"/>
                  </a:srgbClr>
                </a:solidFill>
              </a:rPr>
              <a:t>RURBAN TIRUVALLUR</a:t>
            </a:r>
            <a:endParaRPr lang="en-US" dirty="0">
              <a:solidFill>
                <a:srgbClr val="E7E6E6">
                  <a:lumMod val="50000"/>
                </a:srgbClr>
              </a:solidFill>
            </a:endParaRPr>
          </a:p>
        </p:txBody>
      </p:sp>
      <p:sp>
        <p:nvSpPr>
          <p:cNvPr id="6" name="Slide Number Placeholder 5">
            <a:extLst>
              <a:ext uri="{FF2B5EF4-FFF2-40B4-BE49-F238E27FC236}">
                <a16:creationId xmlns="" xmlns:a16="http://schemas.microsoft.com/office/drawing/2014/main" id="{F54E8801-7449-48B4-8D64-BCE20D0831C9}"/>
              </a:ext>
            </a:extLst>
          </p:cNvPr>
          <p:cNvSpPr>
            <a:spLocks noGrp="1"/>
          </p:cNvSpPr>
          <p:nvPr>
            <p:ph type="sldNum" sz="quarter" idx="12"/>
          </p:nvPr>
        </p:nvSpPr>
        <p:spPr/>
        <p:txBody>
          <a:bodyPr/>
          <a:lstStyle/>
          <a:p>
            <a:fld id="{B5CEABB6-07DC-46E8-9B57-56EC44A396E5}" type="slidenum">
              <a:rPr lang="en-US" smtClean="0">
                <a:solidFill>
                  <a:srgbClr val="E7E6E6">
                    <a:lumMod val="50000"/>
                  </a:srgbClr>
                </a:solidFill>
              </a:rPr>
              <a:pPr/>
              <a:t>‹#›</a:t>
            </a:fld>
            <a:endParaRPr lang="en-US" dirty="0">
              <a:solidFill>
                <a:srgbClr val="E7E6E6">
                  <a:lumMod val="50000"/>
                </a:srgbClr>
              </a:solidFill>
            </a:endParaRPr>
          </a:p>
        </p:txBody>
      </p:sp>
    </p:spTree>
    <p:extLst>
      <p:ext uri="{BB962C8B-B14F-4D97-AF65-F5344CB8AC3E}">
        <p14:creationId xmlns:p14="http://schemas.microsoft.com/office/powerpoint/2010/main" val="957075057"/>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8" name="Picture Placeholder 7">
            <a:extLst>
              <a:ext uri="{FF2B5EF4-FFF2-40B4-BE49-F238E27FC236}">
                <a16:creationId xmlns="" xmlns:a16="http://schemas.microsoft.com/office/drawing/2014/main" id="{87C02F5D-0AFB-480B-A152-5FC08DB4DCD7}"/>
              </a:ext>
            </a:extLst>
          </p:cNvPr>
          <p:cNvSpPr>
            <a:spLocks noGrp="1"/>
          </p:cNvSpPr>
          <p:nvPr>
            <p:ph type="pic" sz="quarter" idx="13"/>
          </p:nvPr>
        </p:nvSpPr>
        <p:spPr>
          <a:xfrm>
            <a:off x="458731" y="390529"/>
            <a:ext cx="11274553" cy="4171951"/>
          </a:xfrm>
          <a:solidFill>
            <a:schemeClr val="accent6"/>
          </a:solidFill>
        </p:spPr>
        <p:txBody>
          <a:bodyPr/>
          <a:lstStyle/>
          <a:p>
            <a:r>
              <a:rPr lang="en-US"/>
              <a:t>Click icon to add picture</a:t>
            </a:r>
            <a:endParaRPr lang="en-US" dirty="0"/>
          </a:p>
        </p:txBody>
      </p:sp>
      <p:sp>
        <p:nvSpPr>
          <p:cNvPr id="4" name="Date Placeholder 3">
            <a:extLst>
              <a:ext uri="{FF2B5EF4-FFF2-40B4-BE49-F238E27FC236}">
                <a16:creationId xmlns="" xmlns:a16="http://schemas.microsoft.com/office/drawing/2014/main" id="{68EB05F6-A3ED-45AB-B103-D5E34BFD605F}"/>
              </a:ext>
            </a:extLst>
          </p:cNvPr>
          <p:cNvSpPr>
            <a:spLocks noGrp="1"/>
          </p:cNvSpPr>
          <p:nvPr>
            <p:ph type="dt" sz="half" idx="10"/>
          </p:nvPr>
        </p:nvSpPr>
        <p:spPr/>
        <p:txBody>
          <a:bodyPr/>
          <a:lstStyle/>
          <a:p>
            <a:r>
              <a:rPr lang="en-US">
                <a:solidFill>
                  <a:srgbClr val="E7E6E6">
                    <a:lumMod val="50000"/>
                  </a:srgbClr>
                </a:solidFill>
              </a:rPr>
              <a:t>20XX</a:t>
            </a:r>
            <a:endParaRPr lang="en-US" dirty="0">
              <a:solidFill>
                <a:srgbClr val="E7E6E6">
                  <a:lumMod val="50000"/>
                </a:srgbClr>
              </a:solidFill>
            </a:endParaRPr>
          </a:p>
        </p:txBody>
      </p:sp>
      <p:sp>
        <p:nvSpPr>
          <p:cNvPr id="5" name="Footer Placeholder 4">
            <a:extLst>
              <a:ext uri="{FF2B5EF4-FFF2-40B4-BE49-F238E27FC236}">
                <a16:creationId xmlns="" xmlns:a16="http://schemas.microsoft.com/office/drawing/2014/main" id="{2F029C1C-740D-4213-96FE-1FAA3072FF83}"/>
              </a:ext>
            </a:extLst>
          </p:cNvPr>
          <p:cNvSpPr>
            <a:spLocks noGrp="1"/>
          </p:cNvSpPr>
          <p:nvPr>
            <p:ph type="ftr" sz="quarter" idx="11"/>
          </p:nvPr>
        </p:nvSpPr>
        <p:spPr/>
        <p:txBody>
          <a:bodyPr/>
          <a:lstStyle/>
          <a:p>
            <a:r>
              <a:rPr lang="en-US">
                <a:solidFill>
                  <a:srgbClr val="E7E6E6">
                    <a:lumMod val="50000"/>
                  </a:srgbClr>
                </a:solidFill>
              </a:rPr>
              <a:t>RURBAN TIRUVALLUR</a:t>
            </a:r>
            <a:endParaRPr lang="en-US" dirty="0">
              <a:solidFill>
                <a:srgbClr val="E7E6E6">
                  <a:lumMod val="50000"/>
                </a:srgbClr>
              </a:solidFill>
            </a:endParaRPr>
          </a:p>
        </p:txBody>
      </p:sp>
      <p:sp>
        <p:nvSpPr>
          <p:cNvPr id="6" name="Slide Number Placeholder 5">
            <a:extLst>
              <a:ext uri="{FF2B5EF4-FFF2-40B4-BE49-F238E27FC236}">
                <a16:creationId xmlns="" xmlns:a16="http://schemas.microsoft.com/office/drawing/2014/main" id="{F54E8801-7449-48B4-8D64-BCE20D0831C9}"/>
              </a:ext>
            </a:extLst>
          </p:cNvPr>
          <p:cNvSpPr>
            <a:spLocks noGrp="1"/>
          </p:cNvSpPr>
          <p:nvPr>
            <p:ph type="sldNum" sz="quarter" idx="12"/>
          </p:nvPr>
        </p:nvSpPr>
        <p:spPr/>
        <p:txBody>
          <a:bodyPr/>
          <a:lstStyle/>
          <a:p>
            <a:fld id="{B5CEABB6-07DC-46E8-9B57-56EC44A396E5}" type="slidenum">
              <a:rPr lang="en-US" smtClean="0">
                <a:solidFill>
                  <a:srgbClr val="E7E6E6">
                    <a:lumMod val="50000"/>
                  </a:srgbClr>
                </a:solidFill>
              </a:rPr>
              <a:pPr/>
              <a:t>‹#›</a:t>
            </a:fld>
            <a:endParaRPr lang="en-US" dirty="0">
              <a:solidFill>
                <a:srgbClr val="E7E6E6">
                  <a:lumMod val="50000"/>
                </a:srgbClr>
              </a:solidFill>
            </a:endParaRPr>
          </a:p>
        </p:txBody>
      </p:sp>
      <p:sp>
        <p:nvSpPr>
          <p:cNvPr id="9" name="Title 1">
            <a:extLst>
              <a:ext uri="{FF2B5EF4-FFF2-40B4-BE49-F238E27FC236}">
                <a16:creationId xmlns="" xmlns:a16="http://schemas.microsoft.com/office/drawing/2014/main" id="{99C910F3-1CC6-467F-A64A-2DDFE463203E}"/>
              </a:ext>
            </a:extLst>
          </p:cNvPr>
          <p:cNvSpPr>
            <a:spLocks noGrp="1"/>
          </p:cNvSpPr>
          <p:nvPr>
            <p:ph type="title"/>
          </p:nvPr>
        </p:nvSpPr>
        <p:spPr>
          <a:xfrm>
            <a:off x="719428" y="4689888"/>
            <a:ext cx="5029200" cy="1371600"/>
          </a:xfrm>
        </p:spPr>
        <p:txBody>
          <a:bodyPr anchor="ctr" anchorCtr="0">
            <a:normAutofit/>
          </a:bodyPr>
          <a:lstStyle>
            <a:lvl1pPr algn="ctr">
              <a:defRPr sz="3300"/>
            </a:lvl1pPr>
          </a:lstStyle>
          <a:p>
            <a:r>
              <a:rPr lang="en-US"/>
              <a:t>Click to edit Master title style</a:t>
            </a:r>
            <a:endParaRPr lang="en-US" dirty="0"/>
          </a:p>
        </p:txBody>
      </p:sp>
      <p:sp>
        <p:nvSpPr>
          <p:cNvPr id="10" name="Text Placeholder 8">
            <a:extLst>
              <a:ext uri="{FF2B5EF4-FFF2-40B4-BE49-F238E27FC236}">
                <a16:creationId xmlns="" xmlns:a16="http://schemas.microsoft.com/office/drawing/2014/main" id="{5550E3EA-37A2-40C0-A78F-3C0AB0F78189}"/>
              </a:ext>
            </a:extLst>
          </p:cNvPr>
          <p:cNvSpPr>
            <a:spLocks noGrp="1"/>
          </p:cNvSpPr>
          <p:nvPr>
            <p:ph type="body" sz="quarter" idx="14"/>
          </p:nvPr>
        </p:nvSpPr>
        <p:spPr>
          <a:xfrm>
            <a:off x="6460761" y="4687863"/>
            <a:ext cx="5029200" cy="1463040"/>
          </a:xfrm>
        </p:spPr>
        <p:txBody>
          <a:bodyPr anchor="ctr" anchorCtr="0">
            <a:noAutofit/>
          </a:bodyPr>
          <a:lstStyle>
            <a:lvl1pPr marL="0" indent="0">
              <a:lnSpc>
                <a:spcPts val="1351"/>
              </a:lnSpc>
              <a:buNone/>
              <a:defRPr sz="1200"/>
            </a:lvl1pPr>
            <a:lvl2pPr marL="342891" indent="0">
              <a:lnSpc>
                <a:spcPts val="1351"/>
              </a:lnSpc>
              <a:buNone/>
              <a:defRPr sz="1200"/>
            </a:lvl2pPr>
            <a:lvl3pPr marL="685783" indent="0">
              <a:lnSpc>
                <a:spcPts val="1351"/>
              </a:lnSpc>
              <a:spcBef>
                <a:spcPts val="0"/>
              </a:spcBef>
              <a:buNone/>
              <a:defRPr sz="1200"/>
            </a:lvl3pPr>
            <a:lvl4pPr marL="1028674" indent="0">
              <a:lnSpc>
                <a:spcPts val="1351"/>
              </a:lnSpc>
              <a:buNone/>
              <a:defRPr sz="1200"/>
            </a:lvl4pPr>
            <a:lvl5pPr marL="1371566" indent="0">
              <a:lnSpc>
                <a:spcPts val="1351"/>
              </a:lnSpc>
              <a:buNone/>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38932908"/>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titleOnly" preserve="1">
  <p:cSld name="3_Title Only">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A1F8C642-49FB-4E16-A3A0-B2ACBEABFFD6}"/>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 xmlns:a16="http://schemas.microsoft.com/office/drawing/2014/main" id="{9CAF00A3-1058-4FA9-A985-03711701054C}"/>
              </a:ext>
            </a:extLst>
          </p:cNvPr>
          <p:cNvSpPr>
            <a:spLocks noGrp="1"/>
          </p:cNvSpPr>
          <p:nvPr>
            <p:ph type="dt" sz="half" idx="10"/>
          </p:nvPr>
        </p:nvSpPr>
        <p:spPr/>
        <p:txBody>
          <a:bodyPr/>
          <a:lstStyle/>
          <a:p>
            <a:r>
              <a:rPr lang="en-US">
                <a:solidFill>
                  <a:srgbClr val="E7E6E6">
                    <a:lumMod val="50000"/>
                  </a:srgbClr>
                </a:solidFill>
              </a:rPr>
              <a:t>20XX</a:t>
            </a:r>
            <a:endParaRPr lang="en-US" dirty="0">
              <a:solidFill>
                <a:srgbClr val="E7E6E6">
                  <a:lumMod val="50000"/>
                </a:srgbClr>
              </a:solidFill>
            </a:endParaRPr>
          </a:p>
        </p:txBody>
      </p:sp>
      <p:sp>
        <p:nvSpPr>
          <p:cNvPr id="4" name="Footer Placeholder 3">
            <a:extLst>
              <a:ext uri="{FF2B5EF4-FFF2-40B4-BE49-F238E27FC236}">
                <a16:creationId xmlns="" xmlns:a16="http://schemas.microsoft.com/office/drawing/2014/main" id="{A00F60BE-20E1-40C5-85E7-AEAABD0C0DE6}"/>
              </a:ext>
            </a:extLst>
          </p:cNvPr>
          <p:cNvSpPr>
            <a:spLocks noGrp="1"/>
          </p:cNvSpPr>
          <p:nvPr>
            <p:ph type="ftr" sz="quarter" idx="11"/>
          </p:nvPr>
        </p:nvSpPr>
        <p:spPr/>
        <p:txBody>
          <a:bodyPr/>
          <a:lstStyle/>
          <a:p>
            <a:r>
              <a:rPr lang="en-US">
                <a:solidFill>
                  <a:srgbClr val="E7E6E6">
                    <a:lumMod val="50000"/>
                  </a:srgbClr>
                </a:solidFill>
              </a:rPr>
              <a:t>RURBAN TIRUVALLUR</a:t>
            </a:r>
            <a:endParaRPr lang="en-US" dirty="0">
              <a:solidFill>
                <a:srgbClr val="E7E6E6">
                  <a:lumMod val="50000"/>
                </a:srgbClr>
              </a:solidFill>
            </a:endParaRPr>
          </a:p>
        </p:txBody>
      </p:sp>
      <p:sp>
        <p:nvSpPr>
          <p:cNvPr id="5" name="Slide Number Placeholder 4">
            <a:extLst>
              <a:ext uri="{FF2B5EF4-FFF2-40B4-BE49-F238E27FC236}">
                <a16:creationId xmlns="" xmlns:a16="http://schemas.microsoft.com/office/drawing/2014/main" id="{05DC939B-94C9-4FF9-B0C8-1149DEFA6CF8}"/>
              </a:ext>
            </a:extLst>
          </p:cNvPr>
          <p:cNvSpPr>
            <a:spLocks noGrp="1"/>
          </p:cNvSpPr>
          <p:nvPr>
            <p:ph type="sldNum" sz="quarter" idx="12"/>
          </p:nvPr>
        </p:nvSpPr>
        <p:spPr/>
        <p:txBody>
          <a:bodyPr/>
          <a:lstStyle/>
          <a:p>
            <a:fld id="{B5CEABB6-07DC-46E8-9B57-56EC44A396E5}" type="slidenum">
              <a:rPr lang="en-US" smtClean="0">
                <a:solidFill>
                  <a:srgbClr val="E7E6E6">
                    <a:lumMod val="50000"/>
                  </a:srgbClr>
                </a:solidFill>
              </a:rPr>
              <a:pPr/>
              <a:t>‹#›</a:t>
            </a:fld>
            <a:endParaRPr lang="en-US" dirty="0">
              <a:solidFill>
                <a:srgbClr val="E7E6E6">
                  <a:lumMod val="50000"/>
                </a:srgbClr>
              </a:solidFill>
            </a:endParaRPr>
          </a:p>
        </p:txBody>
      </p:sp>
    </p:spTree>
    <p:extLst>
      <p:ext uri="{BB962C8B-B14F-4D97-AF65-F5344CB8AC3E}">
        <p14:creationId xmlns:p14="http://schemas.microsoft.com/office/powerpoint/2010/main" val="1343544615"/>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46ACA106-0FC3-4FE9-9338-4AC3D15608E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 xmlns:a16="http://schemas.microsoft.com/office/drawing/2014/main" id="{02BF6510-D603-481E-B685-9095150A2891}"/>
              </a:ext>
            </a:extLst>
          </p:cNvPr>
          <p:cNvSpPr>
            <a:spLocks noGrp="1"/>
          </p:cNvSpPr>
          <p:nvPr>
            <p:ph sz="half" idx="1"/>
          </p:nvPr>
        </p:nvSpPr>
        <p:spPr>
          <a:xfrm>
            <a:off x="838201"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 xmlns:a16="http://schemas.microsoft.com/office/drawing/2014/main" id="{9A743757-ABC3-44BF-87D3-5E323E9B00D9}"/>
              </a:ext>
            </a:extLst>
          </p:cNvPr>
          <p:cNvSpPr>
            <a:spLocks noGrp="1"/>
          </p:cNvSpPr>
          <p:nvPr>
            <p:ph sz="half" idx="2"/>
          </p:nvPr>
        </p:nvSpPr>
        <p:spPr>
          <a:xfrm>
            <a:off x="6172201"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 xmlns:a16="http://schemas.microsoft.com/office/drawing/2014/main" id="{23A79566-C1F8-443D-A135-C668898477AE}"/>
              </a:ext>
            </a:extLst>
          </p:cNvPr>
          <p:cNvSpPr>
            <a:spLocks noGrp="1"/>
          </p:cNvSpPr>
          <p:nvPr>
            <p:ph type="dt" sz="half" idx="10"/>
          </p:nvPr>
        </p:nvSpPr>
        <p:spPr/>
        <p:txBody>
          <a:bodyPr/>
          <a:lstStyle/>
          <a:p>
            <a:r>
              <a:rPr lang="en-US">
                <a:solidFill>
                  <a:srgbClr val="E7E6E6">
                    <a:lumMod val="50000"/>
                  </a:srgbClr>
                </a:solidFill>
              </a:rPr>
              <a:t>20XX</a:t>
            </a:r>
            <a:endParaRPr lang="en-US" dirty="0">
              <a:solidFill>
                <a:srgbClr val="E7E6E6">
                  <a:lumMod val="50000"/>
                </a:srgbClr>
              </a:solidFill>
            </a:endParaRPr>
          </a:p>
        </p:txBody>
      </p:sp>
      <p:sp>
        <p:nvSpPr>
          <p:cNvPr id="6" name="Footer Placeholder 5">
            <a:extLst>
              <a:ext uri="{FF2B5EF4-FFF2-40B4-BE49-F238E27FC236}">
                <a16:creationId xmlns="" xmlns:a16="http://schemas.microsoft.com/office/drawing/2014/main" id="{035CF363-F733-460B-9E71-BF70442AC396}"/>
              </a:ext>
            </a:extLst>
          </p:cNvPr>
          <p:cNvSpPr>
            <a:spLocks noGrp="1"/>
          </p:cNvSpPr>
          <p:nvPr>
            <p:ph type="ftr" sz="quarter" idx="11"/>
          </p:nvPr>
        </p:nvSpPr>
        <p:spPr/>
        <p:txBody>
          <a:bodyPr/>
          <a:lstStyle/>
          <a:p>
            <a:r>
              <a:rPr lang="en-US">
                <a:solidFill>
                  <a:srgbClr val="E7E6E6">
                    <a:lumMod val="50000"/>
                  </a:srgbClr>
                </a:solidFill>
              </a:rPr>
              <a:t>RURBAN TIRUVALLUR</a:t>
            </a:r>
            <a:endParaRPr lang="en-US" dirty="0">
              <a:solidFill>
                <a:srgbClr val="E7E6E6">
                  <a:lumMod val="50000"/>
                </a:srgbClr>
              </a:solidFill>
            </a:endParaRPr>
          </a:p>
        </p:txBody>
      </p:sp>
      <p:sp>
        <p:nvSpPr>
          <p:cNvPr id="7" name="Slide Number Placeholder 6">
            <a:extLst>
              <a:ext uri="{FF2B5EF4-FFF2-40B4-BE49-F238E27FC236}">
                <a16:creationId xmlns="" xmlns:a16="http://schemas.microsoft.com/office/drawing/2014/main" id="{A3B0FA47-58F4-4B95-AD52-4EFE7977ACEC}"/>
              </a:ext>
            </a:extLst>
          </p:cNvPr>
          <p:cNvSpPr>
            <a:spLocks noGrp="1"/>
          </p:cNvSpPr>
          <p:nvPr>
            <p:ph type="sldNum" sz="quarter" idx="12"/>
          </p:nvPr>
        </p:nvSpPr>
        <p:spPr/>
        <p:txBody>
          <a:bodyPr/>
          <a:lstStyle/>
          <a:p>
            <a:fld id="{B5CEABB6-07DC-46E8-9B57-56EC44A396E5}" type="slidenum">
              <a:rPr lang="en-US" smtClean="0">
                <a:solidFill>
                  <a:srgbClr val="E7E6E6">
                    <a:lumMod val="50000"/>
                  </a:srgbClr>
                </a:solidFill>
              </a:rPr>
              <a:pPr/>
              <a:t>‹#›</a:t>
            </a:fld>
            <a:endParaRPr lang="en-US" dirty="0">
              <a:solidFill>
                <a:srgbClr val="E7E6E6">
                  <a:lumMod val="50000"/>
                </a:srgbClr>
              </a:solidFill>
            </a:endParaRPr>
          </a:p>
        </p:txBody>
      </p:sp>
    </p:spTree>
    <p:extLst>
      <p:ext uri="{BB962C8B-B14F-4D97-AF65-F5344CB8AC3E}">
        <p14:creationId xmlns:p14="http://schemas.microsoft.com/office/powerpoint/2010/main" val="1161159830"/>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Content 3 Column">
    <p:spTree>
      <p:nvGrpSpPr>
        <p:cNvPr id="1" name=""/>
        <p:cNvGrpSpPr/>
        <p:nvPr/>
      </p:nvGrpSpPr>
      <p:grpSpPr>
        <a:xfrm>
          <a:off x="0" y="0"/>
          <a:ext cx="0" cy="0"/>
          <a:chOff x="0" y="0"/>
          <a:chExt cx="0" cy="0"/>
        </a:xfrm>
      </p:grpSpPr>
      <p:sp>
        <p:nvSpPr>
          <p:cNvPr id="15" name="Text Placeholder 15">
            <a:extLst>
              <a:ext uri="{FF2B5EF4-FFF2-40B4-BE49-F238E27FC236}">
                <a16:creationId xmlns="" xmlns:a16="http://schemas.microsoft.com/office/drawing/2014/main" id="{A1FB681F-A94D-4BF8-8290-0811E98D49D4}"/>
              </a:ext>
            </a:extLst>
          </p:cNvPr>
          <p:cNvSpPr>
            <a:spLocks noGrp="1"/>
          </p:cNvSpPr>
          <p:nvPr>
            <p:ph type="body" sz="quarter" idx="13" hasCustomPrompt="1"/>
          </p:nvPr>
        </p:nvSpPr>
        <p:spPr>
          <a:xfrm>
            <a:off x="838208" y="1719630"/>
            <a:ext cx="3300183" cy="554038"/>
          </a:xfrm>
        </p:spPr>
        <p:txBody>
          <a:bodyPr>
            <a:normAutofit/>
          </a:bodyPr>
          <a:lstStyle>
            <a:lvl1pPr marL="0" indent="0">
              <a:buNone/>
              <a:defRPr sz="1800" b="1">
                <a:solidFill>
                  <a:schemeClr val="tx1"/>
                </a:solidFill>
              </a:defRPr>
            </a:lvl1pPr>
          </a:lstStyle>
          <a:p>
            <a:pPr lvl="0"/>
            <a:r>
              <a:rPr lang="en-US" dirty="0"/>
              <a:t>Click to add subtitle</a:t>
            </a:r>
          </a:p>
        </p:txBody>
      </p:sp>
      <p:sp>
        <p:nvSpPr>
          <p:cNvPr id="17" name="Text Placeholder 18">
            <a:extLst>
              <a:ext uri="{FF2B5EF4-FFF2-40B4-BE49-F238E27FC236}">
                <a16:creationId xmlns="" xmlns:a16="http://schemas.microsoft.com/office/drawing/2014/main" id="{61E8C129-EF62-46A8-97F3-3CB5D014FBDD}"/>
              </a:ext>
            </a:extLst>
          </p:cNvPr>
          <p:cNvSpPr>
            <a:spLocks noGrp="1"/>
          </p:cNvSpPr>
          <p:nvPr>
            <p:ph type="body" sz="quarter" idx="15" hasCustomPrompt="1"/>
          </p:nvPr>
        </p:nvSpPr>
        <p:spPr>
          <a:xfrm>
            <a:off x="838201" y="2332652"/>
            <a:ext cx="3299435" cy="3529013"/>
          </a:xfrm>
        </p:spPr>
        <p:txBody>
          <a:bodyPr>
            <a:normAutofit/>
          </a:bodyPr>
          <a:lstStyle>
            <a:lvl1pPr marL="214308" indent="-214308">
              <a:buFont typeface="Arial" panose="020B0604020202020204" pitchFamily="34" charset="0"/>
              <a:buChar char="•"/>
              <a:defRPr sz="1351">
                <a:solidFill>
                  <a:schemeClr val="tx2"/>
                </a:solidFill>
              </a:defRPr>
            </a:lvl1pPr>
          </a:lstStyle>
          <a:p>
            <a:pPr lvl="0"/>
            <a:r>
              <a:rPr lang="en-US" dirty="0"/>
              <a:t>Click to add text</a:t>
            </a:r>
          </a:p>
        </p:txBody>
      </p:sp>
      <p:sp>
        <p:nvSpPr>
          <p:cNvPr id="31" name="Text Placeholder 15">
            <a:extLst>
              <a:ext uri="{FF2B5EF4-FFF2-40B4-BE49-F238E27FC236}">
                <a16:creationId xmlns="" xmlns:a16="http://schemas.microsoft.com/office/drawing/2014/main" id="{87DD41A9-B6B3-48D9-A3A6-831B39C9158C}"/>
              </a:ext>
            </a:extLst>
          </p:cNvPr>
          <p:cNvSpPr>
            <a:spLocks noGrp="1"/>
          </p:cNvSpPr>
          <p:nvPr>
            <p:ph type="body" sz="quarter" idx="16" hasCustomPrompt="1"/>
          </p:nvPr>
        </p:nvSpPr>
        <p:spPr>
          <a:xfrm>
            <a:off x="4362193" y="1719630"/>
            <a:ext cx="3300183" cy="554038"/>
          </a:xfrm>
        </p:spPr>
        <p:txBody>
          <a:bodyPr>
            <a:normAutofit/>
          </a:bodyPr>
          <a:lstStyle>
            <a:lvl1pPr marL="0" indent="0">
              <a:buNone/>
              <a:defRPr sz="1800" b="1">
                <a:solidFill>
                  <a:schemeClr val="tx1"/>
                </a:solidFill>
              </a:defRPr>
            </a:lvl1pPr>
          </a:lstStyle>
          <a:p>
            <a:pPr lvl="0"/>
            <a:r>
              <a:rPr lang="en-US" dirty="0"/>
              <a:t>Click to add subtitle</a:t>
            </a:r>
          </a:p>
        </p:txBody>
      </p:sp>
      <p:sp>
        <p:nvSpPr>
          <p:cNvPr id="32" name="Text Placeholder 18">
            <a:extLst>
              <a:ext uri="{FF2B5EF4-FFF2-40B4-BE49-F238E27FC236}">
                <a16:creationId xmlns="" xmlns:a16="http://schemas.microsoft.com/office/drawing/2014/main" id="{FB791E68-EDF5-4CC2-8774-A27AEF1D25E6}"/>
              </a:ext>
            </a:extLst>
          </p:cNvPr>
          <p:cNvSpPr>
            <a:spLocks noGrp="1"/>
          </p:cNvSpPr>
          <p:nvPr>
            <p:ph type="body" sz="quarter" idx="17" hasCustomPrompt="1"/>
          </p:nvPr>
        </p:nvSpPr>
        <p:spPr>
          <a:xfrm>
            <a:off x="4362561" y="2332652"/>
            <a:ext cx="3299435" cy="3529013"/>
          </a:xfrm>
        </p:spPr>
        <p:txBody>
          <a:bodyPr>
            <a:normAutofit/>
          </a:bodyPr>
          <a:lstStyle>
            <a:lvl1pPr marL="214308" indent="-214308">
              <a:buFont typeface="Arial" panose="020B0604020202020204" pitchFamily="34" charset="0"/>
              <a:buChar char="•"/>
              <a:defRPr sz="1351">
                <a:solidFill>
                  <a:schemeClr val="tx2"/>
                </a:solidFill>
              </a:defRPr>
            </a:lvl1pPr>
          </a:lstStyle>
          <a:p>
            <a:pPr lvl="0"/>
            <a:r>
              <a:rPr lang="en-US" dirty="0"/>
              <a:t>Click to add text</a:t>
            </a:r>
          </a:p>
        </p:txBody>
      </p:sp>
      <p:sp>
        <p:nvSpPr>
          <p:cNvPr id="33" name="Text Placeholder 15">
            <a:extLst>
              <a:ext uri="{FF2B5EF4-FFF2-40B4-BE49-F238E27FC236}">
                <a16:creationId xmlns="" xmlns:a16="http://schemas.microsoft.com/office/drawing/2014/main" id="{AA224F82-7E0C-4EBF-97D3-132481DBCDA9}"/>
              </a:ext>
            </a:extLst>
          </p:cNvPr>
          <p:cNvSpPr>
            <a:spLocks noGrp="1"/>
          </p:cNvSpPr>
          <p:nvPr>
            <p:ph type="body" sz="quarter" idx="18" hasCustomPrompt="1"/>
          </p:nvPr>
        </p:nvSpPr>
        <p:spPr>
          <a:xfrm>
            <a:off x="7886174" y="1719630"/>
            <a:ext cx="3300183" cy="554038"/>
          </a:xfrm>
        </p:spPr>
        <p:txBody>
          <a:bodyPr>
            <a:normAutofit/>
          </a:bodyPr>
          <a:lstStyle>
            <a:lvl1pPr marL="0" indent="0">
              <a:buNone/>
              <a:defRPr sz="1800" b="1">
                <a:solidFill>
                  <a:schemeClr val="tx1"/>
                </a:solidFill>
              </a:defRPr>
            </a:lvl1pPr>
          </a:lstStyle>
          <a:p>
            <a:pPr lvl="0"/>
            <a:r>
              <a:rPr lang="en-US" dirty="0"/>
              <a:t>Click to add subtitle</a:t>
            </a:r>
          </a:p>
        </p:txBody>
      </p:sp>
      <p:sp>
        <p:nvSpPr>
          <p:cNvPr id="34" name="Text Placeholder 18">
            <a:extLst>
              <a:ext uri="{FF2B5EF4-FFF2-40B4-BE49-F238E27FC236}">
                <a16:creationId xmlns="" xmlns:a16="http://schemas.microsoft.com/office/drawing/2014/main" id="{699D24C6-4AFB-4222-8E0C-4D11CD9C0FF7}"/>
              </a:ext>
            </a:extLst>
          </p:cNvPr>
          <p:cNvSpPr>
            <a:spLocks noGrp="1"/>
          </p:cNvSpPr>
          <p:nvPr>
            <p:ph type="body" sz="quarter" idx="19" hasCustomPrompt="1"/>
          </p:nvPr>
        </p:nvSpPr>
        <p:spPr>
          <a:xfrm>
            <a:off x="7886913" y="2332652"/>
            <a:ext cx="3299435" cy="3529013"/>
          </a:xfrm>
        </p:spPr>
        <p:txBody>
          <a:bodyPr>
            <a:normAutofit/>
          </a:bodyPr>
          <a:lstStyle>
            <a:lvl1pPr marL="214308" indent="-214308">
              <a:buFont typeface="Arial" panose="020B0604020202020204" pitchFamily="34" charset="0"/>
              <a:buChar char="•"/>
              <a:defRPr sz="1351">
                <a:solidFill>
                  <a:schemeClr val="tx2"/>
                </a:solidFill>
              </a:defRPr>
            </a:lvl1pPr>
          </a:lstStyle>
          <a:p>
            <a:pPr lvl="0"/>
            <a:r>
              <a:rPr lang="en-US" dirty="0"/>
              <a:t>Click to add text</a:t>
            </a:r>
          </a:p>
        </p:txBody>
      </p:sp>
      <p:sp>
        <p:nvSpPr>
          <p:cNvPr id="2" name="Title 1">
            <a:extLst>
              <a:ext uri="{FF2B5EF4-FFF2-40B4-BE49-F238E27FC236}">
                <a16:creationId xmlns="" xmlns:a16="http://schemas.microsoft.com/office/drawing/2014/main" id="{EDD6B45A-9FA0-4D2A-8BEF-4709BD5C14CA}"/>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 xmlns:a16="http://schemas.microsoft.com/office/drawing/2014/main" id="{98EC90C5-A811-4E5C-ADD1-A89DB4E94DAA}"/>
              </a:ext>
            </a:extLst>
          </p:cNvPr>
          <p:cNvSpPr>
            <a:spLocks noGrp="1"/>
          </p:cNvSpPr>
          <p:nvPr>
            <p:ph type="dt" sz="half" idx="20"/>
          </p:nvPr>
        </p:nvSpPr>
        <p:spPr/>
        <p:txBody>
          <a:bodyPr/>
          <a:lstStyle/>
          <a:p>
            <a:r>
              <a:rPr lang="en-US">
                <a:solidFill>
                  <a:srgbClr val="E7E6E6">
                    <a:lumMod val="50000"/>
                  </a:srgbClr>
                </a:solidFill>
              </a:rPr>
              <a:t>20XX</a:t>
            </a:r>
            <a:endParaRPr lang="en-US" dirty="0">
              <a:solidFill>
                <a:srgbClr val="E7E6E6">
                  <a:lumMod val="50000"/>
                </a:srgbClr>
              </a:solidFill>
            </a:endParaRPr>
          </a:p>
        </p:txBody>
      </p:sp>
      <p:sp>
        <p:nvSpPr>
          <p:cNvPr id="4" name="Footer Placeholder 3">
            <a:extLst>
              <a:ext uri="{FF2B5EF4-FFF2-40B4-BE49-F238E27FC236}">
                <a16:creationId xmlns="" xmlns:a16="http://schemas.microsoft.com/office/drawing/2014/main" id="{3356B621-AE19-45D3-B25F-23256C242DDD}"/>
              </a:ext>
            </a:extLst>
          </p:cNvPr>
          <p:cNvSpPr>
            <a:spLocks noGrp="1"/>
          </p:cNvSpPr>
          <p:nvPr>
            <p:ph type="ftr" sz="quarter" idx="21"/>
          </p:nvPr>
        </p:nvSpPr>
        <p:spPr/>
        <p:txBody>
          <a:bodyPr/>
          <a:lstStyle/>
          <a:p>
            <a:r>
              <a:rPr lang="en-US">
                <a:solidFill>
                  <a:srgbClr val="E7E6E6">
                    <a:lumMod val="50000"/>
                  </a:srgbClr>
                </a:solidFill>
              </a:rPr>
              <a:t>RURBAN TIRUVALLUR</a:t>
            </a:r>
            <a:endParaRPr lang="en-US" dirty="0">
              <a:solidFill>
                <a:srgbClr val="E7E6E6">
                  <a:lumMod val="50000"/>
                </a:srgbClr>
              </a:solidFill>
            </a:endParaRPr>
          </a:p>
        </p:txBody>
      </p:sp>
      <p:sp>
        <p:nvSpPr>
          <p:cNvPr id="5" name="Slide Number Placeholder 4">
            <a:extLst>
              <a:ext uri="{FF2B5EF4-FFF2-40B4-BE49-F238E27FC236}">
                <a16:creationId xmlns="" xmlns:a16="http://schemas.microsoft.com/office/drawing/2014/main" id="{158BDCB2-D8C3-4571-8154-76BEA9AE41A8}"/>
              </a:ext>
            </a:extLst>
          </p:cNvPr>
          <p:cNvSpPr>
            <a:spLocks noGrp="1"/>
          </p:cNvSpPr>
          <p:nvPr>
            <p:ph type="sldNum" sz="quarter" idx="22"/>
          </p:nvPr>
        </p:nvSpPr>
        <p:spPr/>
        <p:txBody>
          <a:bodyPr/>
          <a:lstStyle/>
          <a:p>
            <a:fld id="{B5CEABB6-07DC-46E8-9B57-56EC44A396E5}" type="slidenum">
              <a:rPr lang="en-US" smtClean="0">
                <a:solidFill>
                  <a:srgbClr val="E7E6E6">
                    <a:lumMod val="50000"/>
                  </a:srgbClr>
                </a:solidFill>
              </a:rPr>
              <a:pPr/>
              <a:t>‹#›</a:t>
            </a:fld>
            <a:endParaRPr lang="en-US" dirty="0">
              <a:solidFill>
                <a:srgbClr val="E7E6E6">
                  <a:lumMod val="50000"/>
                </a:srgbClr>
              </a:solidFill>
            </a:endParaRPr>
          </a:p>
        </p:txBody>
      </p:sp>
    </p:spTree>
    <p:extLst>
      <p:ext uri="{BB962C8B-B14F-4D97-AF65-F5344CB8AC3E}">
        <p14:creationId xmlns:p14="http://schemas.microsoft.com/office/powerpoint/2010/main" val="325845634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 xmlns:a16="http://schemas.microsoft.com/office/drawing/2014/main" id="{CDD7D836-8E36-9D26-E25F-2903968CDF32}"/>
              </a:ext>
            </a:extLst>
          </p:cNvPr>
          <p:cNvSpPr>
            <a:spLocks noGrp="1"/>
          </p:cNvSpPr>
          <p:nvPr>
            <p:ph type="dt" sz="half" idx="10"/>
          </p:nvPr>
        </p:nvSpPr>
        <p:spPr/>
        <p:txBody>
          <a:bodyPr/>
          <a:lstStyle/>
          <a:p>
            <a:fld id="{DEB33D8E-B938-48E0-BD87-0E81C3490E37}" type="datetimeFigureOut">
              <a:rPr lang="en-IN" smtClean="0"/>
              <a:t>26-11-2025</a:t>
            </a:fld>
            <a:endParaRPr lang="en-IN"/>
          </a:p>
        </p:txBody>
      </p:sp>
      <p:sp>
        <p:nvSpPr>
          <p:cNvPr id="3" name="Footer Placeholder 2">
            <a:extLst>
              <a:ext uri="{FF2B5EF4-FFF2-40B4-BE49-F238E27FC236}">
                <a16:creationId xmlns="" xmlns:a16="http://schemas.microsoft.com/office/drawing/2014/main" id="{B7914897-6C91-5A0D-3035-2A6E418F74CB}"/>
              </a:ext>
            </a:extLst>
          </p:cNvPr>
          <p:cNvSpPr>
            <a:spLocks noGrp="1"/>
          </p:cNvSpPr>
          <p:nvPr>
            <p:ph type="ftr" sz="quarter" idx="11"/>
          </p:nvPr>
        </p:nvSpPr>
        <p:spPr/>
        <p:txBody>
          <a:bodyPr/>
          <a:lstStyle/>
          <a:p>
            <a:endParaRPr lang="en-IN"/>
          </a:p>
        </p:txBody>
      </p:sp>
      <p:sp>
        <p:nvSpPr>
          <p:cNvPr id="4" name="Slide Number Placeholder 3">
            <a:extLst>
              <a:ext uri="{FF2B5EF4-FFF2-40B4-BE49-F238E27FC236}">
                <a16:creationId xmlns="" xmlns:a16="http://schemas.microsoft.com/office/drawing/2014/main" id="{A3910BFE-C267-DEEE-AFFB-0E3C8352E228}"/>
              </a:ext>
            </a:extLst>
          </p:cNvPr>
          <p:cNvSpPr>
            <a:spLocks noGrp="1"/>
          </p:cNvSpPr>
          <p:nvPr>
            <p:ph type="sldNum" sz="quarter" idx="12"/>
          </p:nvPr>
        </p:nvSpPr>
        <p:spPr/>
        <p:txBody>
          <a:bodyPr/>
          <a:lstStyle/>
          <a:p>
            <a:fld id="{57E6D778-8780-4758-95A7-8A5C4E299948}" type="slidenum">
              <a:rPr lang="en-IN" smtClean="0"/>
              <a:t>‹#›</a:t>
            </a:fld>
            <a:endParaRPr lang="en-IN"/>
          </a:p>
        </p:txBody>
      </p:sp>
    </p:spTree>
    <p:extLst>
      <p:ext uri="{BB962C8B-B14F-4D97-AF65-F5344CB8AC3E}">
        <p14:creationId xmlns:p14="http://schemas.microsoft.com/office/powerpoint/2010/main" val="828488563"/>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 xmlns:a16="http://schemas.microsoft.com/office/drawing/2014/main" id="{B813B5FF-9D53-4FD4-B752-22F188FA0A82}"/>
              </a:ext>
            </a:extLst>
          </p:cNvPr>
          <p:cNvSpPr>
            <a:spLocks noGrp="1"/>
          </p:cNvSpPr>
          <p:nvPr>
            <p:ph type="dt" sz="half" idx="10"/>
          </p:nvPr>
        </p:nvSpPr>
        <p:spPr/>
        <p:txBody>
          <a:bodyPr/>
          <a:lstStyle/>
          <a:p>
            <a:r>
              <a:rPr lang="en-US">
                <a:solidFill>
                  <a:srgbClr val="E7E6E6">
                    <a:lumMod val="50000"/>
                  </a:srgbClr>
                </a:solidFill>
              </a:rPr>
              <a:t>20XX</a:t>
            </a:r>
            <a:endParaRPr lang="en-US" dirty="0">
              <a:solidFill>
                <a:srgbClr val="E7E6E6">
                  <a:lumMod val="50000"/>
                </a:srgbClr>
              </a:solidFill>
            </a:endParaRPr>
          </a:p>
        </p:txBody>
      </p:sp>
      <p:sp>
        <p:nvSpPr>
          <p:cNvPr id="3" name="Footer Placeholder 2">
            <a:extLst>
              <a:ext uri="{FF2B5EF4-FFF2-40B4-BE49-F238E27FC236}">
                <a16:creationId xmlns="" xmlns:a16="http://schemas.microsoft.com/office/drawing/2014/main" id="{49083EC5-999D-4EF5-A22C-FD19C31D51F9}"/>
              </a:ext>
            </a:extLst>
          </p:cNvPr>
          <p:cNvSpPr>
            <a:spLocks noGrp="1"/>
          </p:cNvSpPr>
          <p:nvPr>
            <p:ph type="ftr" sz="quarter" idx="11"/>
          </p:nvPr>
        </p:nvSpPr>
        <p:spPr/>
        <p:txBody>
          <a:bodyPr/>
          <a:lstStyle/>
          <a:p>
            <a:r>
              <a:rPr lang="en-US">
                <a:solidFill>
                  <a:srgbClr val="E7E6E6">
                    <a:lumMod val="50000"/>
                  </a:srgbClr>
                </a:solidFill>
              </a:rPr>
              <a:t>RURBAN TIRUVALLUR</a:t>
            </a:r>
            <a:endParaRPr lang="en-US" dirty="0">
              <a:solidFill>
                <a:srgbClr val="E7E6E6">
                  <a:lumMod val="50000"/>
                </a:srgbClr>
              </a:solidFill>
            </a:endParaRPr>
          </a:p>
        </p:txBody>
      </p:sp>
      <p:sp>
        <p:nvSpPr>
          <p:cNvPr id="4" name="Slide Number Placeholder 3">
            <a:extLst>
              <a:ext uri="{FF2B5EF4-FFF2-40B4-BE49-F238E27FC236}">
                <a16:creationId xmlns="" xmlns:a16="http://schemas.microsoft.com/office/drawing/2014/main" id="{75215B34-3A95-488E-8DAD-34652A5BE7D1}"/>
              </a:ext>
            </a:extLst>
          </p:cNvPr>
          <p:cNvSpPr>
            <a:spLocks noGrp="1"/>
          </p:cNvSpPr>
          <p:nvPr>
            <p:ph type="sldNum" sz="quarter" idx="12"/>
          </p:nvPr>
        </p:nvSpPr>
        <p:spPr/>
        <p:txBody>
          <a:bodyPr/>
          <a:lstStyle/>
          <a:p>
            <a:fld id="{B5CEABB6-07DC-46E8-9B57-56EC44A396E5}" type="slidenum">
              <a:rPr lang="en-US" smtClean="0">
                <a:solidFill>
                  <a:srgbClr val="E7E6E6">
                    <a:lumMod val="50000"/>
                  </a:srgbClr>
                </a:solidFill>
              </a:rPr>
              <a:pPr/>
              <a:t>‹#›</a:t>
            </a:fld>
            <a:endParaRPr lang="en-US" dirty="0">
              <a:solidFill>
                <a:srgbClr val="E7E6E6">
                  <a:lumMod val="50000"/>
                </a:srgbClr>
              </a:solidFill>
            </a:endParaRPr>
          </a:p>
        </p:txBody>
      </p:sp>
    </p:spTree>
    <p:extLst>
      <p:ext uri="{BB962C8B-B14F-4D97-AF65-F5344CB8AC3E}">
        <p14:creationId xmlns:p14="http://schemas.microsoft.com/office/powerpoint/2010/main" val="1402410445"/>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58B4411E-20EA-4627-8A68-17038DCE1876}"/>
              </a:ext>
            </a:extLst>
          </p:cNvPr>
          <p:cNvSpPr>
            <a:spLocks noGrp="1"/>
          </p:cNvSpPr>
          <p:nvPr>
            <p:ph type="title"/>
          </p:nvPr>
        </p:nvSpPr>
        <p:spPr>
          <a:xfrm>
            <a:off x="839792" y="457200"/>
            <a:ext cx="3932239" cy="1600200"/>
          </a:xfrm>
        </p:spPr>
        <p:txBody>
          <a:bodyPr anchor="b"/>
          <a:lstStyle>
            <a:lvl1pPr>
              <a:defRPr sz="2400"/>
            </a:lvl1pPr>
          </a:lstStyle>
          <a:p>
            <a:r>
              <a:rPr lang="en-US"/>
              <a:t>Click to edit Master title style</a:t>
            </a:r>
          </a:p>
        </p:txBody>
      </p:sp>
      <p:sp>
        <p:nvSpPr>
          <p:cNvPr id="3" name="Content Placeholder 2">
            <a:extLst>
              <a:ext uri="{FF2B5EF4-FFF2-40B4-BE49-F238E27FC236}">
                <a16:creationId xmlns="" xmlns:a16="http://schemas.microsoft.com/office/drawing/2014/main" id="{1974E5B2-1EB9-4222-8FAB-65BDC9A9500F}"/>
              </a:ext>
            </a:extLst>
          </p:cNvPr>
          <p:cNvSpPr>
            <a:spLocks noGrp="1"/>
          </p:cNvSpPr>
          <p:nvPr>
            <p:ph idx="1"/>
          </p:nvPr>
        </p:nvSpPr>
        <p:spPr>
          <a:xfrm>
            <a:off x="5183197" y="987431"/>
            <a:ext cx="6172201"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 xmlns:a16="http://schemas.microsoft.com/office/drawing/2014/main" id="{DC197C18-82B5-4EB5-9010-63FFB7F5316B}"/>
              </a:ext>
            </a:extLst>
          </p:cNvPr>
          <p:cNvSpPr>
            <a:spLocks noGrp="1"/>
          </p:cNvSpPr>
          <p:nvPr>
            <p:ph type="body" sz="half" idx="2"/>
          </p:nvPr>
        </p:nvSpPr>
        <p:spPr>
          <a:xfrm>
            <a:off x="839792" y="2057400"/>
            <a:ext cx="3932239" cy="3811588"/>
          </a:xfrm>
        </p:spPr>
        <p:txBody>
          <a:bodyPr/>
          <a:lstStyle>
            <a:lvl1pPr marL="0" indent="0">
              <a:buNone/>
              <a:defRPr sz="1200"/>
            </a:lvl1pPr>
            <a:lvl2pPr marL="342891" indent="0">
              <a:buNone/>
              <a:defRPr sz="1051"/>
            </a:lvl2pPr>
            <a:lvl3pPr marL="685783" indent="0">
              <a:buNone/>
              <a:defRPr sz="900"/>
            </a:lvl3pPr>
            <a:lvl4pPr marL="1028674" indent="0">
              <a:buNone/>
              <a:defRPr sz="751"/>
            </a:lvl4pPr>
            <a:lvl5pPr marL="1371566" indent="0">
              <a:buNone/>
              <a:defRPr sz="751"/>
            </a:lvl5pPr>
            <a:lvl6pPr marL="1714457" indent="0">
              <a:buNone/>
              <a:defRPr sz="751"/>
            </a:lvl6pPr>
            <a:lvl7pPr marL="2057349" indent="0">
              <a:buNone/>
              <a:defRPr sz="751"/>
            </a:lvl7pPr>
            <a:lvl8pPr marL="2400240" indent="0">
              <a:buNone/>
              <a:defRPr sz="751"/>
            </a:lvl8pPr>
            <a:lvl9pPr marL="2743131" indent="0">
              <a:buNone/>
              <a:defRPr sz="751"/>
            </a:lvl9pPr>
          </a:lstStyle>
          <a:p>
            <a:pPr lvl="0"/>
            <a:r>
              <a:rPr lang="en-US"/>
              <a:t>Click to edit Master text styles</a:t>
            </a:r>
          </a:p>
        </p:txBody>
      </p:sp>
      <p:sp>
        <p:nvSpPr>
          <p:cNvPr id="5" name="Date Placeholder 4">
            <a:extLst>
              <a:ext uri="{FF2B5EF4-FFF2-40B4-BE49-F238E27FC236}">
                <a16:creationId xmlns="" xmlns:a16="http://schemas.microsoft.com/office/drawing/2014/main" id="{D732AD86-1F8B-4DE6-9736-793E1781772C}"/>
              </a:ext>
            </a:extLst>
          </p:cNvPr>
          <p:cNvSpPr>
            <a:spLocks noGrp="1"/>
          </p:cNvSpPr>
          <p:nvPr>
            <p:ph type="dt" sz="half" idx="10"/>
          </p:nvPr>
        </p:nvSpPr>
        <p:spPr/>
        <p:txBody>
          <a:bodyPr/>
          <a:lstStyle/>
          <a:p>
            <a:r>
              <a:rPr lang="en-US">
                <a:solidFill>
                  <a:srgbClr val="E7E6E6">
                    <a:lumMod val="50000"/>
                  </a:srgbClr>
                </a:solidFill>
              </a:rPr>
              <a:t>20XX</a:t>
            </a:r>
            <a:endParaRPr lang="en-US" dirty="0">
              <a:solidFill>
                <a:srgbClr val="E7E6E6">
                  <a:lumMod val="50000"/>
                </a:srgbClr>
              </a:solidFill>
            </a:endParaRPr>
          </a:p>
        </p:txBody>
      </p:sp>
      <p:sp>
        <p:nvSpPr>
          <p:cNvPr id="6" name="Footer Placeholder 5">
            <a:extLst>
              <a:ext uri="{FF2B5EF4-FFF2-40B4-BE49-F238E27FC236}">
                <a16:creationId xmlns="" xmlns:a16="http://schemas.microsoft.com/office/drawing/2014/main" id="{FA60A3B3-8B02-4D8B-A982-7C7CA03A9290}"/>
              </a:ext>
            </a:extLst>
          </p:cNvPr>
          <p:cNvSpPr>
            <a:spLocks noGrp="1"/>
          </p:cNvSpPr>
          <p:nvPr>
            <p:ph type="ftr" sz="quarter" idx="11"/>
          </p:nvPr>
        </p:nvSpPr>
        <p:spPr/>
        <p:txBody>
          <a:bodyPr/>
          <a:lstStyle/>
          <a:p>
            <a:r>
              <a:rPr lang="en-US">
                <a:solidFill>
                  <a:srgbClr val="E7E6E6">
                    <a:lumMod val="50000"/>
                  </a:srgbClr>
                </a:solidFill>
              </a:rPr>
              <a:t>RURBAN TIRUVALLUR</a:t>
            </a:r>
            <a:endParaRPr lang="en-US" dirty="0">
              <a:solidFill>
                <a:srgbClr val="E7E6E6">
                  <a:lumMod val="50000"/>
                </a:srgbClr>
              </a:solidFill>
            </a:endParaRPr>
          </a:p>
        </p:txBody>
      </p:sp>
      <p:sp>
        <p:nvSpPr>
          <p:cNvPr id="7" name="Slide Number Placeholder 6">
            <a:extLst>
              <a:ext uri="{FF2B5EF4-FFF2-40B4-BE49-F238E27FC236}">
                <a16:creationId xmlns="" xmlns:a16="http://schemas.microsoft.com/office/drawing/2014/main" id="{989C9CBB-7187-447C-9F33-04CFDCD0B2D0}"/>
              </a:ext>
            </a:extLst>
          </p:cNvPr>
          <p:cNvSpPr>
            <a:spLocks noGrp="1"/>
          </p:cNvSpPr>
          <p:nvPr>
            <p:ph type="sldNum" sz="quarter" idx="12"/>
          </p:nvPr>
        </p:nvSpPr>
        <p:spPr/>
        <p:txBody>
          <a:bodyPr/>
          <a:lstStyle/>
          <a:p>
            <a:fld id="{B5CEABB6-07DC-46E8-9B57-56EC44A396E5}" type="slidenum">
              <a:rPr lang="en-US" smtClean="0">
                <a:solidFill>
                  <a:srgbClr val="E7E6E6">
                    <a:lumMod val="50000"/>
                  </a:srgbClr>
                </a:solidFill>
              </a:rPr>
              <a:pPr/>
              <a:t>‹#›</a:t>
            </a:fld>
            <a:endParaRPr lang="en-US" dirty="0">
              <a:solidFill>
                <a:srgbClr val="E7E6E6">
                  <a:lumMod val="50000"/>
                </a:srgbClr>
              </a:solidFill>
            </a:endParaRPr>
          </a:p>
        </p:txBody>
      </p:sp>
    </p:spTree>
    <p:extLst>
      <p:ext uri="{BB962C8B-B14F-4D97-AF65-F5344CB8AC3E}">
        <p14:creationId xmlns:p14="http://schemas.microsoft.com/office/powerpoint/2010/main" val="3850304446"/>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C3925D6D-4906-4DAB-B1BA-9436026FE62F}"/>
              </a:ext>
            </a:extLst>
          </p:cNvPr>
          <p:cNvSpPr>
            <a:spLocks noGrp="1"/>
          </p:cNvSpPr>
          <p:nvPr>
            <p:ph type="title"/>
          </p:nvPr>
        </p:nvSpPr>
        <p:spPr>
          <a:xfrm>
            <a:off x="839792" y="457200"/>
            <a:ext cx="3932239" cy="1600200"/>
          </a:xfrm>
        </p:spPr>
        <p:txBody>
          <a:bodyPr anchor="b"/>
          <a:lstStyle>
            <a:lvl1pPr>
              <a:defRPr sz="2400"/>
            </a:lvl1pPr>
          </a:lstStyle>
          <a:p>
            <a:r>
              <a:rPr lang="en-US"/>
              <a:t>Click to edit Master title style</a:t>
            </a:r>
          </a:p>
        </p:txBody>
      </p:sp>
      <p:sp>
        <p:nvSpPr>
          <p:cNvPr id="3" name="Picture Placeholder 2">
            <a:extLst>
              <a:ext uri="{FF2B5EF4-FFF2-40B4-BE49-F238E27FC236}">
                <a16:creationId xmlns="" xmlns:a16="http://schemas.microsoft.com/office/drawing/2014/main" id="{C9975A10-62C2-4D29-B192-A142562FE053}"/>
              </a:ext>
            </a:extLst>
          </p:cNvPr>
          <p:cNvSpPr>
            <a:spLocks noGrp="1"/>
          </p:cNvSpPr>
          <p:nvPr>
            <p:ph type="pic" idx="1"/>
          </p:nvPr>
        </p:nvSpPr>
        <p:spPr>
          <a:xfrm>
            <a:off x="5183197" y="987431"/>
            <a:ext cx="6172201" cy="4873625"/>
          </a:xfrm>
        </p:spPr>
        <p:txBody>
          <a:bodyPr/>
          <a:lstStyle>
            <a:lvl1pPr marL="0" indent="0">
              <a:buNone/>
              <a:defRPr sz="2400"/>
            </a:lvl1pPr>
            <a:lvl2pPr marL="342891" indent="0">
              <a:buNone/>
              <a:defRPr sz="2100"/>
            </a:lvl2pPr>
            <a:lvl3pPr marL="685783" indent="0">
              <a:buNone/>
              <a:defRPr sz="1800"/>
            </a:lvl3pPr>
            <a:lvl4pPr marL="1028674" indent="0">
              <a:buNone/>
              <a:defRPr sz="1500"/>
            </a:lvl4pPr>
            <a:lvl5pPr marL="1371566" indent="0">
              <a:buNone/>
              <a:defRPr sz="1500"/>
            </a:lvl5pPr>
            <a:lvl6pPr marL="1714457" indent="0">
              <a:buNone/>
              <a:defRPr sz="1500"/>
            </a:lvl6pPr>
            <a:lvl7pPr marL="2057349" indent="0">
              <a:buNone/>
              <a:defRPr sz="1500"/>
            </a:lvl7pPr>
            <a:lvl8pPr marL="2400240" indent="0">
              <a:buNone/>
              <a:defRPr sz="1500"/>
            </a:lvl8pPr>
            <a:lvl9pPr marL="2743131" indent="0">
              <a:buNone/>
              <a:defRPr sz="1500"/>
            </a:lvl9pPr>
          </a:lstStyle>
          <a:p>
            <a:r>
              <a:rPr lang="en-US"/>
              <a:t>Click icon to add picture</a:t>
            </a:r>
            <a:endParaRPr lang="en-US" dirty="0"/>
          </a:p>
        </p:txBody>
      </p:sp>
      <p:sp>
        <p:nvSpPr>
          <p:cNvPr id="4" name="Text Placeholder 3">
            <a:extLst>
              <a:ext uri="{FF2B5EF4-FFF2-40B4-BE49-F238E27FC236}">
                <a16:creationId xmlns="" xmlns:a16="http://schemas.microsoft.com/office/drawing/2014/main" id="{A3B58235-2C90-48E1-8A68-7413F78398F7}"/>
              </a:ext>
            </a:extLst>
          </p:cNvPr>
          <p:cNvSpPr>
            <a:spLocks noGrp="1"/>
          </p:cNvSpPr>
          <p:nvPr>
            <p:ph type="body" sz="half" idx="2"/>
          </p:nvPr>
        </p:nvSpPr>
        <p:spPr>
          <a:xfrm>
            <a:off x="839792" y="2057400"/>
            <a:ext cx="3932239" cy="3811588"/>
          </a:xfrm>
        </p:spPr>
        <p:txBody>
          <a:bodyPr/>
          <a:lstStyle>
            <a:lvl1pPr marL="0" indent="0">
              <a:buNone/>
              <a:defRPr sz="1200"/>
            </a:lvl1pPr>
            <a:lvl2pPr marL="342891" indent="0">
              <a:buNone/>
              <a:defRPr sz="1051"/>
            </a:lvl2pPr>
            <a:lvl3pPr marL="685783" indent="0">
              <a:buNone/>
              <a:defRPr sz="900"/>
            </a:lvl3pPr>
            <a:lvl4pPr marL="1028674" indent="0">
              <a:buNone/>
              <a:defRPr sz="751"/>
            </a:lvl4pPr>
            <a:lvl5pPr marL="1371566" indent="0">
              <a:buNone/>
              <a:defRPr sz="751"/>
            </a:lvl5pPr>
            <a:lvl6pPr marL="1714457" indent="0">
              <a:buNone/>
              <a:defRPr sz="751"/>
            </a:lvl6pPr>
            <a:lvl7pPr marL="2057349" indent="0">
              <a:buNone/>
              <a:defRPr sz="751"/>
            </a:lvl7pPr>
            <a:lvl8pPr marL="2400240" indent="0">
              <a:buNone/>
              <a:defRPr sz="751"/>
            </a:lvl8pPr>
            <a:lvl9pPr marL="2743131" indent="0">
              <a:buNone/>
              <a:defRPr sz="751"/>
            </a:lvl9pPr>
          </a:lstStyle>
          <a:p>
            <a:pPr lvl="0"/>
            <a:r>
              <a:rPr lang="en-US"/>
              <a:t>Click to edit Master text styles</a:t>
            </a:r>
          </a:p>
        </p:txBody>
      </p:sp>
      <p:sp>
        <p:nvSpPr>
          <p:cNvPr id="5" name="Date Placeholder 4">
            <a:extLst>
              <a:ext uri="{FF2B5EF4-FFF2-40B4-BE49-F238E27FC236}">
                <a16:creationId xmlns="" xmlns:a16="http://schemas.microsoft.com/office/drawing/2014/main" id="{B2FCAF9B-D406-4E4F-B804-AF188F651834}"/>
              </a:ext>
            </a:extLst>
          </p:cNvPr>
          <p:cNvSpPr>
            <a:spLocks noGrp="1"/>
          </p:cNvSpPr>
          <p:nvPr>
            <p:ph type="dt" sz="half" idx="10"/>
          </p:nvPr>
        </p:nvSpPr>
        <p:spPr/>
        <p:txBody>
          <a:bodyPr/>
          <a:lstStyle/>
          <a:p>
            <a:r>
              <a:rPr lang="en-US">
                <a:solidFill>
                  <a:srgbClr val="E7E6E6">
                    <a:lumMod val="50000"/>
                  </a:srgbClr>
                </a:solidFill>
              </a:rPr>
              <a:t>20XX</a:t>
            </a:r>
            <a:endParaRPr lang="en-US" dirty="0">
              <a:solidFill>
                <a:srgbClr val="E7E6E6">
                  <a:lumMod val="50000"/>
                </a:srgbClr>
              </a:solidFill>
            </a:endParaRPr>
          </a:p>
        </p:txBody>
      </p:sp>
      <p:sp>
        <p:nvSpPr>
          <p:cNvPr id="6" name="Footer Placeholder 5">
            <a:extLst>
              <a:ext uri="{FF2B5EF4-FFF2-40B4-BE49-F238E27FC236}">
                <a16:creationId xmlns="" xmlns:a16="http://schemas.microsoft.com/office/drawing/2014/main" id="{47E5FF7C-B4CA-48C1-B1A5-2AA329D34317}"/>
              </a:ext>
            </a:extLst>
          </p:cNvPr>
          <p:cNvSpPr>
            <a:spLocks noGrp="1"/>
          </p:cNvSpPr>
          <p:nvPr>
            <p:ph type="ftr" sz="quarter" idx="11"/>
          </p:nvPr>
        </p:nvSpPr>
        <p:spPr/>
        <p:txBody>
          <a:bodyPr/>
          <a:lstStyle/>
          <a:p>
            <a:r>
              <a:rPr lang="en-US">
                <a:solidFill>
                  <a:srgbClr val="E7E6E6">
                    <a:lumMod val="50000"/>
                  </a:srgbClr>
                </a:solidFill>
              </a:rPr>
              <a:t>RURBAN TIRUVALLUR</a:t>
            </a:r>
            <a:endParaRPr lang="en-US" dirty="0">
              <a:solidFill>
                <a:srgbClr val="E7E6E6">
                  <a:lumMod val="50000"/>
                </a:srgbClr>
              </a:solidFill>
            </a:endParaRPr>
          </a:p>
        </p:txBody>
      </p:sp>
      <p:sp>
        <p:nvSpPr>
          <p:cNvPr id="7" name="Slide Number Placeholder 6">
            <a:extLst>
              <a:ext uri="{FF2B5EF4-FFF2-40B4-BE49-F238E27FC236}">
                <a16:creationId xmlns="" xmlns:a16="http://schemas.microsoft.com/office/drawing/2014/main" id="{6AAABB43-2086-4CDB-B2A4-E51E7D83C75B}"/>
              </a:ext>
            </a:extLst>
          </p:cNvPr>
          <p:cNvSpPr>
            <a:spLocks noGrp="1"/>
          </p:cNvSpPr>
          <p:nvPr>
            <p:ph type="sldNum" sz="quarter" idx="12"/>
          </p:nvPr>
        </p:nvSpPr>
        <p:spPr/>
        <p:txBody>
          <a:bodyPr/>
          <a:lstStyle/>
          <a:p>
            <a:fld id="{B5CEABB6-07DC-46E8-9B57-56EC44A396E5}" type="slidenum">
              <a:rPr lang="en-US" smtClean="0">
                <a:solidFill>
                  <a:srgbClr val="E7E6E6">
                    <a:lumMod val="50000"/>
                  </a:srgbClr>
                </a:solidFill>
              </a:rPr>
              <a:pPr/>
              <a:t>‹#›</a:t>
            </a:fld>
            <a:endParaRPr lang="en-US" dirty="0">
              <a:solidFill>
                <a:srgbClr val="E7E6E6">
                  <a:lumMod val="50000"/>
                </a:srgbClr>
              </a:solidFill>
            </a:endParaRPr>
          </a:p>
        </p:txBody>
      </p:sp>
    </p:spTree>
    <p:extLst>
      <p:ext uri="{BB962C8B-B14F-4D97-AF65-F5344CB8AC3E}">
        <p14:creationId xmlns:p14="http://schemas.microsoft.com/office/powerpoint/2010/main" val="178494425"/>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7" name="Picture 6" descr="Droplets-HD-Title-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ctrTitle"/>
          </p:nvPr>
        </p:nvSpPr>
        <p:spPr>
          <a:xfrm>
            <a:off x="1751012" y="1300785"/>
            <a:ext cx="8689976" cy="2509213"/>
          </a:xfrm>
        </p:spPr>
        <p:txBody>
          <a:bodyPr anchor="b">
            <a:normAutofit/>
          </a:bodyPr>
          <a:lstStyle>
            <a:lvl1pPr algn="ctr">
              <a:defRPr sz="4800"/>
            </a:lvl1pPr>
          </a:lstStyle>
          <a:p>
            <a:r>
              <a:rPr lang="en-US"/>
              <a:t>Click to edit Master title style</a:t>
            </a:r>
            <a:endParaRPr lang="en-US" dirty="0"/>
          </a:p>
        </p:txBody>
      </p:sp>
      <p:sp>
        <p:nvSpPr>
          <p:cNvPr id="3" name="Subtitle 2"/>
          <p:cNvSpPr>
            <a:spLocks noGrp="1"/>
          </p:cNvSpPr>
          <p:nvPr>
            <p:ph type="subTitle" idx="1"/>
          </p:nvPr>
        </p:nvSpPr>
        <p:spPr>
          <a:xfrm>
            <a:off x="1751012" y="3886200"/>
            <a:ext cx="8689976" cy="1371599"/>
          </a:xfrm>
        </p:spPr>
        <p:txBody>
          <a:bodyPr>
            <a:normAutofit/>
          </a:bodyPr>
          <a:lstStyle>
            <a:lvl1pPr marL="0" indent="0" algn="ctr">
              <a:buNone/>
              <a:defRPr sz="2200">
                <a:solidFill>
                  <a:schemeClr val="bg1">
                    <a:lumMod val="5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846CE7D5-CF57-46EF-B807-FDD0502418D4}" type="datetimeFigureOut">
              <a:rPr lang="en-US" smtClean="0">
                <a:solidFill>
                  <a:prstClr val="black"/>
                </a:solidFill>
              </a:rPr>
              <a:pPr/>
              <a:t>11/26/2025</a:t>
            </a:fld>
            <a:endParaRPr lang="en-US">
              <a:solidFill>
                <a:prstClr val="black"/>
              </a:solidFill>
            </a:endParaRPr>
          </a:p>
        </p:txBody>
      </p:sp>
      <p:sp>
        <p:nvSpPr>
          <p:cNvPr id="5" name="Footer Placeholder 4"/>
          <p:cNvSpPr>
            <a:spLocks noGrp="1"/>
          </p:cNvSpPr>
          <p:nvPr>
            <p:ph type="ftr" sz="quarter" idx="11"/>
          </p:nvPr>
        </p:nvSpPr>
        <p:spPr/>
        <p:txBody>
          <a:bodyPr/>
          <a:lstStyle/>
          <a:p>
            <a:endParaRPr lang="en-US">
              <a:solidFill>
                <a:prstClr val="black"/>
              </a:solidFill>
            </a:endParaRPr>
          </a:p>
        </p:txBody>
      </p:sp>
      <p:sp>
        <p:nvSpPr>
          <p:cNvPr id="6" name="Slide Number Placeholder 5"/>
          <p:cNvSpPr>
            <a:spLocks noGrp="1"/>
          </p:cNvSpPr>
          <p:nvPr>
            <p:ph type="sldNum" sz="quarter" idx="12"/>
          </p:nvPr>
        </p:nvSpPr>
        <p:spPr/>
        <p:txBody>
          <a:bodyPr/>
          <a:lstStyle/>
          <a:p>
            <a:fld id="{330EA680-D336-4FF7-8B7A-9848BB0A1C32}" type="slidenum">
              <a:rPr lang="en-US" smtClean="0">
                <a:solidFill>
                  <a:prstClr val="black"/>
                </a:solidFill>
              </a:rPr>
              <a:pPr/>
              <a:t>‹#›</a:t>
            </a:fld>
            <a:endParaRPr lang="en-US">
              <a:solidFill>
                <a:prstClr val="black"/>
              </a:solidFill>
            </a:endParaRPr>
          </a:p>
        </p:txBody>
      </p:sp>
    </p:spTree>
    <p:extLst>
      <p:ext uri="{BB962C8B-B14F-4D97-AF65-F5344CB8AC3E}">
        <p14:creationId xmlns:p14="http://schemas.microsoft.com/office/powerpoint/2010/main" val="2206763742"/>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3" name="Picture 2"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r>
              <a:rPr lang="en-US"/>
              <a:t>Click to edit Master title style</a:t>
            </a:r>
            <a:endParaRPr lang="en-US" dirty="0"/>
          </a:p>
        </p:txBody>
      </p:sp>
      <p:sp>
        <p:nvSpPr>
          <p:cNvPr id="12" name="Content Placeholder 2"/>
          <p:cNvSpPr>
            <a:spLocks noGrp="1"/>
          </p:cNvSpPr>
          <p:nvPr>
            <p:ph sz="quarter" idx="13"/>
          </p:nvPr>
        </p:nvSpPr>
        <p:spPr>
          <a:xfrm>
            <a:off x="913774" y="2367092"/>
            <a:ext cx="10363826" cy="342410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46CE7D5-CF57-46EF-B807-FDD0502418D4}" type="datetimeFigureOut">
              <a:rPr lang="en-US" smtClean="0">
                <a:solidFill>
                  <a:prstClr val="black"/>
                </a:solidFill>
              </a:rPr>
              <a:pPr/>
              <a:t>11/26/2025</a:t>
            </a:fld>
            <a:endParaRPr lang="en-US">
              <a:solidFill>
                <a:prstClr val="black"/>
              </a:solidFill>
            </a:endParaRPr>
          </a:p>
        </p:txBody>
      </p:sp>
      <p:sp>
        <p:nvSpPr>
          <p:cNvPr id="5" name="Footer Placeholder 4"/>
          <p:cNvSpPr>
            <a:spLocks noGrp="1"/>
          </p:cNvSpPr>
          <p:nvPr>
            <p:ph type="ftr" sz="quarter" idx="11"/>
          </p:nvPr>
        </p:nvSpPr>
        <p:spPr/>
        <p:txBody>
          <a:bodyPr/>
          <a:lstStyle/>
          <a:p>
            <a:endParaRPr lang="en-US">
              <a:solidFill>
                <a:prstClr val="black"/>
              </a:solidFill>
            </a:endParaRPr>
          </a:p>
        </p:txBody>
      </p:sp>
      <p:sp>
        <p:nvSpPr>
          <p:cNvPr id="6" name="Slide Number Placeholder 5"/>
          <p:cNvSpPr>
            <a:spLocks noGrp="1"/>
          </p:cNvSpPr>
          <p:nvPr>
            <p:ph type="sldNum" sz="quarter" idx="12"/>
          </p:nvPr>
        </p:nvSpPr>
        <p:spPr/>
        <p:txBody>
          <a:bodyPr/>
          <a:lstStyle/>
          <a:p>
            <a:fld id="{330EA680-D336-4FF7-8B7A-9848BB0A1C32}" type="slidenum">
              <a:rPr lang="en-US" smtClean="0">
                <a:solidFill>
                  <a:prstClr val="black"/>
                </a:solidFill>
              </a:rPr>
              <a:pPr/>
              <a:t>‹#›</a:t>
            </a:fld>
            <a:endParaRPr lang="en-US">
              <a:solidFill>
                <a:prstClr val="black"/>
              </a:solidFill>
            </a:endParaRPr>
          </a:p>
        </p:txBody>
      </p:sp>
    </p:spTree>
    <p:extLst>
      <p:ext uri="{BB962C8B-B14F-4D97-AF65-F5344CB8AC3E}">
        <p14:creationId xmlns:p14="http://schemas.microsoft.com/office/powerpoint/2010/main" val="3372694122"/>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9" name="Picture 8"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4" y="828563"/>
            <a:ext cx="10351752" cy="2736819"/>
          </a:xfrm>
        </p:spPr>
        <p:txBody>
          <a:bodyPr anchor="b">
            <a:normAutofit/>
          </a:bodyPr>
          <a:lstStyle>
            <a:lvl1pPr>
              <a:defRPr sz="4000"/>
            </a:lvl1pPr>
          </a:lstStyle>
          <a:p>
            <a:r>
              <a:rPr lang="en-US"/>
              <a:t>Click to edit Master title style</a:t>
            </a:r>
            <a:endParaRPr lang="en-US" dirty="0"/>
          </a:p>
        </p:txBody>
      </p:sp>
      <p:sp>
        <p:nvSpPr>
          <p:cNvPr id="3" name="Text Placeholder 2"/>
          <p:cNvSpPr>
            <a:spLocks noGrp="1"/>
          </p:cNvSpPr>
          <p:nvPr>
            <p:ph type="body" idx="1"/>
          </p:nvPr>
        </p:nvSpPr>
        <p:spPr>
          <a:xfrm>
            <a:off x="913774" y="3657457"/>
            <a:ext cx="10351752" cy="1368183"/>
          </a:xfrm>
        </p:spPr>
        <p:txBody>
          <a:bodyPr>
            <a:normAutofit/>
          </a:bodyPr>
          <a:lstStyle>
            <a:lvl1pPr marL="0" indent="0" algn="ctr">
              <a:buNone/>
              <a:defRPr sz="2000">
                <a:solidFill>
                  <a:schemeClr val="bg1">
                    <a:lumMod val="50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46CE7D5-CF57-46EF-B807-FDD0502418D4}" type="datetimeFigureOut">
              <a:rPr lang="en-US" smtClean="0">
                <a:solidFill>
                  <a:prstClr val="black"/>
                </a:solidFill>
              </a:rPr>
              <a:pPr/>
              <a:t>11/26/2025</a:t>
            </a:fld>
            <a:endParaRPr lang="en-US">
              <a:solidFill>
                <a:prstClr val="black"/>
              </a:solidFill>
            </a:endParaRPr>
          </a:p>
        </p:txBody>
      </p:sp>
      <p:sp>
        <p:nvSpPr>
          <p:cNvPr id="5" name="Footer Placeholder 4"/>
          <p:cNvSpPr>
            <a:spLocks noGrp="1"/>
          </p:cNvSpPr>
          <p:nvPr>
            <p:ph type="ftr" sz="quarter" idx="11"/>
          </p:nvPr>
        </p:nvSpPr>
        <p:spPr/>
        <p:txBody>
          <a:bodyPr/>
          <a:lstStyle/>
          <a:p>
            <a:endParaRPr lang="en-US">
              <a:solidFill>
                <a:prstClr val="black"/>
              </a:solidFill>
            </a:endParaRPr>
          </a:p>
        </p:txBody>
      </p:sp>
      <p:sp>
        <p:nvSpPr>
          <p:cNvPr id="6" name="Slide Number Placeholder 5"/>
          <p:cNvSpPr>
            <a:spLocks noGrp="1"/>
          </p:cNvSpPr>
          <p:nvPr>
            <p:ph type="sldNum" sz="quarter" idx="12"/>
          </p:nvPr>
        </p:nvSpPr>
        <p:spPr/>
        <p:txBody>
          <a:bodyPr/>
          <a:lstStyle/>
          <a:p>
            <a:fld id="{330EA680-D336-4FF7-8B7A-9848BB0A1C32}" type="slidenum">
              <a:rPr lang="en-US" smtClean="0">
                <a:solidFill>
                  <a:prstClr val="black"/>
                </a:solidFill>
              </a:rPr>
              <a:pPr/>
              <a:t>‹#›</a:t>
            </a:fld>
            <a:endParaRPr lang="en-US">
              <a:solidFill>
                <a:prstClr val="black"/>
              </a:solidFill>
            </a:endParaRPr>
          </a:p>
        </p:txBody>
      </p:sp>
    </p:spTree>
    <p:extLst>
      <p:ext uri="{BB962C8B-B14F-4D97-AF65-F5344CB8AC3E}">
        <p14:creationId xmlns:p14="http://schemas.microsoft.com/office/powerpoint/2010/main" val="4164081027"/>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pic>
        <p:nvPicPr>
          <p:cNvPr id="10" name="Picture 9"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4" name="Title 1"/>
          <p:cNvSpPr>
            <a:spLocks noGrp="1"/>
          </p:cNvSpPr>
          <p:nvPr>
            <p:ph type="title"/>
          </p:nvPr>
        </p:nvSpPr>
        <p:spPr>
          <a:xfrm>
            <a:off x="913775" y="618517"/>
            <a:ext cx="10364451" cy="1596177"/>
          </a:xfrm>
        </p:spPr>
        <p:txBody>
          <a:bodyPr/>
          <a:lstStyle/>
          <a:p>
            <a:r>
              <a:rPr lang="en-US"/>
              <a:t>Click to edit Master title style</a:t>
            </a:r>
            <a:endParaRPr lang="en-US" dirty="0"/>
          </a:p>
        </p:txBody>
      </p:sp>
      <p:sp>
        <p:nvSpPr>
          <p:cNvPr id="12" name="Content Placeholder 2"/>
          <p:cNvSpPr>
            <a:spLocks noGrp="1"/>
          </p:cNvSpPr>
          <p:nvPr>
            <p:ph sz="quarter" idx="13"/>
          </p:nvPr>
        </p:nvSpPr>
        <p:spPr>
          <a:xfrm>
            <a:off x="913774" y="2367092"/>
            <a:ext cx="5106026" cy="342410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Content Placeholder 3"/>
          <p:cNvSpPr>
            <a:spLocks noGrp="1"/>
          </p:cNvSpPr>
          <p:nvPr>
            <p:ph sz="quarter" idx="14"/>
          </p:nvPr>
        </p:nvSpPr>
        <p:spPr>
          <a:xfrm>
            <a:off x="6172200" y="2367092"/>
            <a:ext cx="5105400" cy="342410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846CE7D5-CF57-46EF-B807-FDD0502418D4}" type="datetimeFigureOut">
              <a:rPr lang="en-US" smtClean="0">
                <a:solidFill>
                  <a:prstClr val="black"/>
                </a:solidFill>
              </a:rPr>
              <a:pPr/>
              <a:t>11/26/2025</a:t>
            </a:fld>
            <a:endParaRPr lang="en-US">
              <a:solidFill>
                <a:prstClr val="black"/>
              </a:solidFill>
            </a:endParaRPr>
          </a:p>
        </p:txBody>
      </p:sp>
      <p:sp>
        <p:nvSpPr>
          <p:cNvPr id="6" name="Footer Placeholder 5"/>
          <p:cNvSpPr>
            <a:spLocks noGrp="1"/>
          </p:cNvSpPr>
          <p:nvPr>
            <p:ph type="ftr" sz="quarter" idx="11"/>
          </p:nvPr>
        </p:nvSpPr>
        <p:spPr/>
        <p:txBody>
          <a:bodyPr/>
          <a:lstStyle/>
          <a:p>
            <a:endParaRPr lang="en-US">
              <a:solidFill>
                <a:prstClr val="black"/>
              </a:solidFill>
            </a:endParaRPr>
          </a:p>
        </p:txBody>
      </p:sp>
      <p:sp>
        <p:nvSpPr>
          <p:cNvPr id="7" name="Slide Number Placeholder 6"/>
          <p:cNvSpPr>
            <a:spLocks noGrp="1"/>
          </p:cNvSpPr>
          <p:nvPr>
            <p:ph type="sldNum" sz="quarter" idx="12"/>
          </p:nvPr>
        </p:nvSpPr>
        <p:spPr/>
        <p:txBody>
          <a:bodyPr/>
          <a:lstStyle/>
          <a:p>
            <a:fld id="{330EA680-D336-4FF7-8B7A-9848BB0A1C32}" type="slidenum">
              <a:rPr lang="en-US" smtClean="0">
                <a:solidFill>
                  <a:prstClr val="black"/>
                </a:solidFill>
              </a:rPr>
              <a:pPr/>
              <a:t>‹#›</a:t>
            </a:fld>
            <a:endParaRPr lang="en-US">
              <a:solidFill>
                <a:prstClr val="black"/>
              </a:solidFill>
            </a:endParaRPr>
          </a:p>
        </p:txBody>
      </p:sp>
    </p:spTree>
    <p:extLst>
      <p:ext uri="{BB962C8B-B14F-4D97-AF65-F5344CB8AC3E}">
        <p14:creationId xmlns:p14="http://schemas.microsoft.com/office/powerpoint/2010/main" val="2027193728"/>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pic>
        <p:nvPicPr>
          <p:cNvPr id="15" name="Picture 14"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4" name="Title 1"/>
          <p:cNvSpPr>
            <a:spLocks noGrp="1"/>
          </p:cNvSpPr>
          <p:nvPr>
            <p:ph type="title"/>
          </p:nvPr>
        </p:nvSpPr>
        <p:spPr>
          <a:xfrm>
            <a:off x="913775" y="618517"/>
            <a:ext cx="10364451" cy="1596177"/>
          </a:xfrm>
        </p:spPr>
        <p:txBody>
          <a:bodyPr/>
          <a:lstStyle/>
          <a:p>
            <a:r>
              <a:rPr lang="en-US"/>
              <a:t>Click to edit Master title style</a:t>
            </a:r>
            <a:endParaRPr lang="en-US" dirty="0"/>
          </a:p>
        </p:txBody>
      </p:sp>
      <p:sp>
        <p:nvSpPr>
          <p:cNvPr id="3" name="Text Placeholder 2"/>
          <p:cNvSpPr>
            <a:spLocks noGrp="1"/>
          </p:cNvSpPr>
          <p:nvPr>
            <p:ph type="body" idx="1"/>
          </p:nvPr>
        </p:nvSpPr>
        <p:spPr>
          <a:xfrm>
            <a:off x="1146328" y="2371018"/>
            <a:ext cx="4873474" cy="679994"/>
          </a:xfrm>
        </p:spPr>
        <p:txBody>
          <a:bodyPr anchor="b">
            <a:noAutofit/>
          </a:bodyPr>
          <a:lstStyle>
            <a:lvl1pPr marL="0" indent="0">
              <a:lnSpc>
                <a:spcPct val="85000"/>
              </a:lnSpc>
              <a:buNone/>
              <a:defRPr sz="26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2" name="Content Placeholder 3"/>
          <p:cNvSpPr>
            <a:spLocks noGrp="1"/>
          </p:cNvSpPr>
          <p:nvPr>
            <p:ph sz="quarter" idx="13"/>
          </p:nvPr>
        </p:nvSpPr>
        <p:spPr>
          <a:xfrm>
            <a:off x="913774" y="3051012"/>
            <a:ext cx="5106027" cy="274018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396423" y="2371018"/>
            <a:ext cx="4881804" cy="679994"/>
          </a:xfrm>
        </p:spPr>
        <p:txBody>
          <a:bodyPr anchor="b">
            <a:noAutofit/>
          </a:bodyPr>
          <a:lstStyle>
            <a:lvl1pPr marL="0" indent="0">
              <a:lnSpc>
                <a:spcPct val="85000"/>
              </a:lnSpc>
              <a:buNone/>
              <a:defRPr sz="26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3" name="Content Placeholder 5"/>
          <p:cNvSpPr>
            <a:spLocks noGrp="1"/>
          </p:cNvSpPr>
          <p:nvPr>
            <p:ph sz="quarter" idx="14"/>
          </p:nvPr>
        </p:nvSpPr>
        <p:spPr>
          <a:xfrm>
            <a:off x="6172200" y="3051012"/>
            <a:ext cx="5105401" cy="274018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846CE7D5-CF57-46EF-B807-FDD0502418D4}" type="datetimeFigureOut">
              <a:rPr lang="en-US" smtClean="0">
                <a:solidFill>
                  <a:prstClr val="black"/>
                </a:solidFill>
              </a:rPr>
              <a:pPr/>
              <a:t>11/26/2025</a:t>
            </a:fld>
            <a:endParaRPr lang="en-US">
              <a:solidFill>
                <a:prstClr val="black"/>
              </a:solidFill>
            </a:endParaRPr>
          </a:p>
        </p:txBody>
      </p:sp>
      <p:sp>
        <p:nvSpPr>
          <p:cNvPr id="8" name="Footer Placeholder 7"/>
          <p:cNvSpPr>
            <a:spLocks noGrp="1"/>
          </p:cNvSpPr>
          <p:nvPr>
            <p:ph type="ftr" sz="quarter" idx="11"/>
          </p:nvPr>
        </p:nvSpPr>
        <p:spPr/>
        <p:txBody>
          <a:bodyPr/>
          <a:lstStyle/>
          <a:p>
            <a:endParaRPr lang="en-US">
              <a:solidFill>
                <a:prstClr val="black"/>
              </a:solidFill>
            </a:endParaRPr>
          </a:p>
        </p:txBody>
      </p:sp>
      <p:sp>
        <p:nvSpPr>
          <p:cNvPr id="9" name="Slide Number Placeholder 8"/>
          <p:cNvSpPr>
            <a:spLocks noGrp="1"/>
          </p:cNvSpPr>
          <p:nvPr>
            <p:ph type="sldNum" sz="quarter" idx="12"/>
          </p:nvPr>
        </p:nvSpPr>
        <p:spPr/>
        <p:txBody>
          <a:bodyPr/>
          <a:lstStyle/>
          <a:p>
            <a:fld id="{330EA680-D336-4FF7-8B7A-9848BB0A1C32}" type="slidenum">
              <a:rPr lang="en-US" smtClean="0">
                <a:solidFill>
                  <a:prstClr val="black"/>
                </a:solidFill>
              </a:rPr>
              <a:pPr/>
              <a:t>‹#›</a:t>
            </a:fld>
            <a:endParaRPr lang="en-US">
              <a:solidFill>
                <a:prstClr val="black"/>
              </a:solidFill>
            </a:endParaRPr>
          </a:p>
        </p:txBody>
      </p:sp>
    </p:spTree>
    <p:extLst>
      <p:ext uri="{BB962C8B-B14F-4D97-AF65-F5344CB8AC3E}">
        <p14:creationId xmlns:p14="http://schemas.microsoft.com/office/powerpoint/2010/main" val="838873567"/>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846CE7D5-CF57-46EF-B807-FDD0502418D4}" type="datetimeFigureOut">
              <a:rPr lang="en-US" smtClean="0">
                <a:solidFill>
                  <a:prstClr val="black"/>
                </a:solidFill>
              </a:rPr>
              <a:pPr/>
              <a:t>11/26/2025</a:t>
            </a:fld>
            <a:endParaRPr lang="en-US">
              <a:solidFill>
                <a:prstClr val="black"/>
              </a:solidFill>
            </a:endParaRPr>
          </a:p>
        </p:txBody>
      </p:sp>
      <p:sp>
        <p:nvSpPr>
          <p:cNvPr id="4" name="Footer Placeholder 3"/>
          <p:cNvSpPr>
            <a:spLocks noGrp="1"/>
          </p:cNvSpPr>
          <p:nvPr>
            <p:ph type="ftr" sz="quarter" idx="11"/>
          </p:nvPr>
        </p:nvSpPr>
        <p:spPr/>
        <p:txBody>
          <a:bodyPr/>
          <a:lstStyle/>
          <a:p>
            <a:endParaRPr lang="en-US">
              <a:solidFill>
                <a:prstClr val="black"/>
              </a:solidFill>
            </a:endParaRPr>
          </a:p>
        </p:txBody>
      </p:sp>
      <p:sp>
        <p:nvSpPr>
          <p:cNvPr id="5" name="Slide Number Placeholder 4"/>
          <p:cNvSpPr>
            <a:spLocks noGrp="1"/>
          </p:cNvSpPr>
          <p:nvPr>
            <p:ph type="sldNum" sz="quarter" idx="12"/>
          </p:nvPr>
        </p:nvSpPr>
        <p:spPr/>
        <p:txBody>
          <a:bodyPr/>
          <a:lstStyle/>
          <a:p>
            <a:fld id="{330EA680-D336-4FF7-8B7A-9848BB0A1C32}" type="slidenum">
              <a:rPr lang="en-US" smtClean="0">
                <a:solidFill>
                  <a:prstClr val="black"/>
                </a:solidFill>
              </a:rPr>
              <a:pPr/>
              <a:t>‹#›</a:t>
            </a:fld>
            <a:endParaRPr lang="en-US">
              <a:solidFill>
                <a:prstClr val="black"/>
              </a:solidFill>
            </a:endParaRPr>
          </a:p>
        </p:txBody>
      </p:sp>
    </p:spTree>
    <p:extLst>
      <p:ext uri="{BB962C8B-B14F-4D97-AF65-F5344CB8AC3E}">
        <p14:creationId xmlns:p14="http://schemas.microsoft.com/office/powerpoint/2010/main" val="2803711000"/>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7" name="Picture 6"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Date Placeholder 1"/>
          <p:cNvSpPr>
            <a:spLocks noGrp="1"/>
          </p:cNvSpPr>
          <p:nvPr>
            <p:ph type="dt" sz="half" idx="10"/>
          </p:nvPr>
        </p:nvSpPr>
        <p:spPr/>
        <p:txBody>
          <a:bodyPr/>
          <a:lstStyle/>
          <a:p>
            <a:fld id="{846CE7D5-CF57-46EF-B807-FDD0502418D4}" type="datetimeFigureOut">
              <a:rPr lang="en-US" smtClean="0">
                <a:solidFill>
                  <a:prstClr val="black"/>
                </a:solidFill>
              </a:rPr>
              <a:pPr/>
              <a:t>11/26/2025</a:t>
            </a:fld>
            <a:endParaRPr lang="en-US">
              <a:solidFill>
                <a:prstClr val="black"/>
              </a:solidFill>
            </a:endParaRPr>
          </a:p>
        </p:txBody>
      </p:sp>
      <p:sp>
        <p:nvSpPr>
          <p:cNvPr id="3" name="Footer Placeholder 2"/>
          <p:cNvSpPr>
            <a:spLocks noGrp="1"/>
          </p:cNvSpPr>
          <p:nvPr>
            <p:ph type="ftr" sz="quarter" idx="11"/>
          </p:nvPr>
        </p:nvSpPr>
        <p:spPr/>
        <p:txBody>
          <a:bodyPr/>
          <a:lstStyle/>
          <a:p>
            <a:endParaRPr lang="en-US">
              <a:solidFill>
                <a:prstClr val="black"/>
              </a:solidFill>
            </a:endParaRPr>
          </a:p>
        </p:txBody>
      </p:sp>
      <p:sp>
        <p:nvSpPr>
          <p:cNvPr id="4" name="Slide Number Placeholder 3"/>
          <p:cNvSpPr>
            <a:spLocks noGrp="1"/>
          </p:cNvSpPr>
          <p:nvPr>
            <p:ph type="sldNum" sz="quarter" idx="12"/>
          </p:nvPr>
        </p:nvSpPr>
        <p:spPr/>
        <p:txBody>
          <a:bodyPr/>
          <a:lstStyle/>
          <a:p>
            <a:fld id="{330EA680-D336-4FF7-8B7A-9848BB0A1C32}" type="slidenum">
              <a:rPr lang="en-US" smtClean="0">
                <a:solidFill>
                  <a:prstClr val="black"/>
                </a:solidFill>
              </a:rPr>
              <a:pPr/>
              <a:t>‹#›</a:t>
            </a:fld>
            <a:endParaRPr lang="en-US">
              <a:solidFill>
                <a:prstClr val="black"/>
              </a:solidFill>
            </a:endParaRPr>
          </a:p>
        </p:txBody>
      </p:sp>
    </p:spTree>
    <p:extLst>
      <p:ext uri="{BB962C8B-B14F-4D97-AF65-F5344CB8AC3E}">
        <p14:creationId xmlns:p14="http://schemas.microsoft.com/office/powerpoint/2010/main" val="192757917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F6EBB330-D457-47F9-AD53-8FD500A9D0D7}"/>
              </a:ext>
            </a:extLst>
          </p:cNvPr>
          <p:cNvSpPr>
            <a:spLocks noGrp="1"/>
          </p:cNvSpPr>
          <p:nvPr>
            <p:ph type="title"/>
          </p:nvPr>
        </p:nvSpPr>
        <p:spPr>
          <a:xfrm>
            <a:off x="839788" y="457200"/>
            <a:ext cx="3932239" cy="1600200"/>
          </a:xfrm>
        </p:spPr>
        <p:txBody>
          <a:bodyPr anchor="b"/>
          <a:lstStyle>
            <a:lvl1pPr>
              <a:defRPr sz="3200"/>
            </a:lvl1pPr>
          </a:lstStyle>
          <a:p>
            <a:r>
              <a:rPr lang="en-US"/>
              <a:t>Click to edit Master title style</a:t>
            </a:r>
            <a:endParaRPr lang="en-IN"/>
          </a:p>
        </p:txBody>
      </p:sp>
      <p:sp>
        <p:nvSpPr>
          <p:cNvPr id="3" name="Content Placeholder 2">
            <a:extLst>
              <a:ext uri="{FF2B5EF4-FFF2-40B4-BE49-F238E27FC236}">
                <a16:creationId xmlns="" xmlns:a16="http://schemas.microsoft.com/office/drawing/2014/main" id="{2AC0BF8B-9AF5-CCF4-A06E-187950B15959}"/>
              </a:ext>
            </a:extLst>
          </p:cNvPr>
          <p:cNvSpPr>
            <a:spLocks noGrp="1"/>
          </p:cNvSpPr>
          <p:nvPr>
            <p:ph idx="1"/>
          </p:nvPr>
        </p:nvSpPr>
        <p:spPr>
          <a:xfrm>
            <a:off x="5183188" y="987426"/>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Text Placeholder 3">
            <a:extLst>
              <a:ext uri="{FF2B5EF4-FFF2-40B4-BE49-F238E27FC236}">
                <a16:creationId xmlns="" xmlns:a16="http://schemas.microsoft.com/office/drawing/2014/main" id="{F7FE9BBB-0111-5805-24A5-3352526816E3}"/>
              </a:ext>
            </a:extLst>
          </p:cNvPr>
          <p:cNvSpPr>
            <a:spLocks noGrp="1"/>
          </p:cNvSpPr>
          <p:nvPr>
            <p:ph type="body" sz="half" idx="2"/>
          </p:nvPr>
        </p:nvSpPr>
        <p:spPr>
          <a:xfrm>
            <a:off x="839788" y="2057400"/>
            <a:ext cx="3932239"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 xmlns:a16="http://schemas.microsoft.com/office/drawing/2014/main" id="{A9441BF4-BBC2-70A2-46BF-0702DA35C371}"/>
              </a:ext>
            </a:extLst>
          </p:cNvPr>
          <p:cNvSpPr>
            <a:spLocks noGrp="1"/>
          </p:cNvSpPr>
          <p:nvPr>
            <p:ph type="dt" sz="half" idx="10"/>
          </p:nvPr>
        </p:nvSpPr>
        <p:spPr/>
        <p:txBody>
          <a:bodyPr/>
          <a:lstStyle/>
          <a:p>
            <a:fld id="{DEB33D8E-B938-48E0-BD87-0E81C3490E37}" type="datetimeFigureOut">
              <a:rPr lang="en-IN" smtClean="0"/>
              <a:t>26-11-2025</a:t>
            </a:fld>
            <a:endParaRPr lang="en-IN"/>
          </a:p>
        </p:txBody>
      </p:sp>
      <p:sp>
        <p:nvSpPr>
          <p:cNvPr id="6" name="Footer Placeholder 5">
            <a:extLst>
              <a:ext uri="{FF2B5EF4-FFF2-40B4-BE49-F238E27FC236}">
                <a16:creationId xmlns="" xmlns:a16="http://schemas.microsoft.com/office/drawing/2014/main" id="{30489AA1-4195-0423-999A-F22C3460794C}"/>
              </a:ext>
            </a:extLst>
          </p:cNvPr>
          <p:cNvSpPr>
            <a:spLocks noGrp="1"/>
          </p:cNvSpPr>
          <p:nvPr>
            <p:ph type="ftr" sz="quarter" idx="11"/>
          </p:nvPr>
        </p:nvSpPr>
        <p:spPr/>
        <p:txBody>
          <a:bodyPr/>
          <a:lstStyle/>
          <a:p>
            <a:endParaRPr lang="en-IN"/>
          </a:p>
        </p:txBody>
      </p:sp>
      <p:sp>
        <p:nvSpPr>
          <p:cNvPr id="7" name="Slide Number Placeholder 6">
            <a:extLst>
              <a:ext uri="{FF2B5EF4-FFF2-40B4-BE49-F238E27FC236}">
                <a16:creationId xmlns="" xmlns:a16="http://schemas.microsoft.com/office/drawing/2014/main" id="{B37E6131-5B72-0F52-E251-31D1BDF0090D}"/>
              </a:ext>
            </a:extLst>
          </p:cNvPr>
          <p:cNvSpPr>
            <a:spLocks noGrp="1"/>
          </p:cNvSpPr>
          <p:nvPr>
            <p:ph type="sldNum" sz="quarter" idx="12"/>
          </p:nvPr>
        </p:nvSpPr>
        <p:spPr/>
        <p:txBody>
          <a:bodyPr/>
          <a:lstStyle/>
          <a:p>
            <a:fld id="{57E6D778-8780-4758-95A7-8A5C4E299948}" type="slidenum">
              <a:rPr lang="en-IN" smtClean="0"/>
              <a:t>‹#›</a:t>
            </a:fld>
            <a:endParaRPr lang="en-IN"/>
          </a:p>
        </p:txBody>
      </p:sp>
    </p:spTree>
    <p:extLst>
      <p:ext uri="{BB962C8B-B14F-4D97-AF65-F5344CB8AC3E}">
        <p14:creationId xmlns:p14="http://schemas.microsoft.com/office/powerpoint/2010/main" val="4043910"/>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pic>
        <p:nvPicPr>
          <p:cNvPr id="11" name="Picture 10"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5" y="609600"/>
            <a:ext cx="3935688" cy="2023252"/>
          </a:xfrm>
        </p:spPr>
        <p:txBody>
          <a:bodyPr anchor="b"/>
          <a:lstStyle>
            <a:lvl1pPr algn="ctr">
              <a:defRPr sz="3200"/>
            </a:lvl1pPr>
          </a:lstStyle>
          <a:p>
            <a:r>
              <a:rPr lang="en-US"/>
              <a:t>Click to edit Master title style</a:t>
            </a:r>
            <a:endParaRPr lang="en-US" dirty="0"/>
          </a:p>
        </p:txBody>
      </p:sp>
      <p:sp>
        <p:nvSpPr>
          <p:cNvPr id="10" name="Content Placeholder 2"/>
          <p:cNvSpPr>
            <a:spLocks noGrp="1"/>
          </p:cNvSpPr>
          <p:nvPr>
            <p:ph sz="quarter" idx="13"/>
          </p:nvPr>
        </p:nvSpPr>
        <p:spPr>
          <a:xfrm>
            <a:off x="5078062" y="609600"/>
            <a:ext cx="6200163" cy="518159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913774" y="2632852"/>
            <a:ext cx="3935689" cy="3158348"/>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846CE7D5-CF57-46EF-B807-FDD0502418D4}" type="datetimeFigureOut">
              <a:rPr lang="en-US" smtClean="0">
                <a:solidFill>
                  <a:prstClr val="black"/>
                </a:solidFill>
              </a:rPr>
              <a:pPr/>
              <a:t>11/26/2025</a:t>
            </a:fld>
            <a:endParaRPr lang="en-US">
              <a:solidFill>
                <a:prstClr val="black"/>
              </a:solidFill>
            </a:endParaRPr>
          </a:p>
        </p:txBody>
      </p:sp>
      <p:sp>
        <p:nvSpPr>
          <p:cNvPr id="6" name="Footer Placeholder 5"/>
          <p:cNvSpPr>
            <a:spLocks noGrp="1"/>
          </p:cNvSpPr>
          <p:nvPr>
            <p:ph type="ftr" sz="quarter" idx="11"/>
          </p:nvPr>
        </p:nvSpPr>
        <p:spPr/>
        <p:txBody>
          <a:bodyPr/>
          <a:lstStyle/>
          <a:p>
            <a:endParaRPr lang="en-US">
              <a:solidFill>
                <a:prstClr val="black"/>
              </a:solidFill>
            </a:endParaRPr>
          </a:p>
        </p:txBody>
      </p:sp>
      <p:sp>
        <p:nvSpPr>
          <p:cNvPr id="7" name="Slide Number Placeholder 6"/>
          <p:cNvSpPr>
            <a:spLocks noGrp="1"/>
          </p:cNvSpPr>
          <p:nvPr>
            <p:ph type="sldNum" sz="quarter" idx="12"/>
          </p:nvPr>
        </p:nvSpPr>
        <p:spPr/>
        <p:txBody>
          <a:bodyPr/>
          <a:lstStyle/>
          <a:p>
            <a:fld id="{330EA680-D336-4FF7-8B7A-9848BB0A1C32}" type="slidenum">
              <a:rPr lang="en-US" smtClean="0">
                <a:solidFill>
                  <a:prstClr val="black"/>
                </a:solidFill>
              </a:rPr>
              <a:pPr/>
              <a:t>‹#›</a:t>
            </a:fld>
            <a:endParaRPr lang="en-US">
              <a:solidFill>
                <a:prstClr val="black"/>
              </a:solidFill>
            </a:endParaRPr>
          </a:p>
        </p:txBody>
      </p:sp>
    </p:spTree>
    <p:extLst>
      <p:ext uri="{BB962C8B-B14F-4D97-AF65-F5344CB8AC3E}">
        <p14:creationId xmlns:p14="http://schemas.microsoft.com/office/powerpoint/2010/main" val="2273109433"/>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10" name="Picture 9"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4" y="609600"/>
            <a:ext cx="5934969" cy="2023254"/>
          </a:xfrm>
        </p:spPr>
        <p:txBody>
          <a:bodyPr anchor="b"/>
          <a:lstStyle>
            <a:lvl1pPr algn="ct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7424803" y="609601"/>
            <a:ext cx="3255358" cy="5181600"/>
          </a:xfrm>
          <a:prstGeom prst="roundRect">
            <a:avLst>
              <a:gd name="adj" fmla="val 4943"/>
            </a:avLst>
          </a:prstGeom>
          <a:noFill/>
          <a:ln w="82550" cap="sq">
            <a:solidFill>
              <a:schemeClr val="bg2">
                <a:lumMod val="60000"/>
                <a:lumOff val="40000"/>
              </a:schemeClr>
            </a:solidFill>
            <a:miter lim="800000"/>
          </a:ln>
          <a:effectLst/>
          <a:scene3d>
            <a:camera prst="orthographicFront"/>
            <a:lightRig rig="threePt" dir="t">
              <a:rot lat="0" lon="0" rev="2700000"/>
            </a:lightRig>
          </a:scene3d>
          <a:sp3d contourW="6350">
            <a:bevelT h="38100"/>
            <a:contourClr>
              <a:srgbClr val="C0C0C0"/>
            </a:contourClr>
          </a:sp3d>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913794" y="2632852"/>
            <a:ext cx="5934949" cy="3158347"/>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846CE7D5-CF57-46EF-B807-FDD0502418D4}" type="datetimeFigureOut">
              <a:rPr lang="en-US" smtClean="0">
                <a:solidFill>
                  <a:prstClr val="black"/>
                </a:solidFill>
              </a:rPr>
              <a:pPr/>
              <a:t>11/26/2025</a:t>
            </a:fld>
            <a:endParaRPr lang="en-US">
              <a:solidFill>
                <a:prstClr val="black"/>
              </a:solidFill>
            </a:endParaRPr>
          </a:p>
        </p:txBody>
      </p:sp>
      <p:sp>
        <p:nvSpPr>
          <p:cNvPr id="6" name="Footer Placeholder 5"/>
          <p:cNvSpPr>
            <a:spLocks noGrp="1"/>
          </p:cNvSpPr>
          <p:nvPr>
            <p:ph type="ftr" sz="quarter" idx="11"/>
          </p:nvPr>
        </p:nvSpPr>
        <p:spPr/>
        <p:txBody>
          <a:bodyPr/>
          <a:lstStyle/>
          <a:p>
            <a:endParaRPr lang="en-US" dirty="0">
              <a:solidFill>
                <a:prstClr val="black"/>
              </a:solidFill>
            </a:endParaRPr>
          </a:p>
        </p:txBody>
      </p:sp>
      <p:sp>
        <p:nvSpPr>
          <p:cNvPr id="7" name="Slide Number Placeholder 6"/>
          <p:cNvSpPr>
            <a:spLocks noGrp="1"/>
          </p:cNvSpPr>
          <p:nvPr>
            <p:ph type="sldNum" sz="quarter" idx="12"/>
          </p:nvPr>
        </p:nvSpPr>
        <p:spPr/>
        <p:txBody>
          <a:bodyPr/>
          <a:lstStyle/>
          <a:p>
            <a:fld id="{330EA680-D336-4FF7-8B7A-9848BB0A1C32}" type="slidenum">
              <a:rPr lang="en-US" smtClean="0">
                <a:solidFill>
                  <a:prstClr val="black"/>
                </a:solidFill>
              </a:rPr>
              <a:pPr/>
              <a:t>‹#›</a:t>
            </a:fld>
            <a:endParaRPr lang="en-US">
              <a:solidFill>
                <a:prstClr val="black"/>
              </a:solidFill>
            </a:endParaRPr>
          </a:p>
        </p:txBody>
      </p:sp>
    </p:spTree>
    <p:extLst>
      <p:ext uri="{BB962C8B-B14F-4D97-AF65-F5344CB8AC3E}">
        <p14:creationId xmlns:p14="http://schemas.microsoft.com/office/powerpoint/2010/main" val="4165787002"/>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pic>
        <p:nvPicPr>
          <p:cNvPr id="10" name="Picture 9"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94" y="4289374"/>
            <a:ext cx="10364432" cy="81161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1184744" y="698261"/>
            <a:ext cx="9822532" cy="3214136"/>
          </a:xfrm>
          <a:prstGeom prst="roundRect">
            <a:avLst>
              <a:gd name="adj" fmla="val 4944"/>
            </a:avLst>
          </a:prstGeom>
          <a:noFill/>
          <a:ln w="82550" cap="sq">
            <a:solidFill>
              <a:schemeClr val="bg2">
                <a:lumMod val="60000"/>
                <a:lumOff val="40000"/>
              </a:schemeClr>
            </a:solidFill>
            <a:miter lim="800000"/>
          </a:ln>
          <a:effectLst/>
          <a:scene3d>
            <a:camera prst="orthographicFront"/>
            <a:lightRig rig="threePt" dir="t">
              <a:rot lat="0" lon="0" rev="2700000"/>
            </a:lightRig>
          </a:scene3d>
          <a:sp3d contourW="6350">
            <a:bevelT h="38100"/>
            <a:contourClr>
              <a:srgbClr val="C0C0C0"/>
            </a:contourClr>
          </a:sp3d>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913774" y="5108728"/>
            <a:ext cx="10364452" cy="682472"/>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846CE7D5-CF57-46EF-B807-FDD0502418D4}" type="datetimeFigureOut">
              <a:rPr lang="en-US" smtClean="0">
                <a:solidFill>
                  <a:prstClr val="black"/>
                </a:solidFill>
              </a:rPr>
              <a:pPr/>
              <a:t>11/26/2025</a:t>
            </a:fld>
            <a:endParaRPr lang="en-US">
              <a:solidFill>
                <a:prstClr val="black"/>
              </a:solidFill>
            </a:endParaRPr>
          </a:p>
        </p:txBody>
      </p:sp>
      <p:sp>
        <p:nvSpPr>
          <p:cNvPr id="6" name="Footer Placeholder 5"/>
          <p:cNvSpPr>
            <a:spLocks noGrp="1"/>
          </p:cNvSpPr>
          <p:nvPr>
            <p:ph type="ftr" sz="quarter" idx="11"/>
          </p:nvPr>
        </p:nvSpPr>
        <p:spPr/>
        <p:txBody>
          <a:bodyPr/>
          <a:lstStyle/>
          <a:p>
            <a:endParaRPr lang="en-US">
              <a:solidFill>
                <a:prstClr val="black"/>
              </a:solidFill>
            </a:endParaRPr>
          </a:p>
        </p:txBody>
      </p:sp>
      <p:sp>
        <p:nvSpPr>
          <p:cNvPr id="7" name="Slide Number Placeholder 6"/>
          <p:cNvSpPr>
            <a:spLocks noGrp="1"/>
          </p:cNvSpPr>
          <p:nvPr>
            <p:ph type="sldNum" sz="quarter" idx="12"/>
          </p:nvPr>
        </p:nvSpPr>
        <p:spPr/>
        <p:txBody>
          <a:bodyPr/>
          <a:lstStyle/>
          <a:p>
            <a:fld id="{330EA680-D336-4FF7-8B7A-9848BB0A1C32}" type="slidenum">
              <a:rPr lang="en-US" smtClean="0">
                <a:solidFill>
                  <a:prstClr val="black"/>
                </a:solidFill>
              </a:rPr>
              <a:pPr/>
              <a:t>‹#›</a:t>
            </a:fld>
            <a:endParaRPr lang="en-US">
              <a:solidFill>
                <a:prstClr val="black"/>
              </a:solidFill>
            </a:endParaRPr>
          </a:p>
        </p:txBody>
      </p:sp>
    </p:spTree>
    <p:extLst>
      <p:ext uri="{BB962C8B-B14F-4D97-AF65-F5344CB8AC3E}">
        <p14:creationId xmlns:p14="http://schemas.microsoft.com/office/powerpoint/2010/main" val="1164223807"/>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4" y="609599"/>
            <a:ext cx="10364452" cy="3427245"/>
          </a:xfrm>
        </p:spPr>
        <p:txBody>
          <a:bodyPr anchor="ctr"/>
          <a:lstStyle>
            <a:lvl1pPr algn="ctr">
              <a:defRPr sz="3200"/>
            </a:lvl1pPr>
          </a:lstStyle>
          <a:p>
            <a:r>
              <a:rPr lang="en-US"/>
              <a:t>Click to edit Master title style</a:t>
            </a:r>
            <a:endParaRPr lang="en-US" dirty="0"/>
          </a:p>
        </p:txBody>
      </p:sp>
      <p:sp>
        <p:nvSpPr>
          <p:cNvPr id="4" name="Text Placeholder 3"/>
          <p:cNvSpPr>
            <a:spLocks noGrp="1"/>
          </p:cNvSpPr>
          <p:nvPr>
            <p:ph type="body" sz="half" idx="2"/>
          </p:nvPr>
        </p:nvSpPr>
        <p:spPr>
          <a:xfrm>
            <a:off x="913775" y="4204821"/>
            <a:ext cx="10364452" cy="1586380"/>
          </a:xfrm>
        </p:spPr>
        <p:txBody>
          <a:bodyPr anchor="ct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846CE7D5-CF57-46EF-B807-FDD0502418D4}" type="datetimeFigureOut">
              <a:rPr lang="en-US" smtClean="0">
                <a:solidFill>
                  <a:prstClr val="black"/>
                </a:solidFill>
              </a:rPr>
              <a:pPr/>
              <a:t>11/26/2025</a:t>
            </a:fld>
            <a:endParaRPr lang="en-US">
              <a:solidFill>
                <a:prstClr val="black"/>
              </a:solidFill>
            </a:endParaRPr>
          </a:p>
        </p:txBody>
      </p:sp>
      <p:sp>
        <p:nvSpPr>
          <p:cNvPr id="6" name="Footer Placeholder 5"/>
          <p:cNvSpPr>
            <a:spLocks noGrp="1"/>
          </p:cNvSpPr>
          <p:nvPr>
            <p:ph type="ftr" sz="quarter" idx="11"/>
          </p:nvPr>
        </p:nvSpPr>
        <p:spPr/>
        <p:txBody>
          <a:bodyPr/>
          <a:lstStyle/>
          <a:p>
            <a:endParaRPr lang="en-US">
              <a:solidFill>
                <a:prstClr val="black"/>
              </a:solidFill>
            </a:endParaRPr>
          </a:p>
        </p:txBody>
      </p:sp>
      <p:sp>
        <p:nvSpPr>
          <p:cNvPr id="7" name="Slide Number Placeholder 6"/>
          <p:cNvSpPr>
            <a:spLocks noGrp="1"/>
          </p:cNvSpPr>
          <p:nvPr>
            <p:ph type="sldNum" sz="quarter" idx="12"/>
          </p:nvPr>
        </p:nvSpPr>
        <p:spPr/>
        <p:txBody>
          <a:bodyPr/>
          <a:lstStyle/>
          <a:p>
            <a:fld id="{330EA680-D336-4FF7-8B7A-9848BB0A1C32}" type="slidenum">
              <a:rPr lang="en-US" smtClean="0">
                <a:solidFill>
                  <a:prstClr val="black"/>
                </a:solidFill>
              </a:rPr>
              <a:pPr/>
              <a:t>‹#›</a:t>
            </a:fld>
            <a:endParaRPr lang="en-US">
              <a:solidFill>
                <a:prstClr val="black"/>
              </a:solidFill>
            </a:endParaRPr>
          </a:p>
        </p:txBody>
      </p:sp>
    </p:spTree>
    <p:extLst>
      <p:ext uri="{BB962C8B-B14F-4D97-AF65-F5344CB8AC3E}">
        <p14:creationId xmlns:p14="http://schemas.microsoft.com/office/powerpoint/2010/main" val="1417685266"/>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pic>
        <p:nvPicPr>
          <p:cNvPr id="11" name="Picture 10"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1446212" y="609600"/>
            <a:ext cx="9302752" cy="2992904"/>
          </a:xfrm>
        </p:spPr>
        <p:txBody>
          <a:bodyPr anchor="ctr"/>
          <a:lstStyle>
            <a:lvl1pPr>
              <a:defRPr sz="3200"/>
            </a:lvl1pPr>
          </a:lstStyle>
          <a:p>
            <a:r>
              <a:rPr lang="en-US"/>
              <a:t>Click to edit Master title style</a:t>
            </a:r>
            <a:endParaRPr lang="en-US" dirty="0"/>
          </a:p>
        </p:txBody>
      </p:sp>
      <p:sp>
        <p:nvSpPr>
          <p:cNvPr id="12" name="Text Placeholder 3"/>
          <p:cNvSpPr>
            <a:spLocks noGrp="1"/>
          </p:cNvSpPr>
          <p:nvPr>
            <p:ph type="body" sz="half" idx="13"/>
          </p:nvPr>
        </p:nvSpPr>
        <p:spPr>
          <a:xfrm>
            <a:off x="1720644" y="3610032"/>
            <a:ext cx="8752299" cy="594788"/>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4" name="Text Placeholder 3"/>
          <p:cNvSpPr>
            <a:spLocks noGrp="1"/>
          </p:cNvSpPr>
          <p:nvPr>
            <p:ph type="body" sz="half" idx="2"/>
          </p:nvPr>
        </p:nvSpPr>
        <p:spPr>
          <a:xfrm>
            <a:off x="913774" y="4372796"/>
            <a:ext cx="10364452" cy="1421053"/>
          </a:xfrm>
        </p:spPr>
        <p:txBody>
          <a:bodyPr anchor="ctr">
            <a:normAutofit/>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846CE7D5-CF57-46EF-B807-FDD0502418D4}" type="datetimeFigureOut">
              <a:rPr lang="en-US" smtClean="0">
                <a:solidFill>
                  <a:prstClr val="black"/>
                </a:solidFill>
              </a:rPr>
              <a:pPr/>
              <a:t>11/26/2025</a:t>
            </a:fld>
            <a:endParaRPr lang="en-US">
              <a:solidFill>
                <a:prstClr val="black"/>
              </a:solidFill>
            </a:endParaRPr>
          </a:p>
        </p:txBody>
      </p:sp>
      <p:sp>
        <p:nvSpPr>
          <p:cNvPr id="6" name="Footer Placeholder 5"/>
          <p:cNvSpPr>
            <a:spLocks noGrp="1"/>
          </p:cNvSpPr>
          <p:nvPr>
            <p:ph type="ftr" sz="quarter" idx="11"/>
          </p:nvPr>
        </p:nvSpPr>
        <p:spPr/>
        <p:txBody>
          <a:bodyPr/>
          <a:lstStyle/>
          <a:p>
            <a:endParaRPr lang="en-US">
              <a:solidFill>
                <a:prstClr val="black"/>
              </a:solidFill>
            </a:endParaRPr>
          </a:p>
        </p:txBody>
      </p:sp>
      <p:sp>
        <p:nvSpPr>
          <p:cNvPr id="7" name="Slide Number Placeholder 6"/>
          <p:cNvSpPr>
            <a:spLocks noGrp="1"/>
          </p:cNvSpPr>
          <p:nvPr>
            <p:ph type="sldNum" sz="quarter" idx="12"/>
          </p:nvPr>
        </p:nvSpPr>
        <p:spPr/>
        <p:txBody>
          <a:bodyPr/>
          <a:lstStyle/>
          <a:p>
            <a:fld id="{330EA680-D336-4FF7-8B7A-9848BB0A1C32}" type="slidenum">
              <a:rPr lang="en-US" smtClean="0">
                <a:solidFill>
                  <a:prstClr val="black"/>
                </a:solidFill>
              </a:rPr>
              <a:pPr/>
              <a:t>‹#›</a:t>
            </a:fld>
            <a:endParaRPr lang="en-US">
              <a:solidFill>
                <a:prstClr val="black"/>
              </a:solidFill>
            </a:endParaRPr>
          </a:p>
        </p:txBody>
      </p:sp>
      <p:sp>
        <p:nvSpPr>
          <p:cNvPr id="13" name="TextBox 12"/>
          <p:cNvSpPr txBox="1"/>
          <p:nvPr/>
        </p:nvSpPr>
        <p:spPr>
          <a:xfrm>
            <a:off x="1001488" y="754166"/>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defTabSz="457200"/>
            <a:r>
              <a:rPr lang="en-US" sz="8000" dirty="0">
                <a:solidFill>
                  <a:prstClr val="black"/>
                </a:solidFill>
                <a:effectLst/>
              </a:rPr>
              <a:t>“</a:t>
            </a:r>
          </a:p>
        </p:txBody>
      </p:sp>
      <p:sp>
        <p:nvSpPr>
          <p:cNvPr id="14" name="TextBox 13"/>
          <p:cNvSpPr txBox="1"/>
          <p:nvPr/>
        </p:nvSpPr>
        <p:spPr>
          <a:xfrm>
            <a:off x="10557558" y="2993578"/>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algn="r" defTabSz="457200"/>
            <a:r>
              <a:rPr lang="en-US" sz="8000" dirty="0">
                <a:solidFill>
                  <a:prstClr val="black"/>
                </a:solidFill>
                <a:effectLst/>
              </a:rPr>
              <a:t>”</a:t>
            </a:r>
          </a:p>
        </p:txBody>
      </p:sp>
    </p:spTree>
    <p:extLst>
      <p:ext uri="{BB962C8B-B14F-4D97-AF65-F5344CB8AC3E}">
        <p14:creationId xmlns:p14="http://schemas.microsoft.com/office/powerpoint/2010/main" val="2722469314"/>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5" y="2138721"/>
            <a:ext cx="10364452" cy="2511835"/>
          </a:xfrm>
        </p:spPr>
        <p:txBody>
          <a:bodyPr anchor="b"/>
          <a:lstStyle>
            <a:lvl1pPr algn="ctr">
              <a:defRPr sz="3200"/>
            </a:lvl1pPr>
          </a:lstStyle>
          <a:p>
            <a:r>
              <a:rPr lang="en-US"/>
              <a:t>Click to edit Master title style</a:t>
            </a:r>
            <a:endParaRPr lang="en-US" dirty="0"/>
          </a:p>
        </p:txBody>
      </p:sp>
      <p:sp>
        <p:nvSpPr>
          <p:cNvPr id="4" name="Text Placeholder 3"/>
          <p:cNvSpPr>
            <a:spLocks noGrp="1"/>
          </p:cNvSpPr>
          <p:nvPr>
            <p:ph type="body" sz="half" idx="2"/>
          </p:nvPr>
        </p:nvSpPr>
        <p:spPr>
          <a:xfrm>
            <a:off x="913775" y="4662335"/>
            <a:ext cx="10364452" cy="1140644"/>
          </a:xfrm>
        </p:spPr>
        <p:txBody>
          <a:bodyPr anchor="t"/>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846CE7D5-CF57-46EF-B807-FDD0502418D4}" type="datetimeFigureOut">
              <a:rPr lang="en-US" smtClean="0">
                <a:solidFill>
                  <a:prstClr val="black"/>
                </a:solidFill>
              </a:rPr>
              <a:pPr/>
              <a:t>11/26/2025</a:t>
            </a:fld>
            <a:endParaRPr lang="en-US">
              <a:solidFill>
                <a:prstClr val="black"/>
              </a:solidFill>
            </a:endParaRPr>
          </a:p>
        </p:txBody>
      </p:sp>
      <p:sp>
        <p:nvSpPr>
          <p:cNvPr id="6" name="Footer Placeholder 5"/>
          <p:cNvSpPr>
            <a:spLocks noGrp="1"/>
          </p:cNvSpPr>
          <p:nvPr>
            <p:ph type="ftr" sz="quarter" idx="11"/>
          </p:nvPr>
        </p:nvSpPr>
        <p:spPr/>
        <p:txBody>
          <a:bodyPr/>
          <a:lstStyle/>
          <a:p>
            <a:endParaRPr lang="en-US">
              <a:solidFill>
                <a:prstClr val="black"/>
              </a:solidFill>
            </a:endParaRPr>
          </a:p>
        </p:txBody>
      </p:sp>
      <p:sp>
        <p:nvSpPr>
          <p:cNvPr id="7" name="Slide Number Placeholder 6"/>
          <p:cNvSpPr>
            <a:spLocks noGrp="1"/>
          </p:cNvSpPr>
          <p:nvPr>
            <p:ph type="sldNum" sz="quarter" idx="12"/>
          </p:nvPr>
        </p:nvSpPr>
        <p:spPr/>
        <p:txBody>
          <a:bodyPr/>
          <a:lstStyle/>
          <a:p>
            <a:fld id="{330EA680-D336-4FF7-8B7A-9848BB0A1C32}" type="slidenum">
              <a:rPr lang="en-US" smtClean="0">
                <a:solidFill>
                  <a:prstClr val="black"/>
                </a:solidFill>
              </a:rPr>
              <a:pPr/>
              <a:t>‹#›</a:t>
            </a:fld>
            <a:endParaRPr lang="en-US">
              <a:solidFill>
                <a:prstClr val="black"/>
              </a:solidFill>
            </a:endParaRPr>
          </a:p>
        </p:txBody>
      </p:sp>
    </p:spTree>
    <p:extLst>
      <p:ext uri="{BB962C8B-B14F-4D97-AF65-F5344CB8AC3E}">
        <p14:creationId xmlns:p14="http://schemas.microsoft.com/office/powerpoint/2010/main" val="1062177478"/>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pic>
        <p:nvPicPr>
          <p:cNvPr id="13" name="Picture 12"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5" name="Title 1"/>
          <p:cNvSpPr>
            <a:spLocks noGrp="1"/>
          </p:cNvSpPr>
          <p:nvPr>
            <p:ph type="title"/>
          </p:nvPr>
        </p:nvSpPr>
        <p:spPr>
          <a:xfrm>
            <a:off x="913774" y="609600"/>
            <a:ext cx="10364452" cy="1605094"/>
          </a:xfrm>
        </p:spPr>
        <p:txBody>
          <a:bodyPr/>
          <a:lstStyle/>
          <a:p>
            <a:r>
              <a:rPr lang="en-US"/>
              <a:t>Click to edit Master title style</a:t>
            </a:r>
            <a:endParaRPr lang="en-US" dirty="0"/>
          </a:p>
        </p:txBody>
      </p:sp>
      <p:sp>
        <p:nvSpPr>
          <p:cNvPr id="7" name="Text Placeholder 2"/>
          <p:cNvSpPr>
            <a:spLocks noGrp="1"/>
          </p:cNvSpPr>
          <p:nvPr>
            <p:ph type="body" idx="1"/>
          </p:nvPr>
        </p:nvSpPr>
        <p:spPr>
          <a:xfrm>
            <a:off x="913774" y="2367093"/>
            <a:ext cx="3298976" cy="576262"/>
          </a:xfrm>
        </p:spPr>
        <p:txBody>
          <a:bodyPr anchor="b">
            <a:noAutofit/>
          </a:bodyPr>
          <a:lstStyle>
            <a:lvl1pPr marL="0" indent="0" algn="ctr">
              <a:lnSpc>
                <a:spcPct val="85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Text Placeholder 3"/>
          <p:cNvSpPr>
            <a:spLocks noGrp="1"/>
          </p:cNvSpPr>
          <p:nvPr>
            <p:ph type="body" sz="half" idx="15"/>
          </p:nvPr>
        </p:nvSpPr>
        <p:spPr>
          <a:xfrm>
            <a:off x="913774" y="2943355"/>
            <a:ext cx="3298976" cy="2847845"/>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9" name="Text Placeholder 4"/>
          <p:cNvSpPr>
            <a:spLocks noGrp="1"/>
          </p:cNvSpPr>
          <p:nvPr>
            <p:ph type="body" sz="quarter" idx="3"/>
          </p:nvPr>
        </p:nvSpPr>
        <p:spPr>
          <a:xfrm>
            <a:off x="4452389" y="2367093"/>
            <a:ext cx="3291521" cy="576262"/>
          </a:xfrm>
        </p:spPr>
        <p:txBody>
          <a:bodyPr anchor="b">
            <a:noAutofit/>
          </a:bodyPr>
          <a:lstStyle>
            <a:lvl1pPr marL="0" indent="0" algn="ctr">
              <a:lnSpc>
                <a:spcPct val="85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0" name="Text Placeholder 3"/>
          <p:cNvSpPr>
            <a:spLocks noGrp="1"/>
          </p:cNvSpPr>
          <p:nvPr>
            <p:ph type="body" sz="half" idx="16"/>
          </p:nvPr>
        </p:nvSpPr>
        <p:spPr>
          <a:xfrm>
            <a:off x="4441348" y="2943355"/>
            <a:ext cx="3303351" cy="2847845"/>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1" name="Text Placeholder 4"/>
          <p:cNvSpPr>
            <a:spLocks noGrp="1"/>
          </p:cNvSpPr>
          <p:nvPr>
            <p:ph type="body" sz="quarter" idx="13"/>
          </p:nvPr>
        </p:nvSpPr>
        <p:spPr>
          <a:xfrm>
            <a:off x="7973298" y="2367093"/>
            <a:ext cx="3304928" cy="576262"/>
          </a:xfrm>
        </p:spPr>
        <p:txBody>
          <a:bodyPr anchor="b">
            <a:noAutofit/>
          </a:bodyPr>
          <a:lstStyle>
            <a:lvl1pPr marL="0" indent="0" algn="ctr">
              <a:lnSpc>
                <a:spcPct val="85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2" name="Text Placeholder 3"/>
          <p:cNvSpPr>
            <a:spLocks noGrp="1"/>
          </p:cNvSpPr>
          <p:nvPr>
            <p:ph type="body" sz="half" idx="17"/>
          </p:nvPr>
        </p:nvSpPr>
        <p:spPr>
          <a:xfrm>
            <a:off x="7973298" y="2943355"/>
            <a:ext cx="3304928" cy="2847845"/>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Date Placeholder 2"/>
          <p:cNvSpPr>
            <a:spLocks noGrp="1"/>
          </p:cNvSpPr>
          <p:nvPr>
            <p:ph type="dt" sz="half" idx="10"/>
          </p:nvPr>
        </p:nvSpPr>
        <p:spPr/>
        <p:txBody>
          <a:bodyPr/>
          <a:lstStyle/>
          <a:p>
            <a:fld id="{846CE7D5-CF57-46EF-B807-FDD0502418D4}" type="datetimeFigureOut">
              <a:rPr lang="en-US" smtClean="0">
                <a:solidFill>
                  <a:prstClr val="black"/>
                </a:solidFill>
              </a:rPr>
              <a:pPr/>
              <a:t>11/26/2025</a:t>
            </a:fld>
            <a:endParaRPr lang="en-US">
              <a:solidFill>
                <a:prstClr val="black"/>
              </a:solidFill>
            </a:endParaRPr>
          </a:p>
        </p:txBody>
      </p:sp>
      <p:sp>
        <p:nvSpPr>
          <p:cNvPr id="4" name="Footer Placeholder 3"/>
          <p:cNvSpPr>
            <a:spLocks noGrp="1"/>
          </p:cNvSpPr>
          <p:nvPr>
            <p:ph type="ftr" sz="quarter" idx="11"/>
          </p:nvPr>
        </p:nvSpPr>
        <p:spPr/>
        <p:txBody>
          <a:bodyPr/>
          <a:lstStyle/>
          <a:p>
            <a:endParaRPr lang="en-US">
              <a:solidFill>
                <a:prstClr val="black"/>
              </a:solidFill>
            </a:endParaRPr>
          </a:p>
        </p:txBody>
      </p:sp>
      <p:sp>
        <p:nvSpPr>
          <p:cNvPr id="5" name="Slide Number Placeholder 4"/>
          <p:cNvSpPr>
            <a:spLocks noGrp="1"/>
          </p:cNvSpPr>
          <p:nvPr>
            <p:ph type="sldNum" sz="quarter" idx="12"/>
          </p:nvPr>
        </p:nvSpPr>
        <p:spPr/>
        <p:txBody>
          <a:bodyPr/>
          <a:lstStyle/>
          <a:p>
            <a:fld id="{330EA680-D336-4FF7-8B7A-9848BB0A1C32}" type="slidenum">
              <a:rPr lang="en-US" smtClean="0">
                <a:solidFill>
                  <a:prstClr val="black"/>
                </a:solidFill>
              </a:rPr>
              <a:pPr/>
              <a:t>‹#›</a:t>
            </a:fld>
            <a:endParaRPr lang="en-US">
              <a:solidFill>
                <a:prstClr val="black"/>
              </a:solidFill>
            </a:endParaRPr>
          </a:p>
        </p:txBody>
      </p:sp>
    </p:spTree>
    <p:extLst>
      <p:ext uri="{BB962C8B-B14F-4D97-AF65-F5344CB8AC3E}">
        <p14:creationId xmlns:p14="http://schemas.microsoft.com/office/powerpoint/2010/main" val="3610104454"/>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pic>
        <p:nvPicPr>
          <p:cNvPr id="16" name="Picture 15"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0" name="Title 1"/>
          <p:cNvSpPr>
            <a:spLocks noGrp="1"/>
          </p:cNvSpPr>
          <p:nvPr>
            <p:ph type="title"/>
          </p:nvPr>
        </p:nvSpPr>
        <p:spPr>
          <a:xfrm>
            <a:off x="913774" y="610772"/>
            <a:ext cx="10364452" cy="1603922"/>
          </a:xfrm>
        </p:spPr>
        <p:txBody>
          <a:bodyPr/>
          <a:lstStyle/>
          <a:p>
            <a:r>
              <a:rPr lang="en-US"/>
              <a:t>Click to edit Master title style</a:t>
            </a:r>
            <a:endParaRPr lang="en-US" dirty="0"/>
          </a:p>
        </p:txBody>
      </p:sp>
      <p:sp>
        <p:nvSpPr>
          <p:cNvPr id="19" name="Text Placeholder 2"/>
          <p:cNvSpPr>
            <a:spLocks noGrp="1"/>
          </p:cNvSpPr>
          <p:nvPr>
            <p:ph type="body" idx="1"/>
          </p:nvPr>
        </p:nvSpPr>
        <p:spPr>
          <a:xfrm>
            <a:off x="913774" y="4204820"/>
            <a:ext cx="3296409" cy="576262"/>
          </a:xfrm>
        </p:spPr>
        <p:txBody>
          <a:bodyPr anchor="b">
            <a:noAutofit/>
          </a:bodyPr>
          <a:lstStyle>
            <a:lvl1pPr marL="0" indent="0" algn="ctr">
              <a:lnSpc>
                <a:spcPct val="85000"/>
              </a:lnSpc>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0" name="Picture Placeholder 2"/>
          <p:cNvSpPr>
            <a:spLocks noGrp="1" noChangeAspect="1"/>
          </p:cNvSpPr>
          <p:nvPr>
            <p:ph type="pic" idx="15"/>
          </p:nvPr>
        </p:nvSpPr>
        <p:spPr>
          <a:xfrm>
            <a:off x="913774" y="2367093"/>
            <a:ext cx="3296409" cy="1524000"/>
          </a:xfrm>
          <a:prstGeom prst="roundRect">
            <a:avLst>
              <a:gd name="adj" fmla="val 9363"/>
            </a:avLst>
          </a:prstGeom>
          <a:noFill/>
          <a:ln w="82550" cap="sq">
            <a:solidFill>
              <a:schemeClr val="bg2">
                <a:lumMod val="60000"/>
                <a:lumOff val="40000"/>
              </a:schemeClr>
            </a:solidFill>
            <a:miter lim="800000"/>
          </a:ln>
          <a:effectLst/>
          <a:scene3d>
            <a:camera prst="orthographicFront"/>
            <a:lightRig rig="threePt" dir="t">
              <a:rot lat="0" lon="0" rev="2700000"/>
            </a:lightRig>
          </a:scene3d>
          <a:sp3d contourW="6350">
            <a:bevelT h="38100"/>
            <a:contourClr>
              <a:srgbClr val="C0C0C0"/>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1" name="Text Placeholder 3"/>
          <p:cNvSpPr>
            <a:spLocks noGrp="1"/>
          </p:cNvSpPr>
          <p:nvPr>
            <p:ph type="body" sz="half" idx="18"/>
          </p:nvPr>
        </p:nvSpPr>
        <p:spPr>
          <a:xfrm>
            <a:off x="913774" y="4781082"/>
            <a:ext cx="3296409" cy="101011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2" name="Text Placeholder 4"/>
          <p:cNvSpPr>
            <a:spLocks noGrp="1"/>
          </p:cNvSpPr>
          <p:nvPr>
            <p:ph type="body" sz="quarter" idx="3"/>
          </p:nvPr>
        </p:nvSpPr>
        <p:spPr>
          <a:xfrm>
            <a:off x="4442759" y="4204820"/>
            <a:ext cx="3301828" cy="576262"/>
          </a:xfrm>
        </p:spPr>
        <p:txBody>
          <a:bodyPr anchor="b">
            <a:noAutofit/>
          </a:bodyPr>
          <a:lstStyle>
            <a:lvl1pPr marL="0" indent="0" algn="ctr">
              <a:lnSpc>
                <a:spcPct val="85000"/>
              </a:lnSpc>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3" name="Picture Placeholder 2"/>
          <p:cNvSpPr>
            <a:spLocks noGrp="1" noChangeAspect="1"/>
          </p:cNvSpPr>
          <p:nvPr>
            <p:ph type="pic" idx="21"/>
          </p:nvPr>
        </p:nvSpPr>
        <p:spPr>
          <a:xfrm>
            <a:off x="4441348" y="2367093"/>
            <a:ext cx="3303352" cy="1524000"/>
          </a:xfrm>
          <a:prstGeom prst="roundRect">
            <a:avLst>
              <a:gd name="adj" fmla="val 8841"/>
            </a:avLst>
          </a:prstGeom>
          <a:noFill/>
          <a:ln w="82550" cap="sq">
            <a:solidFill>
              <a:schemeClr val="bg2">
                <a:lumMod val="60000"/>
                <a:lumOff val="40000"/>
              </a:schemeClr>
            </a:solidFill>
            <a:miter lim="800000"/>
          </a:ln>
          <a:effectLst/>
          <a:scene3d>
            <a:camera prst="orthographicFront"/>
            <a:lightRig rig="threePt" dir="t">
              <a:rot lat="0" lon="0" rev="2700000"/>
            </a:lightRig>
          </a:scene3d>
          <a:sp3d contourW="6350">
            <a:bevelT h="38100"/>
            <a:contourClr>
              <a:srgbClr val="C0C0C0"/>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4" name="Text Placeholder 3"/>
          <p:cNvSpPr>
            <a:spLocks noGrp="1"/>
          </p:cNvSpPr>
          <p:nvPr>
            <p:ph type="body" sz="half" idx="19"/>
          </p:nvPr>
        </p:nvSpPr>
        <p:spPr>
          <a:xfrm>
            <a:off x="4441348" y="4781080"/>
            <a:ext cx="3303352" cy="1010119"/>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5" name="Text Placeholder 4"/>
          <p:cNvSpPr>
            <a:spLocks noGrp="1"/>
          </p:cNvSpPr>
          <p:nvPr>
            <p:ph type="body" sz="quarter" idx="13"/>
          </p:nvPr>
        </p:nvSpPr>
        <p:spPr>
          <a:xfrm>
            <a:off x="7973298" y="4204820"/>
            <a:ext cx="3300681" cy="576262"/>
          </a:xfrm>
        </p:spPr>
        <p:txBody>
          <a:bodyPr anchor="b">
            <a:noAutofit/>
          </a:bodyPr>
          <a:lstStyle>
            <a:lvl1pPr marL="0" indent="0" algn="ctr">
              <a:lnSpc>
                <a:spcPct val="85000"/>
              </a:lnSpc>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6" name="Picture Placeholder 2"/>
          <p:cNvSpPr>
            <a:spLocks noGrp="1" noChangeAspect="1"/>
          </p:cNvSpPr>
          <p:nvPr>
            <p:ph type="pic" idx="22"/>
          </p:nvPr>
        </p:nvSpPr>
        <p:spPr>
          <a:xfrm>
            <a:off x="7973298" y="2367093"/>
            <a:ext cx="3304928" cy="1524000"/>
          </a:xfrm>
          <a:prstGeom prst="roundRect">
            <a:avLst>
              <a:gd name="adj" fmla="val 8841"/>
            </a:avLst>
          </a:prstGeom>
          <a:noFill/>
          <a:ln w="82550" cap="sq">
            <a:solidFill>
              <a:schemeClr val="bg2">
                <a:lumMod val="60000"/>
                <a:lumOff val="40000"/>
              </a:schemeClr>
            </a:solidFill>
            <a:miter lim="800000"/>
          </a:ln>
          <a:effectLst/>
          <a:scene3d>
            <a:camera prst="orthographicFront"/>
            <a:lightRig rig="threePt" dir="t">
              <a:rot lat="0" lon="0" rev="2700000"/>
            </a:lightRig>
          </a:scene3d>
          <a:sp3d contourW="6350">
            <a:bevelT h="38100"/>
            <a:contourClr>
              <a:srgbClr val="C0C0C0"/>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7" name="Text Placeholder 3"/>
          <p:cNvSpPr>
            <a:spLocks noGrp="1"/>
          </p:cNvSpPr>
          <p:nvPr>
            <p:ph type="body" sz="half" idx="20"/>
          </p:nvPr>
        </p:nvSpPr>
        <p:spPr>
          <a:xfrm>
            <a:off x="7973173" y="4781078"/>
            <a:ext cx="3305053" cy="1010121"/>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Date Placeholder 2"/>
          <p:cNvSpPr>
            <a:spLocks noGrp="1"/>
          </p:cNvSpPr>
          <p:nvPr>
            <p:ph type="dt" sz="half" idx="10"/>
          </p:nvPr>
        </p:nvSpPr>
        <p:spPr/>
        <p:txBody>
          <a:bodyPr/>
          <a:lstStyle/>
          <a:p>
            <a:fld id="{846CE7D5-CF57-46EF-B807-FDD0502418D4}" type="datetimeFigureOut">
              <a:rPr lang="en-US" smtClean="0">
                <a:solidFill>
                  <a:prstClr val="black"/>
                </a:solidFill>
              </a:rPr>
              <a:pPr/>
              <a:t>11/26/2025</a:t>
            </a:fld>
            <a:endParaRPr lang="en-US">
              <a:solidFill>
                <a:prstClr val="black"/>
              </a:solidFill>
            </a:endParaRPr>
          </a:p>
        </p:txBody>
      </p:sp>
      <p:sp>
        <p:nvSpPr>
          <p:cNvPr id="4" name="Footer Placeholder 3"/>
          <p:cNvSpPr>
            <a:spLocks noGrp="1"/>
          </p:cNvSpPr>
          <p:nvPr>
            <p:ph type="ftr" sz="quarter" idx="11"/>
          </p:nvPr>
        </p:nvSpPr>
        <p:spPr/>
        <p:txBody>
          <a:bodyPr/>
          <a:lstStyle/>
          <a:p>
            <a:endParaRPr lang="en-US">
              <a:solidFill>
                <a:prstClr val="black"/>
              </a:solidFill>
            </a:endParaRPr>
          </a:p>
        </p:txBody>
      </p:sp>
      <p:sp>
        <p:nvSpPr>
          <p:cNvPr id="5" name="Slide Number Placeholder 4"/>
          <p:cNvSpPr>
            <a:spLocks noGrp="1"/>
          </p:cNvSpPr>
          <p:nvPr>
            <p:ph type="sldNum" sz="quarter" idx="12"/>
          </p:nvPr>
        </p:nvSpPr>
        <p:spPr/>
        <p:txBody>
          <a:bodyPr/>
          <a:lstStyle/>
          <a:p>
            <a:fld id="{330EA680-D336-4FF7-8B7A-9848BB0A1C32}" type="slidenum">
              <a:rPr lang="en-US" smtClean="0">
                <a:solidFill>
                  <a:prstClr val="black"/>
                </a:solidFill>
              </a:rPr>
              <a:pPr/>
              <a:t>‹#›</a:t>
            </a:fld>
            <a:endParaRPr lang="en-US">
              <a:solidFill>
                <a:prstClr val="black"/>
              </a:solidFill>
            </a:endParaRPr>
          </a:p>
        </p:txBody>
      </p:sp>
    </p:spTree>
    <p:extLst>
      <p:ext uri="{BB962C8B-B14F-4D97-AF65-F5344CB8AC3E}">
        <p14:creationId xmlns:p14="http://schemas.microsoft.com/office/powerpoint/2010/main" val="1007068212"/>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r>
              <a:rPr lang="en-US"/>
              <a:t>Click to edit Master title style</a:t>
            </a:r>
            <a:endParaRPr lang="en-US" dirty="0"/>
          </a:p>
        </p:txBody>
      </p:sp>
      <p:sp>
        <p:nvSpPr>
          <p:cNvPr id="11" name="Vertical Text Placeholder 2"/>
          <p:cNvSpPr>
            <a:spLocks noGrp="1"/>
          </p:cNvSpPr>
          <p:nvPr>
            <p:ph type="body" orient="vert" sz="quarter" idx="13"/>
          </p:nvPr>
        </p:nvSpPr>
        <p:spPr>
          <a:xfrm>
            <a:off x="913775" y="2367093"/>
            <a:ext cx="10364452" cy="342410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46CE7D5-CF57-46EF-B807-FDD0502418D4}" type="datetimeFigureOut">
              <a:rPr lang="en-US" smtClean="0">
                <a:solidFill>
                  <a:prstClr val="black"/>
                </a:solidFill>
              </a:rPr>
              <a:pPr/>
              <a:t>11/26/2025</a:t>
            </a:fld>
            <a:endParaRPr lang="en-US">
              <a:solidFill>
                <a:prstClr val="black"/>
              </a:solidFill>
            </a:endParaRPr>
          </a:p>
        </p:txBody>
      </p:sp>
      <p:sp>
        <p:nvSpPr>
          <p:cNvPr id="5" name="Footer Placeholder 4"/>
          <p:cNvSpPr>
            <a:spLocks noGrp="1"/>
          </p:cNvSpPr>
          <p:nvPr>
            <p:ph type="ftr" sz="quarter" idx="11"/>
          </p:nvPr>
        </p:nvSpPr>
        <p:spPr/>
        <p:txBody>
          <a:bodyPr/>
          <a:lstStyle/>
          <a:p>
            <a:endParaRPr lang="en-US">
              <a:solidFill>
                <a:prstClr val="black"/>
              </a:solidFill>
            </a:endParaRPr>
          </a:p>
        </p:txBody>
      </p:sp>
      <p:sp>
        <p:nvSpPr>
          <p:cNvPr id="6" name="Slide Number Placeholder 5"/>
          <p:cNvSpPr>
            <a:spLocks noGrp="1"/>
          </p:cNvSpPr>
          <p:nvPr>
            <p:ph type="sldNum" sz="quarter" idx="12"/>
          </p:nvPr>
        </p:nvSpPr>
        <p:spPr/>
        <p:txBody>
          <a:bodyPr/>
          <a:lstStyle/>
          <a:p>
            <a:fld id="{330EA680-D336-4FF7-8B7A-9848BB0A1C32}" type="slidenum">
              <a:rPr lang="en-US" smtClean="0">
                <a:solidFill>
                  <a:prstClr val="black"/>
                </a:solidFill>
              </a:rPr>
              <a:pPr/>
              <a:t>‹#›</a:t>
            </a:fld>
            <a:endParaRPr lang="en-US">
              <a:solidFill>
                <a:prstClr val="black"/>
              </a:solidFill>
            </a:endParaRPr>
          </a:p>
        </p:txBody>
      </p:sp>
    </p:spTree>
    <p:extLst>
      <p:ext uri="{BB962C8B-B14F-4D97-AF65-F5344CB8AC3E}">
        <p14:creationId xmlns:p14="http://schemas.microsoft.com/office/powerpoint/2010/main" val="4249472560"/>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pic>
        <p:nvPicPr>
          <p:cNvPr id="9" name="Picture 8"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Vertical Title 1"/>
          <p:cNvSpPr>
            <a:spLocks noGrp="1"/>
          </p:cNvSpPr>
          <p:nvPr>
            <p:ph type="title" orient="vert"/>
          </p:nvPr>
        </p:nvSpPr>
        <p:spPr>
          <a:xfrm>
            <a:off x="8724900" y="609601"/>
            <a:ext cx="2553326" cy="5181599"/>
          </a:xfrm>
        </p:spPr>
        <p:txBody>
          <a:bodyPr vert="eaVert"/>
          <a:lstStyle>
            <a:lvl1pPr algn="l">
              <a:defRPr/>
            </a:lvl1pPr>
          </a:lstStyle>
          <a:p>
            <a:r>
              <a:rPr lang="en-US"/>
              <a:t>Click to edit Master title style</a:t>
            </a:r>
            <a:endParaRPr lang="en-US" dirty="0"/>
          </a:p>
        </p:txBody>
      </p:sp>
      <p:sp>
        <p:nvSpPr>
          <p:cNvPr id="8" name="Vertical Text Placeholder 2"/>
          <p:cNvSpPr>
            <a:spLocks noGrp="1"/>
          </p:cNvSpPr>
          <p:nvPr>
            <p:ph type="body" orient="vert" sz="quarter" idx="13"/>
          </p:nvPr>
        </p:nvSpPr>
        <p:spPr>
          <a:xfrm>
            <a:off x="913775" y="609601"/>
            <a:ext cx="7658724" cy="518159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46CE7D5-CF57-46EF-B807-FDD0502418D4}" type="datetimeFigureOut">
              <a:rPr lang="en-US" smtClean="0">
                <a:solidFill>
                  <a:prstClr val="black"/>
                </a:solidFill>
              </a:rPr>
              <a:pPr/>
              <a:t>11/26/2025</a:t>
            </a:fld>
            <a:endParaRPr lang="en-US">
              <a:solidFill>
                <a:prstClr val="black"/>
              </a:solidFill>
            </a:endParaRPr>
          </a:p>
        </p:txBody>
      </p:sp>
      <p:sp>
        <p:nvSpPr>
          <p:cNvPr id="5" name="Footer Placeholder 4"/>
          <p:cNvSpPr>
            <a:spLocks noGrp="1"/>
          </p:cNvSpPr>
          <p:nvPr>
            <p:ph type="ftr" sz="quarter" idx="11"/>
          </p:nvPr>
        </p:nvSpPr>
        <p:spPr/>
        <p:txBody>
          <a:bodyPr/>
          <a:lstStyle/>
          <a:p>
            <a:endParaRPr lang="en-US">
              <a:solidFill>
                <a:prstClr val="black"/>
              </a:solidFill>
            </a:endParaRPr>
          </a:p>
        </p:txBody>
      </p:sp>
      <p:sp>
        <p:nvSpPr>
          <p:cNvPr id="6" name="Slide Number Placeholder 5"/>
          <p:cNvSpPr>
            <a:spLocks noGrp="1"/>
          </p:cNvSpPr>
          <p:nvPr>
            <p:ph type="sldNum" sz="quarter" idx="12"/>
          </p:nvPr>
        </p:nvSpPr>
        <p:spPr/>
        <p:txBody>
          <a:bodyPr/>
          <a:lstStyle/>
          <a:p>
            <a:fld id="{330EA680-D336-4FF7-8B7A-9848BB0A1C32}" type="slidenum">
              <a:rPr lang="en-US" smtClean="0">
                <a:solidFill>
                  <a:prstClr val="black"/>
                </a:solidFill>
              </a:rPr>
              <a:pPr/>
              <a:t>‹#›</a:t>
            </a:fld>
            <a:endParaRPr lang="en-US">
              <a:solidFill>
                <a:prstClr val="black"/>
              </a:solidFill>
            </a:endParaRPr>
          </a:p>
        </p:txBody>
      </p:sp>
    </p:spTree>
    <p:extLst>
      <p:ext uri="{BB962C8B-B14F-4D97-AF65-F5344CB8AC3E}">
        <p14:creationId xmlns:p14="http://schemas.microsoft.com/office/powerpoint/2010/main" val="343664175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592CD190-711D-63B3-C80C-5A6EE94409F8}"/>
              </a:ext>
            </a:extLst>
          </p:cNvPr>
          <p:cNvSpPr>
            <a:spLocks noGrp="1"/>
          </p:cNvSpPr>
          <p:nvPr>
            <p:ph type="title"/>
          </p:nvPr>
        </p:nvSpPr>
        <p:spPr>
          <a:xfrm>
            <a:off x="839788" y="457200"/>
            <a:ext cx="3932239" cy="1600200"/>
          </a:xfrm>
        </p:spPr>
        <p:txBody>
          <a:bodyPr anchor="b"/>
          <a:lstStyle>
            <a:lvl1pPr>
              <a:defRPr sz="3200"/>
            </a:lvl1pPr>
          </a:lstStyle>
          <a:p>
            <a:r>
              <a:rPr lang="en-US"/>
              <a:t>Click to edit Master title style</a:t>
            </a:r>
            <a:endParaRPr lang="en-IN"/>
          </a:p>
        </p:txBody>
      </p:sp>
      <p:sp>
        <p:nvSpPr>
          <p:cNvPr id="3" name="Picture Placeholder 2">
            <a:extLst>
              <a:ext uri="{FF2B5EF4-FFF2-40B4-BE49-F238E27FC236}">
                <a16:creationId xmlns="" xmlns:a16="http://schemas.microsoft.com/office/drawing/2014/main" id="{1796AFB3-AE9B-E29E-7EE4-9B834DBE60E8}"/>
              </a:ext>
            </a:extLst>
          </p:cNvPr>
          <p:cNvSpPr>
            <a:spLocks noGrp="1"/>
          </p:cNvSpPr>
          <p:nvPr>
            <p:ph type="pic" idx="1"/>
          </p:nvPr>
        </p:nvSpPr>
        <p:spPr>
          <a:xfrm>
            <a:off x="5183188" y="987426"/>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IN"/>
          </a:p>
        </p:txBody>
      </p:sp>
      <p:sp>
        <p:nvSpPr>
          <p:cNvPr id="4" name="Text Placeholder 3">
            <a:extLst>
              <a:ext uri="{FF2B5EF4-FFF2-40B4-BE49-F238E27FC236}">
                <a16:creationId xmlns="" xmlns:a16="http://schemas.microsoft.com/office/drawing/2014/main" id="{13E6C6BF-6D8E-034C-3871-11F658B10BB7}"/>
              </a:ext>
            </a:extLst>
          </p:cNvPr>
          <p:cNvSpPr>
            <a:spLocks noGrp="1"/>
          </p:cNvSpPr>
          <p:nvPr>
            <p:ph type="body" sz="half" idx="2"/>
          </p:nvPr>
        </p:nvSpPr>
        <p:spPr>
          <a:xfrm>
            <a:off x="839788" y="2057400"/>
            <a:ext cx="3932239"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 xmlns:a16="http://schemas.microsoft.com/office/drawing/2014/main" id="{E0FC4C39-0FBD-15C9-B03F-91ADCA0123B6}"/>
              </a:ext>
            </a:extLst>
          </p:cNvPr>
          <p:cNvSpPr>
            <a:spLocks noGrp="1"/>
          </p:cNvSpPr>
          <p:nvPr>
            <p:ph type="dt" sz="half" idx="10"/>
          </p:nvPr>
        </p:nvSpPr>
        <p:spPr/>
        <p:txBody>
          <a:bodyPr/>
          <a:lstStyle/>
          <a:p>
            <a:fld id="{DEB33D8E-B938-48E0-BD87-0E81C3490E37}" type="datetimeFigureOut">
              <a:rPr lang="en-IN" smtClean="0"/>
              <a:t>26-11-2025</a:t>
            </a:fld>
            <a:endParaRPr lang="en-IN"/>
          </a:p>
        </p:txBody>
      </p:sp>
      <p:sp>
        <p:nvSpPr>
          <p:cNvPr id="6" name="Footer Placeholder 5">
            <a:extLst>
              <a:ext uri="{FF2B5EF4-FFF2-40B4-BE49-F238E27FC236}">
                <a16:creationId xmlns="" xmlns:a16="http://schemas.microsoft.com/office/drawing/2014/main" id="{5BBBEE3C-1885-86BA-A55F-34B1C90A201B}"/>
              </a:ext>
            </a:extLst>
          </p:cNvPr>
          <p:cNvSpPr>
            <a:spLocks noGrp="1"/>
          </p:cNvSpPr>
          <p:nvPr>
            <p:ph type="ftr" sz="quarter" idx="11"/>
          </p:nvPr>
        </p:nvSpPr>
        <p:spPr/>
        <p:txBody>
          <a:bodyPr/>
          <a:lstStyle/>
          <a:p>
            <a:endParaRPr lang="en-IN"/>
          </a:p>
        </p:txBody>
      </p:sp>
      <p:sp>
        <p:nvSpPr>
          <p:cNvPr id="7" name="Slide Number Placeholder 6">
            <a:extLst>
              <a:ext uri="{FF2B5EF4-FFF2-40B4-BE49-F238E27FC236}">
                <a16:creationId xmlns="" xmlns:a16="http://schemas.microsoft.com/office/drawing/2014/main" id="{9F858347-6786-B01F-4EBC-11EAF9F073AD}"/>
              </a:ext>
            </a:extLst>
          </p:cNvPr>
          <p:cNvSpPr>
            <a:spLocks noGrp="1"/>
          </p:cNvSpPr>
          <p:nvPr>
            <p:ph type="sldNum" sz="quarter" idx="12"/>
          </p:nvPr>
        </p:nvSpPr>
        <p:spPr/>
        <p:txBody>
          <a:bodyPr/>
          <a:lstStyle/>
          <a:p>
            <a:fld id="{57E6D778-8780-4758-95A7-8A5C4E299948}" type="slidenum">
              <a:rPr lang="en-IN" smtClean="0"/>
              <a:t>‹#›</a:t>
            </a:fld>
            <a:endParaRPr lang="en-IN"/>
          </a:p>
        </p:txBody>
      </p:sp>
    </p:spTree>
    <p:extLst>
      <p:ext uri="{BB962C8B-B14F-4D97-AF65-F5344CB8AC3E}">
        <p14:creationId xmlns:p14="http://schemas.microsoft.com/office/powerpoint/2010/main" val="2810139070"/>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twoTxTwoObj">
  <p:cSld name="1_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097280" y="2582334"/>
            <a:ext cx="4937760"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17920" y="2582334"/>
            <a:ext cx="4937760"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846CE7D5-CF57-46EF-B807-FDD0502418D4}" type="datetimeFigureOut">
              <a:rPr lang="en-US" smtClean="0">
                <a:solidFill>
                  <a:prstClr val="black"/>
                </a:solidFill>
              </a:rPr>
              <a:pPr/>
              <a:t>11/26/2025</a:t>
            </a:fld>
            <a:endParaRPr lang="en-US">
              <a:solidFill>
                <a:prstClr val="black"/>
              </a:solidFill>
            </a:endParaRPr>
          </a:p>
        </p:txBody>
      </p:sp>
      <p:sp>
        <p:nvSpPr>
          <p:cNvPr id="8" name="Footer Placeholder 7"/>
          <p:cNvSpPr>
            <a:spLocks noGrp="1"/>
          </p:cNvSpPr>
          <p:nvPr>
            <p:ph type="ftr" sz="quarter" idx="11"/>
          </p:nvPr>
        </p:nvSpPr>
        <p:spPr/>
        <p:txBody>
          <a:bodyPr/>
          <a:lstStyle/>
          <a:p>
            <a:endParaRPr lang="en-US">
              <a:solidFill>
                <a:prstClr val="black"/>
              </a:solidFill>
            </a:endParaRPr>
          </a:p>
        </p:txBody>
      </p:sp>
      <p:sp>
        <p:nvSpPr>
          <p:cNvPr id="9" name="Slide Number Placeholder 8"/>
          <p:cNvSpPr>
            <a:spLocks noGrp="1"/>
          </p:cNvSpPr>
          <p:nvPr>
            <p:ph type="sldNum" sz="quarter" idx="12"/>
          </p:nvPr>
        </p:nvSpPr>
        <p:spPr/>
        <p:txBody>
          <a:bodyPr/>
          <a:lstStyle/>
          <a:p>
            <a:fld id="{330EA680-D336-4FF7-8B7A-9848BB0A1C32}" type="slidenum">
              <a:rPr lang="en-US" smtClean="0">
                <a:solidFill>
                  <a:prstClr val="black"/>
                </a:solidFill>
              </a:rPr>
              <a:pPr/>
              <a:t>‹#›</a:t>
            </a:fld>
            <a:endParaRPr lang="en-US">
              <a:solidFill>
                <a:prstClr val="black"/>
              </a:solidFill>
            </a:endParaRPr>
          </a:p>
        </p:txBody>
      </p:sp>
      <p:pic>
        <p:nvPicPr>
          <p:cNvPr id="11" name="Image 2025">
            <a:extLst>
              <a:ext uri="{FF2B5EF4-FFF2-40B4-BE49-F238E27FC236}">
                <a16:creationId xmlns="" xmlns:a16="http://schemas.microsoft.com/office/drawing/2014/main" id="{D8B5830F-FFE2-290A-0717-9AF5556857A0}"/>
              </a:ext>
            </a:extLst>
          </p:cNvPr>
          <p:cNvPicPr>
            <a:picLocks/>
          </p:cNvPicPr>
          <p:nvPr userDrawn="1"/>
        </p:nvPicPr>
        <p:blipFill>
          <a:blip r:embed="rId2" cstate="print"/>
          <a:stretch>
            <a:fillRect/>
          </a:stretch>
        </p:blipFill>
        <p:spPr>
          <a:xfrm>
            <a:off x="108488" y="6396885"/>
            <a:ext cx="11814147" cy="383623"/>
          </a:xfrm>
          <a:prstGeom prst="rect">
            <a:avLst/>
          </a:prstGeom>
        </p:spPr>
      </p:pic>
      <p:sp>
        <p:nvSpPr>
          <p:cNvPr id="12" name="Footer Placeholder 3">
            <a:extLst>
              <a:ext uri="{FF2B5EF4-FFF2-40B4-BE49-F238E27FC236}">
                <a16:creationId xmlns="" xmlns:a16="http://schemas.microsoft.com/office/drawing/2014/main" id="{8B5514F0-550F-D55A-9584-EAC50651F81B}"/>
              </a:ext>
            </a:extLst>
          </p:cNvPr>
          <p:cNvSpPr txBox="1">
            <a:spLocks/>
          </p:cNvSpPr>
          <p:nvPr userDrawn="1"/>
        </p:nvSpPr>
        <p:spPr>
          <a:xfrm>
            <a:off x="4" y="6533819"/>
            <a:ext cx="4904935" cy="324181"/>
          </a:xfrm>
          <a:prstGeom prst="rect">
            <a:avLst/>
          </a:prstGeom>
        </p:spPr>
        <p:txBody>
          <a:bodyPr vert="horz" lIns="91440" tIns="45720" rIns="91440" bIns="45720" rtlCol="0" anchor="ctr"/>
          <a:lstStyle>
            <a:defPPr>
              <a:defRPr lang="en-US"/>
            </a:defPPr>
            <a:lvl1pPr marL="0" algn="ctr" defTabSz="914400" rtl="0" eaLnBrk="1" latinLnBrk="0" hangingPunct="1">
              <a:defRPr sz="900" kern="1200">
                <a:solidFill>
                  <a:schemeClr val="bg2">
                    <a:lumMod val="50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b="1" dirty="0">
                <a:solidFill>
                  <a:srgbClr val="E7E6E6">
                    <a:lumMod val="50000"/>
                  </a:srgbClr>
                </a:solidFill>
                <a:latin typeface="Verdana" panose="020B0604030504040204" pitchFamily="34" charset="0"/>
                <a:ea typeface="Verdana" panose="020B0604030504040204" pitchFamily="34" charset="0"/>
              </a:rPr>
              <a:t>Department of Rural Development, Tiruvallur District</a:t>
            </a:r>
          </a:p>
          <a:p>
            <a:endParaRPr lang="en-US" b="1" dirty="0">
              <a:solidFill>
                <a:srgbClr val="E7E6E6">
                  <a:lumMod val="50000"/>
                </a:srgbClr>
              </a:solidFill>
              <a:latin typeface="Verdana" panose="020B0604030504040204" pitchFamily="34" charset="0"/>
              <a:ea typeface="Verdana" panose="020B0604030504040204" pitchFamily="34" charset="0"/>
            </a:endParaRPr>
          </a:p>
        </p:txBody>
      </p:sp>
    </p:spTree>
    <p:extLst>
      <p:ext uri="{BB962C8B-B14F-4D97-AF65-F5344CB8AC3E}">
        <p14:creationId xmlns:p14="http://schemas.microsoft.com/office/powerpoint/2010/main" val="1928650643"/>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7" name="Picture 6" descr="Droplets-HD-Title-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ctrTitle"/>
          </p:nvPr>
        </p:nvSpPr>
        <p:spPr>
          <a:xfrm>
            <a:off x="1751012" y="1300785"/>
            <a:ext cx="8689976" cy="2509213"/>
          </a:xfrm>
        </p:spPr>
        <p:txBody>
          <a:bodyPr anchor="b">
            <a:normAutofit/>
          </a:bodyPr>
          <a:lstStyle>
            <a:lvl1pPr algn="ctr">
              <a:defRPr sz="4800"/>
            </a:lvl1pPr>
          </a:lstStyle>
          <a:p>
            <a:r>
              <a:rPr lang="en-US"/>
              <a:t>Click to edit Master title style</a:t>
            </a:r>
            <a:endParaRPr lang="en-US" dirty="0"/>
          </a:p>
        </p:txBody>
      </p:sp>
      <p:sp>
        <p:nvSpPr>
          <p:cNvPr id="3" name="Subtitle 2"/>
          <p:cNvSpPr>
            <a:spLocks noGrp="1"/>
          </p:cNvSpPr>
          <p:nvPr>
            <p:ph type="subTitle" idx="1"/>
          </p:nvPr>
        </p:nvSpPr>
        <p:spPr>
          <a:xfrm>
            <a:off x="1751012" y="3886200"/>
            <a:ext cx="8689976" cy="1371599"/>
          </a:xfrm>
        </p:spPr>
        <p:txBody>
          <a:bodyPr>
            <a:normAutofit/>
          </a:bodyPr>
          <a:lstStyle>
            <a:lvl1pPr marL="0" indent="0" algn="ctr">
              <a:buNone/>
              <a:defRPr sz="2200">
                <a:solidFill>
                  <a:schemeClr val="bg1">
                    <a:lumMod val="5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846CE7D5-CF57-46EF-B807-FDD0502418D4}" type="datetimeFigureOut">
              <a:rPr lang="en-US" smtClean="0">
                <a:solidFill>
                  <a:prstClr val="black"/>
                </a:solidFill>
              </a:rPr>
              <a:pPr/>
              <a:t>11/26/2025</a:t>
            </a:fld>
            <a:endParaRPr lang="en-US">
              <a:solidFill>
                <a:prstClr val="black"/>
              </a:solidFill>
            </a:endParaRPr>
          </a:p>
        </p:txBody>
      </p:sp>
      <p:sp>
        <p:nvSpPr>
          <p:cNvPr id="5" name="Footer Placeholder 4"/>
          <p:cNvSpPr>
            <a:spLocks noGrp="1"/>
          </p:cNvSpPr>
          <p:nvPr>
            <p:ph type="ftr" sz="quarter" idx="11"/>
          </p:nvPr>
        </p:nvSpPr>
        <p:spPr/>
        <p:txBody>
          <a:bodyPr/>
          <a:lstStyle/>
          <a:p>
            <a:endParaRPr lang="en-US">
              <a:solidFill>
                <a:prstClr val="black"/>
              </a:solidFill>
            </a:endParaRPr>
          </a:p>
        </p:txBody>
      </p:sp>
      <p:sp>
        <p:nvSpPr>
          <p:cNvPr id="6" name="Slide Number Placeholder 5"/>
          <p:cNvSpPr>
            <a:spLocks noGrp="1"/>
          </p:cNvSpPr>
          <p:nvPr>
            <p:ph type="sldNum" sz="quarter" idx="12"/>
          </p:nvPr>
        </p:nvSpPr>
        <p:spPr/>
        <p:txBody>
          <a:bodyPr/>
          <a:lstStyle/>
          <a:p>
            <a:fld id="{330EA680-D336-4FF7-8B7A-9848BB0A1C32}" type="slidenum">
              <a:rPr lang="en-US" smtClean="0">
                <a:solidFill>
                  <a:prstClr val="black"/>
                </a:solidFill>
              </a:rPr>
              <a:pPr/>
              <a:t>‹#›</a:t>
            </a:fld>
            <a:endParaRPr lang="en-US">
              <a:solidFill>
                <a:prstClr val="black"/>
              </a:solidFill>
            </a:endParaRPr>
          </a:p>
        </p:txBody>
      </p:sp>
    </p:spTree>
    <p:extLst>
      <p:ext uri="{BB962C8B-B14F-4D97-AF65-F5344CB8AC3E}">
        <p14:creationId xmlns:p14="http://schemas.microsoft.com/office/powerpoint/2010/main" val="3735051505"/>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3" name="Picture 2"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r>
              <a:rPr lang="en-US"/>
              <a:t>Click to edit Master title style</a:t>
            </a:r>
            <a:endParaRPr lang="en-US" dirty="0"/>
          </a:p>
        </p:txBody>
      </p:sp>
      <p:sp>
        <p:nvSpPr>
          <p:cNvPr id="12" name="Content Placeholder 2"/>
          <p:cNvSpPr>
            <a:spLocks noGrp="1"/>
          </p:cNvSpPr>
          <p:nvPr>
            <p:ph sz="quarter" idx="13"/>
          </p:nvPr>
        </p:nvSpPr>
        <p:spPr>
          <a:xfrm>
            <a:off x="913774" y="2367092"/>
            <a:ext cx="10363826" cy="342410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46CE7D5-CF57-46EF-B807-FDD0502418D4}" type="datetimeFigureOut">
              <a:rPr lang="en-US" smtClean="0">
                <a:solidFill>
                  <a:prstClr val="black"/>
                </a:solidFill>
              </a:rPr>
              <a:pPr/>
              <a:t>11/26/2025</a:t>
            </a:fld>
            <a:endParaRPr lang="en-US">
              <a:solidFill>
                <a:prstClr val="black"/>
              </a:solidFill>
            </a:endParaRPr>
          </a:p>
        </p:txBody>
      </p:sp>
      <p:sp>
        <p:nvSpPr>
          <p:cNvPr id="5" name="Footer Placeholder 4"/>
          <p:cNvSpPr>
            <a:spLocks noGrp="1"/>
          </p:cNvSpPr>
          <p:nvPr>
            <p:ph type="ftr" sz="quarter" idx="11"/>
          </p:nvPr>
        </p:nvSpPr>
        <p:spPr/>
        <p:txBody>
          <a:bodyPr/>
          <a:lstStyle/>
          <a:p>
            <a:endParaRPr lang="en-US">
              <a:solidFill>
                <a:prstClr val="black"/>
              </a:solidFill>
            </a:endParaRPr>
          </a:p>
        </p:txBody>
      </p:sp>
      <p:sp>
        <p:nvSpPr>
          <p:cNvPr id="6" name="Slide Number Placeholder 5"/>
          <p:cNvSpPr>
            <a:spLocks noGrp="1"/>
          </p:cNvSpPr>
          <p:nvPr>
            <p:ph type="sldNum" sz="quarter" idx="12"/>
          </p:nvPr>
        </p:nvSpPr>
        <p:spPr/>
        <p:txBody>
          <a:bodyPr/>
          <a:lstStyle/>
          <a:p>
            <a:fld id="{330EA680-D336-4FF7-8B7A-9848BB0A1C32}" type="slidenum">
              <a:rPr lang="en-US" smtClean="0">
                <a:solidFill>
                  <a:prstClr val="black"/>
                </a:solidFill>
              </a:rPr>
              <a:pPr/>
              <a:t>‹#›</a:t>
            </a:fld>
            <a:endParaRPr lang="en-US">
              <a:solidFill>
                <a:prstClr val="black"/>
              </a:solidFill>
            </a:endParaRPr>
          </a:p>
        </p:txBody>
      </p:sp>
    </p:spTree>
    <p:extLst>
      <p:ext uri="{BB962C8B-B14F-4D97-AF65-F5344CB8AC3E}">
        <p14:creationId xmlns:p14="http://schemas.microsoft.com/office/powerpoint/2010/main" val="1629773815"/>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9" name="Picture 8"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4" y="828563"/>
            <a:ext cx="10351752" cy="2736819"/>
          </a:xfrm>
        </p:spPr>
        <p:txBody>
          <a:bodyPr anchor="b">
            <a:normAutofit/>
          </a:bodyPr>
          <a:lstStyle>
            <a:lvl1pPr>
              <a:defRPr sz="4000"/>
            </a:lvl1pPr>
          </a:lstStyle>
          <a:p>
            <a:r>
              <a:rPr lang="en-US"/>
              <a:t>Click to edit Master title style</a:t>
            </a:r>
            <a:endParaRPr lang="en-US" dirty="0"/>
          </a:p>
        </p:txBody>
      </p:sp>
      <p:sp>
        <p:nvSpPr>
          <p:cNvPr id="3" name="Text Placeholder 2"/>
          <p:cNvSpPr>
            <a:spLocks noGrp="1"/>
          </p:cNvSpPr>
          <p:nvPr>
            <p:ph type="body" idx="1"/>
          </p:nvPr>
        </p:nvSpPr>
        <p:spPr>
          <a:xfrm>
            <a:off x="913774" y="3657457"/>
            <a:ext cx="10351752" cy="1368183"/>
          </a:xfrm>
        </p:spPr>
        <p:txBody>
          <a:bodyPr>
            <a:normAutofit/>
          </a:bodyPr>
          <a:lstStyle>
            <a:lvl1pPr marL="0" indent="0" algn="ctr">
              <a:buNone/>
              <a:defRPr sz="2000">
                <a:solidFill>
                  <a:schemeClr val="bg1">
                    <a:lumMod val="50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46CE7D5-CF57-46EF-B807-FDD0502418D4}" type="datetimeFigureOut">
              <a:rPr lang="en-US" smtClean="0">
                <a:solidFill>
                  <a:prstClr val="black"/>
                </a:solidFill>
              </a:rPr>
              <a:pPr/>
              <a:t>11/26/2025</a:t>
            </a:fld>
            <a:endParaRPr lang="en-US">
              <a:solidFill>
                <a:prstClr val="black"/>
              </a:solidFill>
            </a:endParaRPr>
          </a:p>
        </p:txBody>
      </p:sp>
      <p:sp>
        <p:nvSpPr>
          <p:cNvPr id="5" name="Footer Placeholder 4"/>
          <p:cNvSpPr>
            <a:spLocks noGrp="1"/>
          </p:cNvSpPr>
          <p:nvPr>
            <p:ph type="ftr" sz="quarter" idx="11"/>
          </p:nvPr>
        </p:nvSpPr>
        <p:spPr/>
        <p:txBody>
          <a:bodyPr/>
          <a:lstStyle/>
          <a:p>
            <a:endParaRPr lang="en-US">
              <a:solidFill>
                <a:prstClr val="black"/>
              </a:solidFill>
            </a:endParaRPr>
          </a:p>
        </p:txBody>
      </p:sp>
      <p:sp>
        <p:nvSpPr>
          <p:cNvPr id="6" name="Slide Number Placeholder 5"/>
          <p:cNvSpPr>
            <a:spLocks noGrp="1"/>
          </p:cNvSpPr>
          <p:nvPr>
            <p:ph type="sldNum" sz="quarter" idx="12"/>
          </p:nvPr>
        </p:nvSpPr>
        <p:spPr/>
        <p:txBody>
          <a:bodyPr/>
          <a:lstStyle/>
          <a:p>
            <a:fld id="{330EA680-D336-4FF7-8B7A-9848BB0A1C32}" type="slidenum">
              <a:rPr lang="en-US" smtClean="0">
                <a:solidFill>
                  <a:prstClr val="black"/>
                </a:solidFill>
              </a:rPr>
              <a:pPr/>
              <a:t>‹#›</a:t>
            </a:fld>
            <a:endParaRPr lang="en-US">
              <a:solidFill>
                <a:prstClr val="black"/>
              </a:solidFill>
            </a:endParaRPr>
          </a:p>
        </p:txBody>
      </p:sp>
    </p:spTree>
    <p:extLst>
      <p:ext uri="{BB962C8B-B14F-4D97-AF65-F5344CB8AC3E}">
        <p14:creationId xmlns:p14="http://schemas.microsoft.com/office/powerpoint/2010/main" val="1521582600"/>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pic>
        <p:nvPicPr>
          <p:cNvPr id="10" name="Picture 9"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4" name="Title 1"/>
          <p:cNvSpPr>
            <a:spLocks noGrp="1"/>
          </p:cNvSpPr>
          <p:nvPr>
            <p:ph type="title"/>
          </p:nvPr>
        </p:nvSpPr>
        <p:spPr>
          <a:xfrm>
            <a:off x="913775" y="618517"/>
            <a:ext cx="10364451" cy="1596177"/>
          </a:xfrm>
        </p:spPr>
        <p:txBody>
          <a:bodyPr/>
          <a:lstStyle/>
          <a:p>
            <a:r>
              <a:rPr lang="en-US"/>
              <a:t>Click to edit Master title style</a:t>
            </a:r>
            <a:endParaRPr lang="en-US" dirty="0"/>
          </a:p>
        </p:txBody>
      </p:sp>
      <p:sp>
        <p:nvSpPr>
          <p:cNvPr id="12" name="Content Placeholder 2"/>
          <p:cNvSpPr>
            <a:spLocks noGrp="1"/>
          </p:cNvSpPr>
          <p:nvPr>
            <p:ph sz="quarter" idx="13"/>
          </p:nvPr>
        </p:nvSpPr>
        <p:spPr>
          <a:xfrm>
            <a:off x="913774" y="2367092"/>
            <a:ext cx="5106026" cy="342410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Content Placeholder 3"/>
          <p:cNvSpPr>
            <a:spLocks noGrp="1"/>
          </p:cNvSpPr>
          <p:nvPr>
            <p:ph sz="quarter" idx="14"/>
          </p:nvPr>
        </p:nvSpPr>
        <p:spPr>
          <a:xfrm>
            <a:off x="6172200" y="2367092"/>
            <a:ext cx="5105400" cy="342410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846CE7D5-CF57-46EF-B807-FDD0502418D4}" type="datetimeFigureOut">
              <a:rPr lang="en-US" smtClean="0">
                <a:solidFill>
                  <a:prstClr val="black"/>
                </a:solidFill>
              </a:rPr>
              <a:pPr/>
              <a:t>11/26/2025</a:t>
            </a:fld>
            <a:endParaRPr lang="en-US">
              <a:solidFill>
                <a:prstClr val="black"/>
              </a:solidFill>
            </a:endParaRPr>
          </a:p>
        </p:txBody>
      </p:sp>
      <p:sp>
        <p:nvSpPr>
          <p:cNvPr id="6" name="Footer Placeholder 5"/>
          <p:cNvSpPr>
            <a:spLocks noGrp="1"/>
          </p:cNvSpPr>
          <p:nvPr>
            <p:ph type="ftr" sz="quarter" idx="11"/>
          </p:nvPr>
        </p:nvSpPr>
        <p:spPr/>
        <p:txBody>
          <a:bodyPr/>
          <a:lstStyle/>
          <a:p>
            <a:endParaRPr lang="en-US">
              <a:solidFill>
                <a:prstClr val="black"/>
              </a:solidFill>
            </a:endParaRPr>
          </a:p>
        </p:txBody>
      </p:sp>
      <p:sp>
        <p:nvSpPr>
          <p:cNvPr id="7" name="Slide Number Placeholder 6"/>
          <p:cNvSpPr>
            <a:spLocks noGrp="1"/>
          </p:cNvSpPr>
          <p:nvPr>
            <p:ph type="sldNum" sz="quarter" idx="12"/>
          </p:nvPr>
        </p:nvSpPr>
        <p:spPr/>
        <p:txBody>
          <a:bodyPr/>
          <a:lstStyle/>
          <a:p>
            <a:fld id="{330EA680-D336-4FF7-8B7A-9848BB0A1C32}" type="slidenum">
              <a:rPr lang="en-US" smtClean="0">
                <a:solidFill>
                  <a:prstClr val="black"/>
                </a:solidFill>
              </a:rPr>
              <a:pPr/>
              <a:t>‹#›</a:t>
            </a:fld>
            <a:endParaRPr lang="en-US">
              <a:solidFill>
                <a:prstClr val="black"/>
              </a:solidFill>
            </a:endParaRPr>
          </a:p>
        </p:txBody>
      </p:sp>
    </p:spTree>
    <p:extLst>
      <p:ext uri="{BB962C8B-B14F-4D97-AF65-F5344CB8AC3E}">
        <p14:creationId xmlns:p14="http://schemas.microsoft.com/office/powerpoint/2010/main" val="3189592471"/>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pic>
        <p:nvPicPr>
          <p:cNvPr id="15" name="Picture 14"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4" name="Title 1"/>
          <p:cNvSpPr>
            <a:spLocks noGrp="1"/>
          </p:cNvSpPr>
          <p:nvPr>
            <p:ph type="title"/>
          </p:nvPr>
        </p:nvSpPr>
        <p:spPr>
          <a:xfrm>
            <a:off x="913775" y="618517"/>
            <a:ext cx="10364451" cy="1596177"/>
          </a:xfrm>
        </p:spPr>
        <p:txBody>
          <a:bodyPr/>
          <a:lstStyle/>
          <a:p>
            <a:r>
              <a:rPr lang="en-US"/>
              <a:t>Click to edit Master title style</a:t>
            </a:r>
            <a:endParaRPr lang="en-US" dirty="0"/>
          </a:p>
        </p:txBody>
      </p:sp>
      <p:sp>
        <p:nvSpPr>
          <p:cNvPr id="3" name="Text Placeholder 2"/>
          <p:cNvSpPr>
            <a:spLocks noGrp="1"/>
          </p:cNvSpPr>
          <p:nvPr>
            <p:ph type="body" idx="1"/>
          </p:nvPr>
        </p:nvSpPr>
        <p:spPr>
          <a:xfrm>
            <a:off x="1146328" y="2371018"/>
            <a:ext cx="4873474" cy="679994"/>
          </a:xfrm>
        </p:spPr>
        <p:txBody>
          <a:bodyPr anchor="b">
            <a:noAutofit/>
          </a:bodyPr>
          <a:lstStyle>
            <a:lvl1pPr marL="0" indent="0">
              <a:lnSpc>
                <a:spcPct val="85000"/>
              </a:lnSpc>
              <a:buNone/>
              <a:defRPr sz="26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2" name="Content Placeholder 3"/>
          <p:cNvSpPr>
            <a:spLocks noGrp="1"/>
          </p:cNvSpPr>
          <p:nvPr>
            <p:ph sz="quarter" idx="13"/>
          </p:nvPr>
        </p:nvSpPr>
        <p:spPr>
          <a:xfrm>
            <a:off x="913774" y="3051012"/>
            <a:ext cx="5106027" cy="274018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396423" y="2371018"/>
            <a:ext cx="4881804" cy="679994"/>
          </a:xfrm>
        </p:spPr>
        <p:txBody>
          <a:bodyPr anchor="b">
            <a:noAutofit/>
          </a:bodyPr>
          <a:lstStyle>
            <a:lvl1pPr marL="0" indent="0">
              <a:lnSpc>
                <a:spcPct val="85000"/>
              </a:lnSpc>
              <a:buNone/>
              <a:defRPr sz="26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3" name="Content Placeholder 5"/>
          <p:cNvSpPr>
            <a:spLocks noGrp="1"/>
          </p:cNvSpPr>
          <p:nvPr>
            <p:ph sz="quarter" idx="14"/>
          </p:nvPr>
        </p:nvSpPr>
        <p:spPr>
          <a:xfrm>
            <a:off x="6172200" y="3051012"/>
            <a:ext cx="5105401" cy="274018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846CE7D5-CF57-46EF-B807-FDD0502418D4}" type="datetimeFigureOut">
              <a:rPr lang="en-US" smtClean="0">
                <a:solidFill>
                  <a:prstClr val="black"/>
                </a:solidFill>
              </a:rPr>
              <a:pPr/>
              <a:t>11/26/2025</a:t>
            </a:fld>
            <a:endParaRPr lang="en-US">
              <a:solidFill>
                <a:prstClr val="black"/>
              </a:solidFill>
            </a:endParaRPr>
          </a:p>
        </p:txBody>
      </p:sp>
      <p:sp>
        <p:nvSpPr>
          <p:cNvPr id="8" name="Footer Placeholder 7"/>
          <p:cNvSpPr>
            <a:spLocks noGrp="1"/>
          </p:cNvSpPr>
          <p:nvPr>
            <p:ph type="ftr" sz="quarter" idx="11"/>
          </p:nvPr>
        </p:nvSpPr>
        <p:spPr/>
        <p:txBody>
          <a:bodyPr/>
          <a:lstStyle/>
          <a:p>
            <a:endParaRPr lang="en-US">
              <a:solidFill>
                <a:prstClr val="black"/>
              </a:solidFill>
            </a:endParaRPr>
          </a:p>
        </p:txBody>
      </p:sp>
      <p:sp>
        <p:nvSpPr>
          <p:cNvPr id="9" name="Slide Number Placeholder 8"/>
          <p:cNvSpPr>
            <a:spLocks noGrp="1"/>
          </p:cNvSpPr>
          <p:nvPr>
            <p:ph type="sldNum" sz="quarter" idx="12"/>
          </p:nvPr>
        </p:nvSpPr>
        <p:spPr/>
        <p:txBody>
          <a:bodyPr/>
          <a:lstStyle/>
          <a:p>
            <a:fld id="{330EA680-D336-4FF7-8B7A-9848BB0A1C32}" type="slidenum">
              <a:rPr lang="en-US" smtClean="0">
                <a:solidFill>
                  <a:prstClr val="black"/>
                </a:solidFill>
              </a:rPr>
              <a:pPr/>
              <a:t>‹#›</a:t>
            </a:fld>
            <a:endParaRPr lang="en-US">
              <a:solidFill>
                <a:prstClr val="black"/>
              </a:solidFill>
            </a:endParaRPr>
          </a:p>
        </p:txBody>
      </p:sp>
    </p:spTree>
    <p:extLst>
      <p:ext uri="{BB962C8B-B14F-4D97-AF65-F5344CB8AC3E}">
        <p14:creationId xmlns:p14="http://schemas.microsoft.com/office/powerpoint/2010/main" val="2359256688"/>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846CE7D5-CF57-46EF-B807-FDD0502418D4}" type="datetimeFigureOut">
              <a:rPr lang="en-US" smtClean="0">
                <a:solidFill>
                  <a:prstClr val="black"/>
                </a:solidFill>
              </a:rPr>
              <a:pPr/>
              <a:t>11/26/2025</a:t>
            </a:fld>
            <a:endParaRPr lang="en-US">
              <a:solidFill>
                <a:prstClr val="black"/>
              </a:solidFill>
            </a:endParaRPr>
          </a:p>
        </p:txBody>
      </p:sp>
      <p:sp>
        <p:nvSpPr>
          <p:cNvPr id="4" name="Footer Placeholder 3"/>
          <p:cNvSpPr>
            <a:spLocks noGrp="1"/>
          </p:cNvSpPr>
          <p:nvPr>
            <p:ph type="ftr" sz="quarter" idx="11"/>
          </p:nvPr>
        </p:nvSpPr>
        <p:spPr/>
        <p:txBody>
          <a:bodyPr/>
          <a:lstStyle/>
          <a:p>
            <a:endParaRPr lang="en-US">
              <a:solidFill>
                <a:prstClr val="black"/>
              </a:solidFill>
            </a:endParaRPr>
          </a:p>
        </p:txBody>
      </p:sp>
      <p:sp>
        <p:nvSpPr>
          <p:cNvPr id="5" name="Slide Number Placeholder 4"/>
          <p:cNvSpPr>
            <a:spLocks noGrp="1"/>
          </p:cNvSpPr>
          <p:nvPr>
            <p:ph type="sldNum" sz="quarter" idx="12"/>
          </p:nvPr>
        </p:nvSpPr>
        <p:spPr/>
        <p:txBody>
          <a:bodyPr/>
          <a:lstStyle/>
          <a:p>
            <a:fld id="{330EA680-D336-4FF7-8B7A-9848BB0A1C32}" type="slidenum">
              <a:rPr lang="en-US" smtClean="0">
                <a:solidFill>
                  <a:prstClr val="black"/>
                </a:solidFill>
              </a:rPr>
              <a:pPr/>
              <a:t>‹#›</a:t>
            </a:fld>
            <a:endParaRPr lang="en-US">
              <a:solidFill>
                <a:prstClr val="black"/>
              </a:solidFill>
            </a:endParaRPr>
          </a:p>
        </p:txBody>
      </p:sp>
    </p:spTree>
    <p:extLst>
      <p:ext uri="{BB962C8B-B14F-4D97-AF65-F5344CB8AC3E}">
        <p14:creationId xmlns:p14="http://schemas.microsoft.com/office/powerpoint/2010/main" val="1451760441"/>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7" name="Picture 6"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Date Placeholder 1"/>
          <p:cNvSpPr>
            <a:spLocks noGrp="1"/>
          </p:cNvSpPr>
          <p:nvPr>
            <p:ph type="dt" sz="half" idx="10"/>
          </p:nvPr>
        </p:nvSpPr>
        <p:spPr/>
        <p:txBody>
          <a:bodyPr/>
          <a:lstStyle/>
          <a:p>
            <a:fld id="{846CE7D5-CF57-46EF-B807-FDD0502418D4}" type="datetimeFigureOut">
              <a:rPr lang="en-US" smtClean="0">
                <a:solidFill>
                  <a:prstClr val="black"/>
                </a:solidFill>
              </a:rPr>
              <a:pPr/>
              <a:t>11/26/2025</a:t>
            </a:fld>
            <a:endParaRPr lang="en-US">
              <a:solidFill>
                <a:prstClr val="black"/>
              </a:solidFill>
            </a:endParaRPr>
          </a:p>
        </p:txBody>
      </p:sp>
      <p:sp>
        <p:nvSpPr>
          <p:cNvPr id="3" name="Footer Placeholder 2"/>
          <p:cNvSpPr>
            <a:spLocks noGrp="1"/>
          </p:cNvSpPr>
          <p:nvPr>
            <p:ph type="ftr" sz="quarter" idx="11"/>
          </p:nvPr>
        </p:nvSpPr>
        <p:spPr/>
        <p:txBody>
          <a:bodyPr/>
          <a:lstStyle/>
          <a:p>
            <a:endParaRPr lang="en-US">
              <a:solidFill>
                <a:prstClr val="black"/>
              </a:solidFill>
            </a:endParaRPr>
          </a:p>
        </p:txBody>
      </p:sp>
      <p:sp>
        <p:nvSpPr>
          <p:cNvPr id="4" name="Slide Number Placeholder 3"/>
          <p:cNvSpPr>
            <a:spLocks noGrp="1"/>
          </p:cNvSpPr>
          <p:nvPr>
            <p:ph type="sldNum" sz="quarter" idx="12"/>
          </p:nvPr>
        </p:nvSpPr>
        <p:spPr/>
        <p:txBody>
          <a:bodyPr/>
          <a:lstStyle/>
          <a:p>
            <a:fld id="{330EA680-D336-4FF7-8B7A-9848BB0A1C32}" type="slidenum">
              <a:rPr lang="en-US" smtClean="0">
                <a:solidFill>
                  <a:prstClr val="black"/>
                </a:solidFill>
              </a:rPr>
              <a:pPr/>
              <a:t>‹#›</a:t>
            </a:fld>
            <a:endParaRPr lang="en-US">
              <a:solidFill>
                <a:prstClr val="black"/>
              </a:solidFill>
            </a:endParaRPr>
          </a:p>
        </p:txBody>
      </p:sp>
    </p:spTree>
    <p:extLst>
      <p:ext uri="{BB962C8B-B14F-4D97-AF65-F5344CB8AC3E}">
        <p14:creationId xmlns:p14="http://schemas.microsoft.com/office/powerpoint/2010/main" val="1389919813"/>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pic>
        <p:nvPicPr>
          <p:cNvPr id="11" name="Picture 10"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5" y="609600"/>
            <a:ext cx="3935688" cy="2023252"/>
          </a:xfrm>
        </p:spPr>
        <p:txBody>
          <a:bodyPr anchor="b"/>
          <a:lstStyle>
            <a:lvl1pPr algn="ctr">
              <a:defRPr sz="3200"/>
            </a:lvl1pPr>
          </a:lstStyle>
          <a:p>
            <a:r>
              <a:rPr lang="en-US"/>
              <a:t>Click to edit Master title style</a:t>
            </a:r>
            <a:endParaRPr lang="en-US" dirty="0"/>
          </a:p>
        </p:txBody>
      </p:sp>
      <p:sp>
        <p:nvSpPr>
          <p:cNvPr id="10" name="Content Placeholder 2"/>
          <p:cNvSpPr>
            <a:spLocks noGrp="1"/>
          </p:cNvSpPr>
          <p:nvPr>
            <p:ph sz="quarter" idx="13"/>
          </p:nvPr>
        </p:nvSpPr>
        <p:spPr>
          <a:xfrm>
            <a:off x="5078062" y="609600"/>
            <a:ext cx="6200163" cy="518159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913774" y="2632852"/>
            <a:ext cx="3935689" cy="3158348"/>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846CE7D5-CF57-46EF-B807-FDD0502418D4}" type="datetimeFigureOut">
              <a:rPr lang="en-US" smtClean="0">
                <a:solidFill>
                  <a:prstClr val="black"/>
                </a:solidFill>
              </a:rPr>
              <a:pPr/>
              <a:t>11/26/2025</a:t>
            </a:fld>
            <a:endParaRPr lang="en-US">
              <a:solidFill>
                <a:prstClr val="black"/>
              </a:solidFill>
            </a:endParaRPr>
          </a:p>
        </p:txBody>
      </p:sp>
      <p:sp>
        <p:nvSpPr>
          <p:cNvPr id="6" name="Footer Placeholder 5"/>
          <p:cNvSpPr>
            <a:spLocks noGrp="1"/>
          </p:cNvSpPr>
          <p:nvPr>
            <p:ph type="ftr" sz="quarter" idx="11"/>
          </p:nvPr>
        </p:nvSpPr>
        <p:spPr/>
        <p:txBody>
          <a:bodyPr/>
          <a:lstStyle/>
          <a:p>
            <a:endParaRPr lang="en-US">
              <a:solidFill>
                <a:prstClr val="black"/>
              </a:solidFill>
            </a:endParaRPr>
          </a:p>
        </p:txBody>
      </p:sp>
      <p:sp>
        <p:nvSpPr>
          <p:cNvPr id="7" name="Slide Number Placeholder 6"/>
          <p:cNvSpPr>
            <a:spLocks noGrp="1"/>
          </p:cNvSpPr>
          <p:nvPr>
            <p:ph type="sldNum" sz="quarter" idx="12"/>
          </p:nvPr>
        </p:nvSpPr>
        <p:spPr/>
        <p:txBody>
          <a:bodyPr/>
          <a:lstStyle/>
          <a:p>
            <a:fld id="{330EA680-D336-4FF7-8B7A-9848BB0A1C32}" type="slidenum">
              <a:rPr lang="en-US" smtClean="0">
                <a:solidFill>
                  <a:prstClr val="black"/>
                </a:solidFill>
              </a:rPr>
              <a:pPr/>
              <a:t>‹#›</a:t>
            </a:fld>
            <a:endParaRPr lang="en-US">
              <a:solidFill>
                <a:prstClr val="black"/>
              </a:solidFill>
            </a:endParaRPr>
          </a:p>
        </p:txBody>
      </p:sp>
    </p:spTree>
    <p:extLst>
      <p:ext uri="{BB962C8B-B14F-4D97-AF65-F5344CB8AC3E}">
        <p14:creationId xmlns:p14="http://schemas.microsoft.com/office/powerpoint/2010/main" val="2304502624"/>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10" name="Picture 9"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4" y="609600"/>
            <a:ext cx="5934969" cy="2023254"/>
          </a:xfrm>
        </p:spPr>
        <p:txBody>
          <a:bodyPr anchor="b"/>
          <a:lstStyle>
            <a:lvl1pPr algn="ct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7424803" y="609601"/>
            <a:ext cx="3255358" cy="5181600"/>
          </a:xfrm>
          <a:prstGeom prst="roundRect">
            <a:avLst>
              <a:gd name="adj" fmla="val 4943"/>
            </a:avLst>
          </a:prstGeom>
          <a:noFill/>
          <a:ln w="82550" cap="sq">
            <a:solidFill>
              <a:schemeClr val="bg2">
                <a:lumMod val="60000"/>
                <a:lumOff val="40000"/>
              </a:schemeClr>
            </a:solidFill>
            <a:miter lim="800000"/>
          </a:ln>
          <a:effectLst/>
          <a:scene3d>
            <a:camera prst="orthographicFront"/>
            <a:lightRig rig="threePt" dir="t">
              <a:rot lat="0" lon="0" rev="2700000"/>
            </a:lightRig>
          </a:scene3d>
          <a:sp3d contourW="6350">
            <a:bevelT h="38100"/>
            <a:contourClr>
              <a:srgbClr val="C0C0C0"/>
            </a:contourClr>
          </a:sp3d>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913794" y="2632852"/>
            <a:ext cx="5934949" cy="3158347"/>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846CE7D5-CF57-46EF-B807-FDD0502418D4}" type="datetimeFigureOut">
              <a:rPr lang="en-US" smtClean="0">
                <a:solidFill>
                  <a:prstClr val="black"/>
                </a:solidFill>
              </a:rPr>
              <a:pPr/>
              <a:t>11/26/2025</a:t>
            </a:fld>
            <a:endParaRPr lang="en-US">
              <a:solidFill>
                <a:prstClr val="black"/>
              </a:solidFill>
            </a:endParaRPr>
          </a:p>
        </p:txBody>
      </p:sp>
      <p:sp>
        <p:nvSpPr>
          <p:cNvPr id="6" name="Footer Placeholder 5"/>
          <p:cNvSpPr>
            <a:spLocks noGrp="1"/>
          </p:cNvSpPr>
          <p:nvPr>
            <p:ph type="ftr" sz="quarter" idx="11"/>
          </p:nvPr>
        </p:nvSpPr>
        <p:spPr/>
        <p:txBody>
          <a:bodyPr/>
          <a:lstStyle/>
          <a:p>
            <a:endParaRPr lang="en-US" dirty="0">
              <a:solidFill>
                <a:prstClr val="black"/>
              </a:solidFill>
            </a:endParaRPr>
          </a:p>
        </p:txBody>
      </p:sp>
      <p:sp>
        <p:nvSpPr>
          <p:cNvPr id="7" name="Slide Number Placeholder 6"/>
          <p:cNvSpPr>
            <a:spLocks noGrp="1"/>
          </p:cNvSpPr>
          <p:nvPr>
            <p:ph type="sldNum" sz="quarter" idx="12"/>
          </p:nvPr>
        </p:nvSpPr>
        <p:spPr/>
        <p:txBody>
          <a:bodyPr/>
          <a:lstStyle/>
          <a:p>
            <a:fld id="{330EA680-D336-4FF7-8B7A-9848BB0A1C32}" type="slidenum">
              <a:rPr lang="en-US" smtClean="0">
                <a:solidFill>
                  <a:prstClr val="black"/>
                </a:solidFill>
              </a:rPr>
              <a:pPr/>
              <a:t>‹#›</a:t>
            </a:fld>
            <a:endParaRPr lang="en-US">
              <a:solidFill>
                <a:prstClr val="black"/>
              </a:solidFill>
            </a:endParaRPr>
          </a:p>
        </p:txBody>
      </p:sp>
    </p:spTree>
    <p:extLst>
      <p:ext uri="{BB962C8B-B14F-4D97-AF65-F5344CB8AC3E}">
        <p14:creationId xmlns:p14="http://schemas.microsoft.com/office/powerpoint/2010/main" val="371478470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slideLayout" Target="../slideLayouts/slideLayout14.xml"/><Relationship Id="rId7" Type="http://schemas.openxmlformats.org/officeDocument/2006/relationships/image" Target="../media/image1.jpeg"/><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theme" Target="../theme/theme2.xml"/><Relationship Id="rId5" Type="http://schemas.openxmlformats.org/officeDocument/2006/relationships/slideLayout" Target="../slideLayouts/slideLayout16.xml"/><Relationship Id="rId4" Type="http://schemas.openxmlformats.org/officeDocument/2006/relationships/slideLayout" Target="../slideLayouts/slideLayout15.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4.xml"/><Relationship Id="rId13" Type="http://schemas.openxmlformats.org/officeDocument/2006/relationships/slideLayout" Target="../slideLayouts/slideLayout29.xml"/><Relationship Id="rId18" Type="http://schemas.openxmlformats.org/officeDocument/2006/relationships/slideLayout" Target="../slideLayouts/slideLayout34.xml"/><Relationship Id="rId26" Type="http://schemas.openxmlformats.org/officeDocument/2006/relationships/slideLayout" Target="../slideLayouts/slideLayout42.xml"/><Relationship Id="rId3" Type="http://schemas.openxmlformats.org/officeDocument/2006/relationships/slideLayout" Target="../slideLayouts/slideLayout19.xml"/><Relationship Id="rId21" Type="http://schemas.openxmlformats.org/officeDocument/2006/relationships/slideLayout" Target="../slideLayouts/slideLayout37.xml"/><Relationship Id="rId7" Type="http://schemas.openxmlformats.org/officeDocument/2006/relationships/slideLayout" Target="../slideLayouts/slideLayout23.xml"/><Relationship Id="rId12" Type="http://schemas.openxmlformats.org/officeDocument/2006/relationships/slideLayout" Target="../slideLayouts/slideLayout28.xml"/><Relationship Id="rId17" Type="http://schemas.openxmlformats.org/officeDocument/2006/relationships/slideLayout" Target="../slideLayouts/slideLayout33.xml"/><Relationship Id="rId25" Type="http://schemas.openxmlformats.org/officeDocument/2006/relationships/slideLayout" Target="../slideLayouts/slideLayout41.xml"/><Relationship Id="rId2" Type="http://schemas.openxmlformats.org/officeDocument/2006/relationships/slideLayout" Target="../slideLayouts/slideLayout18.xml"/><Relationship Id="rId16" Type="http://schemas.openxmlformats.org/officeDocument/2006/relationships/slideLayout" Target="../slideLayouts/slideLayout32.xml"/><Relationship Id="rId20" Type="http://schemas.openxmlformats.org/officeDocument/2006/relationships/slideLayout" Target="../slideLayouts/slideLayout36.xml"/><Relationship Id="rId29" Type="http://schemas.openxmlformats.org/officeDocument/2006/relationships/theme" Target="../theme/theme3.xml"/><Relationship Id="rId1" Type="http://schemas.openxmlformats.org/officeDocument/2006/relationships/slideLayout" Target="../slideLayouts/slideLayout17.xml"/><Relationship Id="rId6" Type="http://schemas.openxmlformats.org/officeDocument/2006/relationships/slideLayout" Target="../slideLayouts/slideLayout22.xml"/><Relationship Id="rId11" Type="http://schemas.openxmlformats.org/officeDocument/2006/relationships/slideLayout" Target="../slideLayouts/slideLayout27.xml"/><Relationship Id="rId24" Type="http://schemas.openxmlformats.org/officeDocument/2006/relationships/slideLayout" Target="../slideLayouts/slideLayout40.xml"/><Relationship Id="rId5" Type="http://schemas.openxmlformats.org/officeDocument/2006/relationships/slideLayout" Target="../slideLayouts/slideLayout21.xml"/><Relationship Id="rId15" Type="http://schemas.openxmlformats.org/officeDocument/2006/relationships/slideLayout" Target="../slideLayouts/slideLayout31.xml"/><Relationship Id="rId23" Type="http://schemas.openxmlformats.org/officeDocument/2006/relationships/slideLayout" Target="../slideLayouts/slideLayout39.xml"/><Relationship Id="rId28" Type="http://schemas.openxmlformats.org/officeDocument/2006/relationships/slideLayout" Target="../slideLayouts/slideLayout44.xml"/><Relationship Id="rId10" Type="http://schemas.openxmlformats.org/officeDocument/2006/relationships/slideLayout" Target="../slideLayouts/slideLayout26.xml"/><Relationship Id="rId19" Type="http://schemas.openxmlformats.org/officeDocument/2006/relationships/slideLayout" Target="../slideLayouts/slideLayout35.xml"/><Relationship Id="rId4" Type="http://schemas.openxmlformats.org/officeDocument/2006/relationships/slideLayout" Target="../slideLayouts/slideLayout20.xml"/><Relationship Id="rId9" Type="http://schemas.openxmlformats.org/officeDocument/2006/relationships/slideLayout" Target="../slideLayouts/slideLayout25.xml"/><Relationship Id="rId14" Type="http://schemas.openxmlformats.org/officeDocument/2006/relationships/slideLayout" Target="../slideLayouts/slideLayout30.xml"/><Relationship Id="rId22" Type="http://schemas.openxmlformats.org/officeDocument/2006/relationships/slideLayout" Target="../slideLayouts/slideLayout38.xml"/><Relationship Id="rId27" Type="http://schemas.openxmlformats.org/officeDocument/2006/relationships/slideLayout" Target="../slideLayouts/slideLayout43.xml"/><Relationship Id="rId30" Type="http://schemas.openxmlformats.org/officeDocument/2006/relationships/image" Target="../media/image1.jpeg"/></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52.xml"/><Relationship Id="rId13" Type="http://schemas.openxmlformats.org/officeDocument/2006/relationships/slideLayout" Target="../slideLayouts/slideLayout57.xml"/><Relationship Id="rId18" Type="http://schemas.openxmlformats.org/officeDocument/2006/relationships/slideLayout" Target="../slideLayouts/slideLayout62.xml"/><Relationship Id="rId26" Type="http://schemas.openxmlformats.org/officeDocument/2006/relationships/slideLayout" Target="../slideLayouts/slideLayout70.xml"/><Relationship Id="rId3" Type="http://schemas.openxmlformats.org/officeDocument/2006/relationships/slideLayout" Target="../slideLayouts/slideLayout47.xml"/><Relationship Id="rId21" Type="http://schemas.openxmlformats.org/officeDocument/2006/relationships/slideLayout" Target="../slideLayouts/slideLayout65.xml"/><Relationship Id="rId7" Type="http://schemas.openxmlformats.org/officeDocument/2006/relationships/slideLayout" Target="../slideLayouts/slideLayout51.xml"/><Relationship Id="rId12" Type="http://schemas.openxmlformats.org/officeDocument/2006/relationships/slideLayout" Target="../slideLayouts/slideLayout56.xml"/><Relationship Id="rId17" Type="http://schemas.openxmlformats.org/officeDocument/2006/relationships/slideLayout" Target="../slideLayouts/slideLayout61.xml"/><Relationship Id="rId25" Type="http://schemas.openxmlformats.org/officeDocument/2006/relationships/slideLayout" Target="../slideLayouts/slideLayout69.xml"/><Relationship Id="rId2" Type="http://schemas.openxmlformats.org/officeDocument/2006/relationships/slideLayout" Target="../slideLayouts/slideLayout46.xml"/><Relationship Id="rId16" Type="http://schemas.openxmlformats.org/officeDocument/2006/relationships/slideLayout" Target="../slideLayouts/slideLayout60.xml"/><Relationship Id="rId20" Type="http://schemas.openxmlformats.org/officeDocument/2006/relationships/slideLayout" Target="../slideLayouts/slideLayout64.xml"/><Relationship Id="rId29" Type="http://schemas.openxmlformats.org/officeDocument/2006/relationships/theme" Target="../theme/theme4.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24" Type="http://schemas.openxmlformats.org/officeDocument/2006/relationships/slideLayout" Target="../slideLayouts/slideLayout68.xml"/><Relationship Id="rId5" Type="http://schemas.openxmlformats.org/officeDocument/2006/relationships/slideLayout" Target="../slideLayouts/slideLayout49.xml"/><Relationship Id="rId15" Type="http://schemas.openxmlformats.org/officeDocument/2006/relationships/slideLayout" Target="../slideLayouts/slideLayout59.xml"/><Relationship Id="rId23" Type="http://schemas.openxmlformats.org/officeDocument/2006/relationships/slideLayout" Target="../slideLayouts/slideLayout67.xml"/><Relationship Id="rId28" Type="http://schemas.openxmlformats.org/officeDocument/2006/relationships/slideLayout" Target="../slideLayouts/slideLayout72.xml"/><Relationship Id="rId10" Type="http://schemas.openxmlformats.org/officeDocument/2006/relationships/slideLayout" Target="../slideLayouts/slideLayout54.xml"/><Relationship Id="rId19" Type="http://schemas.openxmlformats.org/officeDocument/2006/relationships/slideLayout" Target="../slideLayouts/slideLayout63.xml"/><Relationship Id="rId4" Type="http://schemas.openxmlformats.org/officeDocument/2006/relationships/slideLayout" Target="../slideLayouts/slideLayout48.xml"/><Relationship Id="rId9" Type="http://schemas.openxmlformats.org/officeDocument/2006/relationships/slideLayout" Target="../slideLayouts/slideLayout53.xml"/><Relationship Id="rId14" Type="http://schemas.openxmlformats.org/officeDocument/2006/relationships/slideLayout" Target="../slideLayouts/slideLayout58.xml"/><Relationship Id="rId22" Type="http://schemas.openxmlformats.org/officeDocument/2006/relationships/slideLayout" Target="../slideLayouts/slideLayout66.xml"/><Relationship Id="rId27" Type="http://schemas.openxmlformats.org/officeDocument/2006/relationships/slideLayout" Target="../slideLayouts/slideLayout71.xml"/><Relationship Id="rId30" Type="http://schemas.openxmlformats.org/officeDocument/2006/relationships/image" Target="../media/image1.jpeg"/></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80.xml"/><Relationship Id="rId13" Type="http://schemas.openxmlformats.org/officeDocument/2006/relationships/slideLayout" Target="../slideLayouts/slideLayout85.xml"/><Relationship Id="rId18" Type="http://schemas.openxmlformats.org/officeDocument/2006/relationships/slideLayout" Target="../slideLayouts/slideLayout90.xml"/><Relationship Id="rId3" Type="http://schemas.openxmlformats.org/officeDocument/2006/relationships/slideLayout" Target="../slideLayouts/slideLayout75.xml"/><Relationship Id="rId21" Type="http://schemas.openxmlformats.org/officeDocument/2006/relationships/image" Target="../media/image7.png"/><Relationship Id="rId7" Type="http://schemas.openxmlformats.org/officeDocument/2006/relationships/slideLayout" Target="../slideLayouts/slideLayout79.xml"/><Relationship Id="rId12" Type="http://schemas.openxmlformats.org/officeDocument/2006/relationships/slideLayout" Target="../slideLayouts/slideLayout84.xml"/><Relationship Id="rId17" Type="http://schemas.openxmlformats.org/officeDocument/2006/relationships/slideLayout" Target="../slideLayouts/slideLayout89.xml"/><Relationship Id="rId2" Type="http://schemas.openxmlformats.org/officeDocument/2006/relationships/slideLayout" Target="../slideLayouts/slideLayout74.xml"/><Relationship Id="rId16" Type="http://schemas.openxmlformats.org/officeDocument/2006/relationships/slideLayout" Target="../slideLayouts/slideLayout88.xml"/><Relationship Id="rId20" Type="http://schemas.openxmlformats.org/officeDocument/2006/relationships/image" Target="../media/image1.jpeg"/><Relationship Id="rId1" Type="http://schemas.openxmlformats.org/officeDocument/2006/relationships/slideLayout" Target="../slideLayouts/slideLayout73.xml"/><Relationship Id="rId6" Type="http://schemas.openxmlformats.org/officeDocument/2006/relationships/slideLayout" Target="../slideLayouts/slideLayout78.xml"/><Relationship Id="rId11" Type="http://schemas.openxmlformats.org/officeDocument/2006/relationships/slideLayout" Target="../slideLayouts/slideLayout83.xml"/><Relationship Id="rId5" Type="http://schemas.openxmlformats.org/officeDocument/2006/relationships/slideLayout" Target="../slideLayouts/slideLayout77.xml"/><Relationship Id="rId15" Type="http://schemas.openxmlformats.org/officeDocument/2006/relationships/slideLayout" Target="../slideLayouts/slideLayout87.xml"/><Relationship Id="rId10" Type="http://schemas.openxmlformats.org/officeDocument/2006/relationships/slideLayout" Target="../slideLayouts/slideLayout82.xml"/><Relationship Id="rId19" Type="http://schemas.openxmlformats.org/officeDocument/2006/relationships/theme" Target="../theme/theme5.xml"/><Relationship Id="rId4" Type="http://schemas.openxmlformats.org/officeDocument/2006/relationships/slideLayout" Target="../slideLayouts/slideLayout76.xml"/><Relationship Id="rId9" Type="http://schemas.openxmlformats.org/officeDocument/2006/relationships/slideLayout" Target="../slideLayouts/slideLayout81.xml"/><Relationship Id="rId14" Type="http://schemas.openxmlformats.org/officeDocument/2006/relationships/slideLayout" Target="../slideLayouts/slideLayout86.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98.xml"/><Relationship Id="rId13" Type="http://schemas.openxmlformats.org/officeDocument/2006/relationships/slideLayout" Target="../slideLayouts/slideLayout103.xml"/><Relationship Id="rId18" Type="http://schemas.openxmlformats.org/officeDocument/2006/relationships/slideLayout" Target="../slideLayouts/slideLayout108.xml"/><Relationship Id="rId3" Type="http://schemas.openxmlformats.org/officeDocument/2006/relationships/slideLayout" Target="../slideLayouts/slideLayout93.xml"/><Relationship Id="rId21" Type="http://schemas.openxmlformats.org/officeDocument/2006/relationships/image" Target="../media/image7.png"/><Relationship Id="rId7" Type="http://schemas.openxmlformats.org/officeDocument/2006/relationships/slideLayout" Target="../slideLayouts/slideLayout97.xml"/><Relationship Id="rId12" Type="http://schemas.openxmlformats.org/officeDocument/2006/relationships/slideLayout" Target="../slideLayouts/slideLayout102.xml"/><Relationship Id="rId17" Type="http://schemas.openxmlformats.org/officeDocument/2006/relationships/slideLayout" Target="../slideLayouts/slideLayout107.xml"/><Relationship Id="rId2" Type="http://schemas.openxmlformats.org/officeDocument/2006/relationships/slideLayout" Target="../slideLayouts/slideLayout92.xml"/><Relationship Id="rId16" Type="http://schemas.openxmlformats.org/officeDocument/2006/relationships/slideLayout" Target="../slideLayouts/slideLayout106.xml"/><Relationship Id="rId20" Type="http://schemas.openxmlformats.org/officeDocument/2006/relationships/image" Target="../media/image1.jpeg"/><Relationship Id="rId1" Type="http://schemas.openxmlformats.org/officeDocument/2006/relationships/slideLayout" Target="../slideLayouts/slideLayout91.xml"/><Relationship Id="rId6" Type="http://schemas.openxmlformats.org/officeDocument/2006/relationships/slideLayout" Target="../slideLayouts/slideLayout96.xml"/><Relationship Id="rId11" Type="http://schemas.openxmlformats.org/officeDocument/2006/relationships/slideLayout" Target="../slideLayouts/slideLayout101.xml"/><Relationship Id="rId5" Type="http://schemas.openxmlformats.org/officeDocument/2006/relationships/slideLayout" Target="../slideLayouts/slideLayout95.xml"/><Relationship Id="rId15" Type="http://schemas.openxmlformats.org/officeDocument/2006/relationships/slideLayout" Target="../slideLayouts/slideLayout105.xml"/><Relationship Id="rId10" Type="http://schemas.openxmlformats.org/officeDocument/2006/relationships/slideLayout" Target="../slideLayouts/slideLayout100.xml"/><Relationship Id="rId19" Type="http://schemas.openxmlformats.org/officeDocument/2006/relationships/theme" Target="../theme/theme6.xml"/><Relationship Id="rId4" Type="http://schemas.openxmlformats.org/officeDocument/2006/relationships/slideLayout" Target="../slideLayouts/slideLayout94.xml"/><Relationship Id="rId9" Type="http://schemas.openxmlformats.org/officeDocument/2006/relationships/slideLayout" Target="../slideLayouts/slideLayout99.xml"/><Relationship Id="rId14" Type="http://schemas.openxmlformats.org/officeDocument/2006/relationships/slideLayout" Target="../slideLayouts/slideLayout104.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116.xml"/><Relationship Id="rId13" Type="http://schemas.openxmlformats.org/officeDocument/2006/relationships/slideLayout" Target="../slideLayouts/slideLayout121.xml"/><Relationship Id="rId18" Type="http://schemas.openxmlformats.org/officeDocument/2006/relationships/slideLayout" Target="../slideLayouts/slideLayout126.xml"/><Relationship Id="rId3" Type="http://schemas.openxmlformats.org/officeDocument/2006/relationships/slideLayout" Target="../slideLayouts/slideLayout111.xml"/><Relationship Id="rId21" Type="http://schemas.openxmlformats.org/officeDocument/2006/relationships/image" Target="../media/image7.png"/><Relationship Id="rId7" Type="http://schemas.openxmlformats.org/officeDocument/2006/relationships/slideLayout" Target="../slideLayouts/slideLayout115.xml"/><Relationship Id="rId12" Type="http://schemas.openxmlformats.org/officeDocument/2006/relationships/slideLayout" Target="../slideLayouts/slideLayout120.xml"/><Relationship Id="rId17" Type="http://schemas.openxmlformats.org/officeDocument/2006/relationships/slideLayout" Target="../slideLayouts/slideLayout125.xml"/><Relationship Id="rId2" Type="http://schemas.openxmlformats.org/officeDocument/2006/relationships/slideLayout" Target="../slideLayouts/slideLayout110.xml"/><Relationship Id="rId16" Type="http://schemas.openxmlformats.org/officeDocument/2006/relationships/slideLayout" Target="../slideLayouts/slideLayout124.xml"/><Relationship Id="rId20" Type="http://schemas.openxmlformats.org/officeDocument/2006/relationships/image" Target="../media/image1.jpeg"/><Relationship Id="rId1" Type="http://schemas.openxmlformats.org/officeDocument/2006/relationships/slideLayout" Target="../slideLayouts/slideLayout109.xml"/><Relationship Id="rId6" Type="http://schemas.openxmlformats.org/officeDocument/2006/relationships/slideLayout" Target="../slideLayouts/slideLayout114.xml"/><Relationship Id="rId11" Type="http://schemas.openxmlformats.org/officeDocument/2006/relationships/slideLayout" Target="../slideLayouts/slideLayout119.xml"/><Relationship Id="rId5" Type="http://schemas.openxmlformats.org/officeDocument/2006/relationships/slideLayout" Target="../slideLayouts/slideLayout113.xml"/><Relationship Id="rId15" Type="http://schemas.openxmlformats.org/officeDocument/2006/relationships/slideLayout" Target="../slideLayouts/slideLayout123.xml"/><Relationship Id="rId10" Type="http://schemas.openxmlformats.org/officeDocument/2006/relationships/slideLayout" Target="../slideLayouts/slideLayout118.xml"/><Relationship Id="rId19" Type="http://schemas.openxmlformats.org/officeDocument/2006/relationships/theme" Target="../theme/theme7.xml"/><Relationship Id="rId4" Type="http://schemas.openxmlformats.org/officeDocument/2006/relationships/slideLayout" Target="../slideLayouts/slideLayout112.xml"/><Relationship Id="rId9" Type="http://schemas.openxmlformats.org/officeDocument/2006/relationships/slideLayout" Target="../slideLayouts/slideLayout117.xml"/><Relationship Id="rId14" Type="http://schemas.openxmlformats.org/officeDocument/2006/relationships/slideLayout" Target="../slideLayouts/slideLayout1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srcRect/>
          <a:tile tx="0" ty="0" sx="100000" sy="100000" flip="none" algn="tl"/>
        </a:blip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 xmlns:a16="http://schemas.microsoft.com/office/drawing/2014/main" id="{B4B69FC7-809E-E3D2-355D-6613BAD848D6}"/>
              </a:ext>
            </a:extLst>
          </p:cNvPr>
          <p:cNvSpPr>
            <a:spLocks noGrp="1"/>
          </p:cNvSpPr>
          <p:nvPr>
            <p:ph type="title"/>
          </p:nvPr>
        </p:nvSpPr>
        <p:spPr>
          <a:xfrm>
            <a:off x="838200" y="365129"/>
            <a:ext cx="10515600" cy="1325563"/>
          </a:xfrm>
          <a:prstGeom prst="rect">
            <a:avLst/>
          </a:prstGeom>
        </p:spPr>
        <p:txBody>
          <a:bodyPr vert="horz" lIns="91440" tIns="45720" rIns="91440" bIns="45720" rtlCol="0" anchor="ctr">
            <a:normAutofit/>
          </a:bodyPr>
          <a:lstStyle/>
          <a:p>
            <a:r>
              <a:rPr lang="en-US"/>
              <a:t>Click to edit Master title style</a:t>
            </a:r>
            <a:endParaRPr lang="en-IN"/>
          </a:p>
        </p:txBody>
      </p:sp>
      <p:sp>
        <p:nvSpPr>
          <p:cNvPr id="3" name="Text Placeholder 2">
            <a:extLst>
              <a:ext uri="{FF2B5EF4-FFF2-40B4-BE49-F238E27FC236}">
                <a16:creationId xmlns="" xmlns:a16="http://schemas.microsoft.com/office/drawing/2014/main" id="{66DA46BC-BEB2-2DF5-6C11-462CCA3695C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 xmlns:a16="http://schemas.microsoft.com/office/drawing/2014/main" id="{034F61E6-F5EE-8B03-9A44-C07BDC127064}"/>
              </a:ext>
            </a:extLst>
          </p:cNvPr>
          <p:cNvSpPr>
            <a:spLocks noGrp="1"/>
          </p:cNvSpPr>
          <p:nvPr>
            <p:ph type="dt" sz="half" idx="2"/>
          </p:nvPr>
        </p:nvSpPr>
        <p:spPr>
          <a:xfrm>
            <a:off x="838200" y="6356358"/>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EB33D8E-B938-48E0-BD87-0E81C3490E37}" type="datetimeFigureOut">
              <a:rPr lang="en-IN" smtClean="0"/>
              <a:t>26-11-2025</a:t>
            </a:fld>
            <a:endParaRPr lang="en-IN"/>
          </a:p>
        </p:txBody>
      </p:sp>
      <p:sp>
        <p:nvSpPr>
          <p:cNvPr id="5" name="Footer Placeholder 4">
            <a:extLst>
              <a:ext uri="{FF2B5EF4-FFF2-40B4-BE49-F238E27FC236}">
                <a16:creationId xmlns="" xmlns:a16="http://schemas.microsoft.com/office/drawing/2014/main" id="{657D5EB1-C951-C6A8-3E62-746C9C6C8534}"/>
              </a:ext>
            </a:extLst>
          </p:cNvPr>
          <p:cNvSpPr>
            <a:spLocks noGrp="1"/>
          </p:cNvSpPr>
          <p:nvPr>
            <p:ph type="ftr" sz="quarter" idx="3"/>
          </p:nvPr>
        </p:nvSpPr>
        <p:spPr>
          <a:xfrm>
            <a:off x="4038600" y="6356358"/>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IN"/>
          </a:p>
        </p:txBody>
      </p:sp>
      <p:sp>
        <p:nvSpPr>
          <p:cNvPr id="6" name="Slide Number Placeholder 5">
            <a:extLst>
              <a:ext uri="{FF2B5EF4-FFF2-40B4-BE49-F238E27FC236}">
                <a16:creationId xmlns="" xmlns:a16="http://schemas.microsoft.com/office/drawing/2014/main" id="{78B710A1-B430-853D-6A52-B977BFB8C3A3}"/>
              </a:ext>
            </a:extLst>
          </p:cNvPr>
          <p:cNvSpPr>
            <a:spLocks noGrp="1"/>
          </p:cNvSpPr>
          <p:nvPr>
            <p:ph type="sldNum" sz="quarter" idx="4"/>
          </p:nvPr>
        </p:nvSpPr>
        <p:spPr>
          <a:xfrm>
            <a:off x="8610600" y="6356358"/>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7E6D778-8780-4758-95A7-8A5C4E299948}" type="slidenum">
              <a:rPr lang="en-IN" smtClean="0"/>
              <a:t>‹#›</a:t>
            </a:fld>
            <a:endParaRPr lang="en-IN"/>
          </a:p>
        </p:txBody>
      </p:sp>
    </p:spTree>
    <p:extLst>
      <p:ext uri="{BB962C8B-B14F-4D97-AF65-F5344CB8AC3E}">
        <p14:creationId xmlns:p14="http://schemas.microsoft.com/office/powerpoint/2010/main" val="59225611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7"/>
          <a:srcRect/>
          <a:tile tx="0" ty="0" sx="100000" sy="100000" flip="none" algn="tl"/>
        </a:blipFill>
        <a:effectLst/>
      </p:bgPr>
    </p:bg>
    <p:spTree>
      <p:nvGrpSpPr>
        <p:cNvPr id="1" name=""/>
        <p:cNvGrpSpPr/>
        <p:nvPr/>
      </p:nvGrpSpPr>
      <p:grpSpPr>
        <a:xfrm>
          <a:off x="0" y="0"/>
          <a:ext cx="0" cy="0"/>
          <a:chOff x="0" y="0"/>
          <a:chExt cx="0" cy="0"/>
        </a:xfrm>
      </p:grpSpPr>
      <p:pic>
        <p:nvPicPr>
          <p:cNvPr id="16" name="bg object 16"/>
          <p:cNvPicPr/>
          <p:nvPr/>
        </p:nvPicPr>
        <p:blipFill>
          <a:blip r:embed="rId8" cstate="print"/>
          <a:stretch>
            <a:fillRect/>
          </a:stretch>
        </p:blipFill>
        <p:spPr>
          <a:xfrm>
            <a:off x="0" y="933226"/>
            <a:ext cx="12192000" cy="4992892"/>
          </a:xfrm>
          <a:prstGeom prst="rect">
            <a:avLst/>
          </a:prstGeom>
        </p:spPr>
      </p:pic>
      <p:sp>
        <p:nvSpPr>
          <p:cNvPr id="2" name="Holder 2"/>
          <p:cNvSpPr>
            <a:spLocks noGrp="1"/>
          </p:cNvSpPr>
          <p:nvPr>
            <p:ph type="title"/>
          </p:nvPr>
        </p:nvSpPr>
        <p:spPr>
          <a:xfrm>
            <a:off x="2807965" y="997261"/>
            <a:ext cx="6576072" cy="553998"/>
          </a:xfrm>
          <a:prstGeom prst="rect">
            <a:avLst/>
          </a:prstGeom>
        </p:spPr>
        <p:txBody>
          <a:bodyPr wrap="square" lIns="0" tIns="0" rIns="0" bIns="0">
            <a:spAutoFit/>
          </a:bodyPr>
          <a:lstStyle>
            <a:lvl1pPr>
              <a:defRPr sz="3600" b="1" i="0">
                <a:solidFill>
                  <a:srgbClr val="0F243D"/>
                </a:solidFill>
                <a:latin typeface="Calibri"/>
                <a:cs typeface="Calibri"/>
              </a:defRPr>
            </a:lvl1pPr>
          </a:lstStyle>
          <a:p>
            <a:endParaRPr/>
          </a:p>
        </p:txBody>
      </p:sp>
      <p:sp>
        <p:nvSpPr>
          <p:cNvPr id="3" name="Holder 3"/>
          <p:cNvSpPr>
            <a:spLocks noGrp="1"/>
          </p:cNvSpPr>
          <p:nvPr>
            <p:ph type="body" idx="1"/>
          </p:nvPr>
        </p:nvSpPr>
        <p:spPr>
          <a:xfrm>
            <a:off x="566188" y="1599533"/>
            <a:ext cx="10871200" cy="276999"/>
          </a:xfrm>
          <a:prstGeom prst="rect">
            <a:avLst/>
          </a:prstGeom>
        </p:spPr>
        <p:txBody>
          <a:bodyPr wrap="square" lIns="0" tIns="0" rIns="0" bIns="0">
            <a:spAutoFit/>
          </a:bodyPr>
          <a:lstStyle>
            <a:lvl1pPr>
              <a:defRPr b="0" i="0">
                <a:solidFill>
                  <a:schemeClr val="tx1"/>
                </a:solidFill>
              </a:defRPr>
            </a:lvl1pPr>
          </a:lstStyle>
          <a:p>
            <a:endParaRPr/>
          </a:p>
        </p:txBody>
      </p:sp>
      <p:sp>
        <p:nvSpPr>
          <p:cNvPr id="4" name="Holder 4"/>
          <p:cNvSpPr>
            <a:spLocks noGrp="1"/>
          </p:cNvSpPr>
          <p:nvPr>
            <p:ph type="ftr" sz="quarter" idx="5"/>
          </p:nvPr>
        </p:nvSpPr>
        <p:spPr>
          <a:xfrm>
            <a:off x="4145280" y="6377950"/>
            <a:ext cx="3901440" cy="276999"/>
          </a:xfrm>
          <a:prstGeom prst="rect">
            <a:avLst/>
          </a:prstGeom>
        </p:spPr>
        <p:txBody>
          <a:bodyPr wrap="square" lIns="0" tIns="0" rIns="0" bIns="0">
            <a:spAutoFit/>
          </a:bodyPr>
          <a:lstStyle>
            <a:lvl1pPr algn="ctr">
              <a:defRPr>
                <a:solidFill>
                  <a:schemeClr val="tx1">
                    <a:tint val="75000"/>
                  </a:schemeClr>
                </a:solidFill>
              </a:defRPr>
            </a:lvl1pPr>
          </a:lstStyle>
          <a:p>
            <a:endParaRPr kern="0">
              <a:solidFill>
                <a:prstClr val="black">
                  <a:tint val="75000"/>
                </a:prstClr>
              </a:solidFill>
            </a:endParaRPr>
          </a:p>
        </p:txBody>
      </p:sp>
      <p:sp>
        <p:nvSpPr>
          <p:cNvPr id="5" name="Holder 5"/>
          <p:cNvSpPr>
            <a:spLocks noGrp="1"/>
          </p:cNvSpPr>
          <p:nvPr>
            <p:ph type="dt" sz="half" idx="6"/>
          </p:nvPr>
        </p:nvSpPr>
        <p:spPr>
          <a:xfrm>
            <a:off x="609600" y="6377950"/>
            <a:ext cx="2804160" cy="276999"/>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kern="0">
                <a:solidFill>
                  <a:prstClr val="black">
                    <a:tint val="75000"/>
                  </a:prstClr>
                </a:solidFill>
              </a:rPr>
              <a:pPr/>
              <a:t>11/26/2025</a:t>
            </a:fld>
            <a:endParaRPr lang="en-US" kern="0">
              <a:solidFill>
                <a:prstClr val="black">
                  <a:tint val="75000"/>
                </a:prstClr>
              </a:solidFill>
            </a:endParaRPr>
          </a:p>
        </p:txBody>
      </p:sp>
      <p:sp>
        <p:nvSpPr>
          <p:cNvPr id="6" name="Holder 6"/>
          <p:cNvSpPr>
            <a:spLocks noGrp="1"/>
          </p:cNvSpPr>
          <p:nvPr>
            <p:ph type="sldNum" sz="quarter" idx="7"/>
          </p:nvPr>
        </p:nvSpPr>
        <p:spPr>
          <a:xfrm>
            <a:off x="8778240" y="6377950"/>
            <a:ext cx="2804160" cy="276999"/>
          </a:xfrm>
          <a:prstGeom prst="rect">
            <a:avLst/>
          </a:prstGeom>
        </p:spPr>
        <p:txBody>
          <a:bodyPr wrap="square" lIns="0" tIns="0" rIns="0" bIns="0">
            <a:spAutoFit/>
          </a:bodyPr>
          <a:lstStyle>
            <a:lvl1pPr algn="r">
              <a:defRPr>
                <a:solidFill>
                  <a:schemeClr val="tx1">
                    <a:tint val="75000"/>
                  </a:schemeClr>
                </a:solidFill>
              </a:defRPr>
            </a:lvl1pPr>
          </a:lstStyle>
          <a:p>
            <a:fld id="{B6F15528-21DE-4FAA-801E-634DDDAF4B2B}" type="slidenum">
              <a:rPr kern="0">
                <a:solidFill>
                  <a:prstClr val="black">
                    <a:tint val="75000"/>
                  </a:prstClr>
                </a:solidFill>
              </a:rPr>
              <a:pPr/>
              <a:t>‹#›</a:t>
            </a:fld>
            <a:endParaRPr kern="0">
              <a:solidFill>
                <a:prstClr val="black">
                  <a:tint val="75000"/>
                </a:prstClr>
              </a:solidFill>
            </a:endParaRPr>
          </a:p>
        </p:txBody>
      </p:sp>
    </p:spTree>
    <p:extLst>
      <p:ext uri="{BB962C8B-B14F-4D97-AF65-F5344CB8AC3E}">
        <p14:creationId xmlns:p14="http://schemas.microsoft.com/office/powerpoint/2010/main" val="307396266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blipFill dpi="0" rotWithShape="1">
          <a:blip r:embed="rId30"/>
          <a:srcRect/>
          <a:tile tx="0" ty="0" sx="100000" sy="100000" flip="none" algn="tl"/>
        </a:blip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 xmlns:a16="http://schemas.microsoft.com/office/drawing/2014/main" id="{DB4660D4-B0ED-42D9-BC6D-AF4F1F9CB6C0}"/>
              </a:ext>
            </a:extLst>
          </p:cNvPr>
          <p:cNvSpPr>
            <a:spLocks noGrp="1"/>
          </p:cNvSpPr>
          <p:nvPr>
            <p:ph type="title"/>
          </p:nvPr>
        </p:nvSpPr>
        <p:spPr>
          <a:xfrm>
            <a:off x="838201" y="365129"/>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a:extLst>
              <a:ext uri="{FF2B5EF4-FFF2-40B4-BE49-F238E27FC236}">
                <a16:creationId xmlns="" xmlns:a16="http://schemas.microsoft.com/office/drawing/2014/main" id="{74C607AE-E8B7-4C3B-A6DA-04289E2F0A45}"/>
              </a:ext>
            </a:extLst>
          </p:cNvPr>
          <p:cNvSpPr>
            <a:spLocks noGrp="1"/>
          </p:cNvSpPr>
          <p:nvPr>
            <p:ph type="body" idx="1"/>
          </p:nvPr>
        </p:nvSpPr>
        <p:spPr>
          <a:xfrm>
            <a:off x="838201"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 xmlns:a16="http://schemas.microsoft.com/office/drawing/2014/main" id="{001917CC-671D-47EA-B065-51E87EC27B53}"/>
              </a:ext>
            </a:extLst>
          </p:cNvPr>
          <p:cNvSpPr>
            <a:spLocks noGrp="1"/>
          </p:cNvSpPr>
          <p:nvPr>
            <p:ph type="dt" sz="half" idx="2"/>
          </p:nvPr>
        </p:nvSpPr>
        <p:spPr>
          <a:xfrm>
            <a:off x="838201" y="6356364"/>
            <a:ext cx="2743200" cy="365125"/>
          </a:xfrm>
          <a:prstGeom prst="rect">
            <a:avLst/>
          </a:prstGeom>
        </p:spPr>
        <p:txBody>
          <a:bodyPr vert="horz" lIns="91440" tIns="45720" rIns="91440" bIns="45720" rtlCol="0" anchor="ctr"/>
          <a:lstStyle>
            <a:lvl1pPr algn="l">
              <a:defRPr sz="900">
                <a:solidFill>
                  <a:schemeClr val="bg2">
                    <a:lumMod val="50000"/>
                  </a:schemeClr>
                </a:solidFill>
              </a:defRPr>
            </a:lvl1pPr>
          </a:lstStyle>
          <a:p>
            <a:r>
              <a:rPr lang="en-US">
                <a:solidFill>
                  <a:srgbClr val="E7E6E6">
                    <a:lumMod val="50000"/>
                  </a:srgbClr>
                </a:solidFill>
              </a:rPr>
              <a:t>20XX</a:t>
            </a:r>
            <a:endParaRPr lang="en-US" dirty="0">
              <a:solidFill>
                <a:srgbClr val="E7E6E6">
                  <a:lumMod val="50000"/>
                </a:srgbClr>
              </a:solidFill>
            </a:endParaRPr>
          </a:p>
        </p:txBody>
      </p:sp>
      <p:sp>
        <p:nvSpPr>
          <p:cNvPr id="5" name="Footer Placeholder 4">
            <a:extLst>
              <a:ext uri="{FF2B5EF4-FFF2-40B4-BE49-F238E27FC236}">
                <a16:creationId xmlns="" xmlns:a16="http://schemas.microsoft.com/office/drawing/2014/main" id="{3F2D0B54-5D87-4D1B-9C6E-5A7B87C833A0}"/>
              </a:ext>
            </a:extLst>
          </p:cNvPr>
          <p:cNvSpPr>
            <a:spLocks noGrp="1"/>
          </p:cNvSpPr>
          <p:nvPr>
            <p:ph type="ftr" sz="quarter" idx="3"/>
          </p:nvPr>
        </p:nvSpPr>
        <p:spPr>
          <a:xfrm>
            <a:off x="4038601" y="6356364"/>
            <a:ext cx="4114800" cy="365125"/>
          </a:xfrm>
          <a:prstGeom prst="rect">
            <a:avLst/>
          </a:prstGeom>
        </p:spPr>
        <p:txBody>
          <a:bodyPr vert="horz" lIns="91440" tIns="45720" rIns="91440" bIns="45720" rtlCol="0" anchor="ctr"/>
          <a:lstStyle>
            <a:lvl1pPr algn="ctr">
              <a:defRPr sz="900">
                <a:solidFill>
                  <a:schemeClr val="bg2">
                    <a:lumMod val="50000"/>
                  </a:schemeClr>
                </a:solidFill>
              </a:defRPr>
            </a:lvl1pPr>
          </a:lstStyle>
          <a:p>
            <a:r>
              <a:rPr lang="en-US">
                <a:solidFill>
                  <a:srgbClr val="E7E6E6">
                    <a:lumMod val="50000"/>
                  </a:srgbClr>
                </a:solidFill>
              </a:rPr>
              <a:t>RURBAN TIRUVALLUR</a:t>
            </a:r>
            <a:endParaRPr lang="en-US" dirty="0">
              <a:solidFill>
                <a:srgbClr val="E7E6E6">
                  <a:lumMod val="50000"/>
                </a:srgbClr>
              </a:solidFill>
            </a:endParaRPr>
          </a:p>
        </p:txBody>
      </p:sp>
      <p:sp>
        <p:nvSpPr>
          <p:cNvPr id="6" name="Slide Number Placeholder 5">
            <a:extLst>
              <a:ext uri="{FF2B5EF4-FFF2-40B4-BE49-F238E27FC236}">
                <a16:creationId xmlns="" xmlns:a16="http://schemas.microsoft.com/office/drawing/2014/main" id="{C5CADFFD-0FF7-4DDC-8879-918576F63EA6}"/>
              </a:ext>
            </a:extLst>
          </p:cNvPr>
          <p:cNvSpPr>
            <a:spLocks noGrp="1"/>
          </p:cNvSpPr>
          <p:nvPr>
            <p:ph type="sldNum" sz="quarter" idx="4"/>
          </p:nvPr>
        </p:nvSpPr>
        <p:spPr>
          <a:xfrm>
            <a:off x="8610601" y="6356364"/>
            <a:ext cx="2743200" cy="365125"/>
          </a:xfrm>
          <a:prstGeom prst="rect">
            <a:avLst/>
          </a:prstGeom>
        </p:spPr>
        <p:txBody>
          <a:bodyPr vert="horz" lIns="91440" tIns="45720" rIns="91440" bIns="45720" rtlCol="0" anchor="ctr"/>
          <a:lstStyle>
            <a:lvl1pPr algn="r">
              <a:defRPr sz="900">
                <a:solidFill>
                  <a:schemeClr val="bg2">
                    <a:lumMod val="50000"/>
                  </a:schemeClr>
                </a:solidFill>
              </a:defRPr>
            </a:lvl1pPr>
          </a:lstStyle>
          <a:p>
            <a:fld id="{B5CEABB6-07DC-46E8-9B57-56EC44A396E5}" type="slidenum">
              <a:rPr lang="en-US" smtClean="0">
                <a:solidFill>
                  <a:srgbClr val="E7E6E6">
                    <a:lumMod val="50000"/>
                  </a:srgbClr>
                </a:solidFill>
              </a:rPr>
              <a:pPr/>
              <a:t>‹#›</a:t>
            </a:fld>
            <a:endParaRPr lang="en-US" dirty="0">
              <a:solidFill>
                <a:srgbClr val="E7E6E6">
                  <a:lumMod val="50000"/>
                </a:srgbClr>
              </a:solidFill>
            </a:endParaRPr>
          </a:p>
        </p:txBody>
      </p:sp>
    </p:spTree>
    <p:extLst>
      <p:ext uri="{BB962C8B-B14F-4D97-AF65-F5344CB8AC3E}">
        <p14:creationId xmlns:p14="http://schemas.microsoft.com/office/powerpoint/2010/main" val="873534838"/>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 id="2147483685" r:id="rId13"/>
    <p:sldLayoutId id="2147483686" r:id="rId14"/>
    <p:sldLayoutId id="2147483687" r:id="rId15"/>
    <p:sldLayoutId id="2147483688" r:id="rId16"/>
    <p:sldLayoutId id="2147483689" r:id="rId17"/>
    <p:sldLayoutId id="2147483690" r:id="rId18"/>
    <p:sldLayoutId id="2147483691" r:id="rId19"/>
    <p:sldLayoutId id="2147483692" r:id="rId20"/>
    <p:sldLayoutId id="2147483693" r:id="rId21"/>
    <p:sldLayoutId id="2147483694" r:id="rId22"/>
    <p:sldLayoutId id="2147483695" r:id="rId23"/>
    <p:sldLayoutId id="2147483696" r:id="rId24"/>
    <p:sldLayoutId id="2147483697" r:id="rId25"/>
    <p:sldLayoutId id="2147483698" r:id="rId26"/>
    <p:sldLayoutId id="2147483699" r:id="rId27"/>
    <p:sldLayoutId id="2147483700" r:id="rId28"/>
  </p:sldLayoutIdLst>
  <p:hf hdr="0" dt="0"/>
  <p:txStyles>
    <p:titleStyle>
      <a:lvl1pPr algn="l" defTabSz="685783" rtl="0" eaLnBrk="1" latinLnBrk="0" hangingPunct="1">
        <a:lnSpc>
          <a:spcPct val="90000"/>
        </a:lnSpc>
        <a:spcBef>
          <a:spcPct val="0"/>
        </a:spcBef>
        <a:buNone/>
        <a:defRPr sz="3300" kern="1200">
          <a:solidFill>
            <a:schemeClr val="tx1">
              <a:lumMod val="50000"/>
              <a:lumOff val="50000"/>
            </a:schemeClr>
          </a:solidFill>
          <a:latin typeface="+mj-lt"/>
          <a:ea typeface="+mj-ea"/>
          <a:cs typeface="+mj-cs"/>
        </a:defRPr>
      </a:lvl1pPr>
    </p:titleStyle>
    <p:bodyStyle>
      <a:lvl1pPr marL="171446" indent="-171446" algn="l" defTabSz="685783" rtl="0" eaLnBrk="1" latinLnBrk="0" hangingPunct="1">
        <a:lnSpc>
          <a:spcPct val="90000"/>
        </a:lnSpc>
        <a:spcBef>
          <a:spcPts val="751"/>
        </a:spcBef>
        <a:buFont typeface="Arial" panose="020B0604020202020204" pitchFamily="34" charset="0"/>
        <a:buChar char="•"/>
        <a:defRPr sz="2100" kern="1200">
          <a:solidFill>
            <a:schemeClr val="tx1">
              <a:lumMod val="65000"/>
              <a:lumOff val="35000"/>
            </a:schemeClr>
          </a:solidFill>
          <a:latin typeface="+mn-lt"/>
          <a:ea typeface="+mn-ea"/>
          <a:cs typeface="+mn-cs"/>
        </a:defRPr>
      </a:lvl1pPr>
      <a:lvl2pPr marL="514338" indent="-171446" algn="l" defTabSz="685783" rtl="0" eaLnBrk="1" latinLnBrk="0" hangingPunct="1">
        <a:lnSpc>
          <a:spcPct val="90000"/>
        </a:lnSpc>
        <a:spcBef>
          <a:spcPts val="375"/>
        </a:spcBef>
        <a:buFont typeface="Arial" panose="020B0604020202020204" pitchFamily="34" charset="0"/>
        <a:buChar char="•"/>
        <a:defRPr sz="1800" kern="1200">
          <a:solidFill>
            <a:schemeClr val="tx1">
              <a:lumMod val="65000"/>
              <a:lumOff val="35000"/>
            </a:schemeClr>
          </a:solidFill>
          <a:latin typeface="+mn-lt"/>
          <a:ea typeface="+mn-ea"/>
          <a:cs typeface="+mn-cs"/>
        </a:defRPr>
      </a:lvl2pPr>
      <a:lvl3pPr marL="857229" indent="-171446" algn="l" defTabSz="685783" rtl="0" eaLnBrk="1" latinLnBrk="0" hangingPunct="1">
        <a:lnSpc>
          <a:spcPct val="90000"/>
        </a:lnSpc>
        <a:spcBef>
          <a:spcPts val="375"/>
        </a:spcBef>
        <a:buFont typeface="Arial" panose="020B0604020202020204" pitchFamily="34" charset="0"/>
        <a:buChar char="•"/>
        <a:defRPr sz="1500" kern="1200">
          <a:solidFill>
            <a:schemeClr val="tx1">
              <a:lumMod val="65000"/>
              <a:lumOff val="35000"/>
            </a:schemeClr>
          </a:solidFill>
          <a:latin typeface="+mn-lt"/>
          <a:ea typeface="+mn-ea"/>
          <a:cs typeface="+mn-cs"/>
        </a:defRPr>
      </a:lvl3pPr>
      <a:lvl4pPr marL="1200121" indent="-171446" algn="l" defTabSz="685783" rtl="0" eaLnBrk="1" latinLnBrk="0" hangingPunct="1">
        <a:lnSpc>
          <a:spcPct val="90000"/>
        </a:lnSpc>
        <a:spcBef>
          <a:spcPts val="375"/>
        </a:spcBef>
        <a:buFont typeface="Arial" panose="020B0604020202020204" pitchFamily="34" charset="0"/>
        <a:buChar char="•"/>
        <a:defRPr sz="1351" kern="1200">
          <a:solidFill>
            <a:schemeClr val="tx1">
              <a:lumMod val="65000"/>
              <a:lumOff val="35000"/>
            </a:schemeClr>
          </a:solidFill>
          <a:latin typeface="+mn-lt"/>
          <a:ea typeface="+mn-ea"/>
          <a:cs typeface="+mn-cs"/>
        </a:defRPr>
      </a:lvl4pPr>
      <a:lvl5pPr marL="1543012" indent="-171446" algn="l" defTabSz="685783" rtl="0" eaLnBrk="1" latinLnBrk="0" hangingPunct="1">
        <a:lnSpc>
          <a:spcPct val="90000"/>
        </a:lnSpc>
        <a:spcBef>
          <a:spcPts val="375"/>
        </a:spcBef>
        <a:buFont typeface="Arial" panose="020B0604020202020204" pitchFamily="34" charset="0"/>
        <a:buChar char="•"/>
        <a:defRPr sz="1351" kern="1200">
          <a:solidFill>
            <a:schemeClr val="tx1">
              <a:lumMod val="65000"/>
              <a:lumOff val="35000"/>
            </a:schemeClr>
          </a:solidFill>
          <a:latin typeface="+mn-lt"/>
          <a:ea typeface="+mn-ea"/>
          <a:cs typeface="+mn-cs"/>
        </a:defRPr>
      </a:lvl5pPr>
      <a:lvl6pPr marL="1885904" indent="-171446" algn="l" defTabSz="685783" rtl="0" eaLnBrk="1" latinLnBrk="0" hangingPunct="1">
        <a:lnSpc>
          <a:spcPct val="90000"/>
        </a:lnSpc>
        <a:spcBef>
          <a:spcPts val="375"/>
        </a:spcBef>
        <a:buFont typeface="Arial" panose="020B0604020202020204" pitchFamily="34" charset="0"/>
        <a:buChar char="•"/>
        <a:defRPr sz="1351" kern="1200">
          <a:solidFill>
            <a:schemeClr val="tx1"/>
          </a:solidFill>
          <a:latin typeface="+mn-lt"/>
          <a:ea typeface="+mn-ea"/>
          <a:cs typeface="+mn-cs"/>
        </a:defRPr>
      </a:lvl6pPr>
      <a:lvl7pPr marL="2228795" indent="-171446" algn="l" defTabSz="685783" rtl="0" eaLnBrk="1" latinLnBrk="0" hangingPunct="1">
        <a:lnSpc>
          <a:spcPct val="90000"/>
        </a:lnSpc>
        <a:spcBef>
          <a:spcPts val="375"/>
        </a:spcBef>
        <a:buFont typeface="Arial" panose="020B0604020202020204" pitchFamily="34" charset="0"/>
        <a:buChar char="•"/>
        <a:defRPr sz="1351" kern="1200">
          <a:solidFill>
            <a:schemeClr val="tx1"/>
          </a:solidFill>
          <a:latin typeface="+mn-lt"/>
          <a:ea typeface="+mn-ea"/>
          <a:cs typeface="+mn-cs"/>
        </a:defRPr>
      </a:lvl7pPr>
      <a:lvl8pPr marL="2571686" indent="-171446" algn="l" defTabSz="685783" rtl="0" eaLnBrk="1" latinLnBrk="0" hangingPunct="1">
        <a:lnSpc>
          <a:spcPct val="90000"/>
        </a:lnSpc>
        <a:spcBef>
          <a:spcPts val="375"/>
        </a:spcBef>
        <a:buFont typeface="Arial" panose="020B0604020202020204" pitchFamily="34" charset="0"/>
        <a:buChar char="•"/>
        <a:defRPr sz="1351" kern="1200">
          <a:solidFill>
            <a:schemeClr val="tx1"/>
          </a:solidFill>
          <a:latin typeface="+mn-lt"/>
          <a:ea typeface="+mn-ea"/>
          <a:cs typeface="+mn-cs"/>
        </a:defRPr>
      </a:lvl8pPr>
      <a:lvl9pPr marL="2914578" indent="-171446" algn="l" defTabSz="685783" rtl="0" eaLnBrk="1" latinLnBrk="0" hangingPunct="1">
        <a:lnSpc>
          <a:spcPct val="90000"/>
        </a:lnSpc>
        <a:spcBef>
          <a:spcPts val="375"/>
        </a:spcBef>
        <a:buFont typeface="Arial" panose="020B0604020202020204" pitchFamily="34" charset="0"/>
        <a:buChar char="•"/>
        <a:defRPr sz="1351" kern="1200">
          <a:solidFill>
            <a:schemeClr val="tx1"/>
          </a:solidFill>
          <a:latin typeface="+mn-lt"/>
          <a:ea typeface="+mn-ea"/>
          <a:cs typeface="+mn-cs"/>
        </a:defRPr>
      </a:lvl9pPr>
    </p:bodyStyle>
    <p:otherStyle>
      <a:defPPr>
        <a:defRPr lang="en-US"/>
      </a:defPPr>
      <a:lvl1pPr marL="0" algn="l" defTabSz="685783" rtl="0" eaLnBrk="1" latinLnBrk="0" hangingPunct="1">
        <a:defRPr sz="1351" kern="1200">
          <a:solidFill>
            <a:schemeClr val="tx1"/>
          </a:solidFill>
          <a:latin typeface="+mn-lt"/>
          <a:ea typeface="+mn-ea"/>
          <a:cs typeface="+mn-cs"/>
        </a:defRPr>
      </a:lvl1pPr>
      <a:lvl2pPr marL="342891" algn="l" defTabSz="685783" rtl="0" eaLnBrk="1" latinLnBrk="0" hangingPunct="1">
        <a:defRPr sz="1351" kern="1200">
          <a:solidFill>
            <a:schemeClr val="tx1"/>
          </a:solidFill>
          <a:latin typeface="+mn-lt"/>
          <a:ea typeface="+mn-ea"/>
          <a:cs typeface="+mn-cs"/>
        </a:defRPr>
      </a:lvl2pPr>
      <a:lvl3pPr marL="685783" algn="l" defTabSz="685783" rtl="0" eaLnBrk="1" latinLnBrk="0" hangingPunct="1">
        <a:defRPr sz="1351" kern="1200">
          <a:solidFill>
            <a:schemeClr val="tx1"/>
          </a:solidFill>
          <a:latin typeface="+mn-lt"/>
          <a:ea typeface="+mn-ea"/>
          <a:cs typeface="+mn-cs"/>
        </a:defRPr>
      </a:lvl3pPr>
      <a:lvl4pPr marL="1028674" algn="l" defTabSz="685783" rtl="0" eaLnBrk="1" latinLnBrk="0" hangingPunct="1">
        <a:defRPr sz="1351" kern="1200">
          <a:solidFill>
            <a:schemeClr val="tx1"/>
          </a:solidFill>
          <a:latin typeface="+mn-lt"/>
          <a:ea typeface="+mn-ea"/>
          <a:cs typeface="+mn-cs"/>
        </a:defRPr>
      </a:lvl4pPr>
      <a:lvl5pPr marL="1371566" algn="l" defTabSz="685783" rtl="0" eaLnBrk="1" latinLnBrk="0" hangingPunct="1">
        <a:defRPr sz="1351" kern="1200">
          <a:solidFill>
            <a:schemeClr val="tx1"/>
          </a:solidFill>
          <a:latin typeface="+mn-lt"/>
          <a:ea typeface="+mn-ea"/>
          <a:cs typeface="+mn-cs"/>
        </a:defRPr>
      </a:lvl5pPr>
      <a:lvl6pPr marL="1714457" algn="l" defTabSz="685783" rtl="0" eaLnBrk="1" latinLnBrk="0" hangingPunct="1">
        <a:defRPr sz="1351" kern="1200">
          <a:solidFill>
            <a:schemeClr val="tx1"/>
          </a:solidFill>
          <a:latin typeface="+mn-lt"/>
          <a:ea typeface="+mn-ea"/>
          <a:cs typeface="+mn-cs"/>
        </a:defRPr>
      </a:lvl6pPr>
      <a:lvl7pPr marL="2057349" algn="l" defTabSz="685783" rtl="0" eaLnBrk="1" latinLnBrk="0" hangingPunct="1">
        <a:defRPr sz="1351" kern="1200">
          <a:solidFill>
            <a:schemeClr val="tx1"/>
          </a:solidFill>
          <a:latin typeface="+mn-lt"/>
          <a:ea typeface="+mn-ea"/>
          <a:cs typeface="+mn-cs"/>
        </a:defRPr>
      </a:lvl7pPr>
      <a:lvl8pPr marL="2400240" algn="l" defTabSz="685783" rtl="0" eaLnBrk="1" latinLnBrk="0" hangingPunct="1">
        <a:defRPr sz="1351" kern="1200">
          <a:solidFill>
            <a:schemeClr val="tx1"/>
          </a:solidFill>
          <a:latin typeface="+mn-lt"/>
          <a:ea typeface="+mn-ea"/>
          <a:cs typeface="+mn-cs"/>
        </a:defRPr>
      </a:lvl8pPr>
      <a:lvl9pPr marL="2743131" algn="l" defTabSz="685783" rtl="0" eaLnBrk="1" latinLnBrk="0" hangingPunct="1">
        <a:defRPr sz="1351" kern="1200">
          <a:solidFill>
            <a:schemeClr val="tx1"/>
          </a:solidFill>
          <a:latin typeface="+mn-lt"/>
          <a:ea typeface="+mn-ea"/>
          <a:cs typeface="+mn-cs"/>
        </a:defRPr>
      </a:lvl9pPr>
    </p:otherStyle>
  </p:txStyles>
  <p:extLst mod="1">
    <p:ext uri="{27BBF7A9-308A-43DC-89C8-2F10F3537804}">
      <p15:sldGuideLst xmlns="" xmlns:p15="http://schemas.microsoft.com/office/powerpoint/2012/main">
        <p15:guide id="1" pos="2880" userDrawn="1">
          <p15:clr>
            <a:srgbClr val="F26B43"/>
          </p15:clr>
        </p15:guide>
        <p15:guide id="2" orient="horz" pos="2160" userDrawn="1">
          <p15:clr>
            <a:srgbClr val="F26B43"/>
          </p15:clr>
        </p15:guide>
        <p15:guide id="3" pos="1440" userDrawn="1">
          <p15:clr>
            <a:srgbClr val="F26B43"/>
          </p15:clr>
        </p15:guide>
        <p15:guide id="4" pos="4320" userDrawn="1">
          <p15:clr>
            <a:srgbClr val="F26B43"/>
          </p15:clr>
        </p15:guide>
        <p15:guide id="5" pos="5436" userDrawn="1">
          <p15:clr>
            <a:srgbClr val="F26B43"/>
          </p15:clr>
        </p15:guide>
        <p15:guide id="6" pos="324"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blipFill dpi="0" rotWithShape="1">
          <a:blip r:embed="rId30"/>
          <a:srcRect/>
          <a:tile tx="0" ty="0" sx="100000" sy="100000" flip="none" algn="tl"/>
        </a:blip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 xmlns:a16="http://schemas.microsoft.com/office/drawing/2014/main" id="{DB4660D4-B0ED-42D9-BC6D-AF4F1F9CB6C0}"/>
              </a:ext>
            </a:extLst>
          </p:cNvPr>
          <p:cNvSpPr>
            <a:spLocks noGrp="1"/>
          </p:cNvSpPr>
          <p:nvPr>
            <p:ph type="title"/>
          </p:nvPr>
        </p:nvSpPr>
        <p:spPr>
          <a:xfrm>
            <a:off x="838201" y="365129"/>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a:extLst>
              <a:ext uri="{FF2B5EF4-FFF2-40B4-BE49-F238E27FC236}">
                <a16:creationId xmlns="" xmlns:a16="http://schemas.microsoft.com/office/drawing/2014/main" id="{74C607AE-E8B7-4C3B-A6DA-04289E2F0A45}"/>
              </a:ext>
            </a:extLst>
          </p:cNvPr>
          <p:cNvSpPr>
            <a:spLocks noGrp="1"/>
          </p:cNvSpPr>
          <p:nvPr>
            <p:ph type="body" idx="1"/>
          </p:nvPr>
        </p:nvSpPr>
        <p:spPr>
          <a:xfrm>
            <a:off x="838201"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 xmlns:a16="http://schemas.microsoft.com/office/drawing/2014/main" id="{001917CC-671D-47EA-B065-51E87EC27B53}"/>
              </a:ext>
            </a:extLst>
          </p:cNvPr>
          <p:cNvSpPr>
            <a:spLocks noGrp="1"/>
          </p:cNvSpPr>
          <p:nvPr>
            <p:ph type="dt" sz="half" idx="2"/>
          </p:nvPr>
        </p:nvSpPr>
        <p:spPr>
          <a:xfrm>
            <a:off x="838201" y="6356362"/>
            <a:ext cx="2743200" cy="365125"/>
          </a:xfrm>
          <a:prstGeom prst="rect">
            <a:avLst/>
          </a:prstGeom>
        </p:spPr>
        <p:txBody>
          <a:bodyPr vert="horz" lIns="91440" tIns="45720" rIns="91440" bIns="45720" rtlCol="0" anchor="ctr"/>
          <a:lstStyle>
            <a:lvl1pPr algn="l">
              <a:defRPr sz="900">
                <a:solidFill>
                  <a:schemeClr val="bg2">
                    <a:lumMod val="50000"/>
                  </a:schemeClr>
                </a:solidFill>
              </a:defRPr>
            </a:lvl1pPr>
          </a:lstStyle>
          <a:p>
            <a:r>
              <a:rPr lang="en-US">
                <a:solidFill>
                  <a:srgbClr val="E7E6E6">
                    <a:lumMod val="50000"/>
                  </a:srgbClr>
                </a:solidFill>
              </a:rPr>
              <a:t>20XX</a:t>
            </a:r>
            <a:endParaRPr lang="en-US" dirty="0">
              <a:solidFill>
                <a:srgbClr val="E7E6E6">
                  <a:lumMod val="50000"/>
                </a:srgbClr>
              </a:solidFill>
            </a:endParaRPr>
          </a:p>
        </p:txBody>
      </p:sp>
      <p:sp>
        <p:nvSpPr>
          <p:cNvPr id="5" name="Footer Placeholder 4">
            <a:extLst>
              <a:ext uri="{FF2B5EF4-FFF2-40B4-BE49-F238E27FC236}">
                <a16:creationId xmlns="" xmlns:a16="http://schemas.microsoft.com/office/drawing/2014/main" id="{3F2D0B54-5D87-4D1B-9C6E-5A7B87C833A0}"/>
              </a:ext>
            </a:extLst>
          </p:cNvPr>
          <p:cNvSpPr>
            <a:spLocks noGrp="1"/>
          </p:cNvSpPr>
          <p:nvPr>
            <p:ph type="ftr" sz="quarter" idx="3"/>
          </p:nvPr>
        </p:nvSpPr>
        <p:spPr>
          <a:xfrm>
            <a:off x="4038601" y="6356362"/>
            <a:ext cx="4114800" cy="365125"/>
          </a:xfrm>
          <a:prstGeom prst="rect">
            <a:avLst/>
          </a:prstGeom>
        </p:spPr>
        <p:txBody>
          <a:bodyPr vert="horz" lIns="91440" tIns="45720" rIns="91440" bIns="45720" rtlCol="0" anchor="ctr"/>
          <a:lstStyle>
            <a:lvl1pPr algn="ctr">
              <a:defRPr sz="900">
                <a:solidFill>
                  <a:schemeClr val="bg2">
                    <a:lumMod val="50000"/>
                  </a:schemeClr>
                </a:solidFill>
              </a:defRPr>
            </a:lvl1pPr>
          </a:lstStyle>
          <a:p>
            <a:r>
              <a:rPr lang="en-US">
                <a:solidFill>
                  <a:srgbClr val="E7E6E6">
                    <a:lumMod val="50000"/>
                  </a:srgbClr>
                </a:solidFill>
              </a:rPr>
              <a:t>RURBAN TIRUVALLUR</a:t>
            </a:r>
            <a:endParaRPr lang="en-US" dirty="0">
              <a:solidFill>
                <a:srgbClr val="E7E6E6">
                  <a:lumMod val="50000"/>
                </a:srgbClr>
              </a:solidFill>
            </a:endParaRPr>
          </a:p>
        </p:txBody>
      </p:sp>
      <p:sp>
        <p:nvSpPr>
          <p:cNvPr id="6" name="Slide Number Placeholder 5">
            <a:extLst>
              <a:ext uri="{FF2B5EF4-FFF2-40B4-BE49-F238E27FC236}">
                <a16:creationId xmlns="" xmlns:a16="http://schemas.microsoft.com/office/drawing/2014/main" id="{C5CADFFD-0FF7-4DDC-8879-918576F63EA6}"/>
              </a:ext>
            </a:extLst>
          </p:cNvPr>
          <p:cNvSpPr>
            <a:spLocks noGrp="1"/>
          </p:cNvSpPr>
          <p:nvPr>
            <p:ph type="sldNum" sz="quarter" idx="4"/>
          </p:nvPr>
        </p:nvSpPr>
        <p:spPr>
          <a:xfrm>
            <a:off x="8610601" y="6356362"/>
            <a:ext cx="2743200" cy="365125"/>
          </a:xfrm>
          <a:prstGeom prst="rect">
            <a:avLst/>
          </a:prstGeom>
        </p:spPr>
        <p:txBody>
          <a:bodyPr vert="horz" lIns="91440" tIns="45720" rIns="91440" bIns="45720" rtlCol="0" anchor="ctr"/>
          <a:lstStyle>
            <a:lvl1pPr algn="r">
              <a:defRPr sz="900">
                <a:solidFill>
                  <a:schemeClr val="bg2">
                    <a:lumMod val="50000"/>
                  </a:schemeClr>
                </a:solidFill>
              </a:defRPr>
            </a:lvl1pPr>
          </a:lstStyle>
          <a:p>
            <a:fld id="{B5CEABB6-07DC-46E8-9B57-56EC44A396E5}" type="slidenum">
              <a:rPr lang="en-US" smtClean="0">
                <a:solidFill>
                  <a:srgbClr val="E7E6E6">
                    <a:lumMod val="50000"/>
                  </a:srgbClr>
                </a:solidFill>
              </a:rPr>
              <a:pPr/>
              <a:t>‹#›</a:t>
            </a:fld>
            <a:endParaRPr lang="en-US" dirty="0">
              <a:solidFill>
                <a:srgbClr val="E7E6E6">
                  <a:lumMod val="50000"/>
                </a:srgbClr>
              </a:solidFill>
            </a:endParaRPr>
          </a:p>
        </p:txBody>
      </p:sp>
    </p:spTree>
    <p:extLst>
      <p:ext uri="{BB962C8B-B14F-4D97-AF65-F5344CB8AC3E}">
        <p14:creationId xmlns:p14="http://schemas.microsoft.com/office/powerpoint/2010/main" val="942329417"/>
      </p:ext>
    </p:extLst>
  </p:cSld>
  <p:clrMap bg1="lt1" tx1="dk1" bg2="lt2" tx2="dk2" accent1="accent1" accent2="accent2" accent3="accent3" accent4="accent4" accent5="accent5" accent6="accent6" hlink="hlink" folHlink="folHlink"/>
  <p:sldLayoutIdLst>
    <p:sldLayoutId id="2147483702" r:id="rId1"/>
    <p:sldLayoutId id="2147483703" r:id="rId2"/>
    <p:sldLayoutId id="2147483704" r:id="rId3"/>
    <p:sldLayoutId id="2147483705" r:id="rId4"/>
    <p:sldLayoutId id="2147483706" r:id="rId5"/>
    <p:sldLayoutId id="2147483707" r:id="rId6"/>
    <p:sldLayoutId id="2147483708" r:id="rId7"/>
    <p:sldLayoutId id="2147483709" r:id="rId8"/>
    <p:sldLayoutId id="2147483710" r:id="rId9"/>
    <p:sldLayoutId id="2147483711" r:id="rId10"/>
    <p:sldLayoutId id="2147483712" r:id="rId11"/>
    <p:sldLayoutId id="2147483713" r:id="rId12"/>
    <p:sldLayoutId id="2147483714" r:id="rId13"/>
    <p:sldLayoutId id="2147483715" r:id="rId14"/>
    <p:sldLayoutId id="2147483716" r:id="rId15"/>
    <p:sldLayoutId id="2147483717" r:id="rId16"/>
    <p:sldLayoutId id="2147483718" r:id="rId17"/>
    <p:sldLayoutId id="2147483719" r:id="rId18"/>
    <p:sldLayoutId id="2147483720" r:id="rId19"/>
    <p:sldLayoutId id="2147483721" r:id="rId20"/>
    <p:sldLayoutId id="2147483722" r:id="rId21"/>
    <p:sldLayoutId id="2147483723" r:id="rId22"/>
    <p:sldLayoutId id="2147483724" r:id="rId23"/>
    <p:sldLayoutId id="2147483725" r:id="rId24"/>
    <p:sldLayoutId id="2147483726" r:id="rId25"/>
    <p:sldLayoutId id="2147483727" r:id="rId26"/>
    <p:sldLayoutId id="2147483728" r:id="rId27"/>
    <p:sldLayoutId id="2147483729" r:id="rId28"/>
  </p:sldLayoutIdLst>
  <p:hf hdr="0" dt="0"/>
  <p:txStyles>
    <p:titleStyle>
      <a:lvl1pPr algn="l" defTabSz="685783" rtl="0" eaLnBrk="1" latinLnBrk="0" hangingPunct="1">
        <a:lnSpc>
          <a:spcPct val="90000"/>
        </a:lnSpc>
        <a:spcBef>
          <a:spcPct val="0"/>
        </a:spcBef>
        <a:buNone/>
        <a:defRPr sz="3300" kern="1200">
          <a:solidFill>
            <a:schemeClr val="tx1">
              <a:lumMod val="50000"/>
              <a:lumOff val="50000"/>
            </a:schemeClr>
          </a:solidFill>
          <a:latin typeface="+mj-lt"/>
          <a:ea typeface="+mj-ea"/>
          <a:cs typeface="+mj-cs"/>
        </a:defRPr>
      </a:lvl1pPr>
    </p:titleStyle>
    <p:bodyStyle>
      <a:lvl1pPr marL="171446" indent="-171446" algn="l" defTabSz="685783" rtl="0" eaLnBrk="1" latinLnBrk="0" hangingPunct="1">
        <a:lnSpc>
          <a:spcPct val="90000"/>
        </a:lnSpc>
        <a:spcBef>
          <a:spcPts val="751"/>
        </a:spcBef>
        <a:buFont typeface="Arial" panose="020B0604020202020204" pitchFamily="34" charset="0"/>
        <a:buChar char="•"/>
        <a:defRPr sz="2100" kern="1200">
          <a:solidFill>
            <a:schemeClr val="tx1">
              <a:lumMod val="65000"/>
              <a:lumOff val="35000"/>
            </a:schemeClr>
          </a:solidFill>
          <a:latin typeface="+mn-lt"/>
          <a:ea typeface="+mn-ea"/>
          <a:cs typeface="+mn-cs"/>
        </a:defRPr>
      </a:lvl1pPr>
      <a:lvl2pPr marL="514338" indent="-171446" algn="l" defTabSz="685783" rtl="0" eaLnBrk="1" latinLnBrk="0" hangingPunct="1">
        <a:lnSpc>
          <a:spcPct val="90000"/>
        </a:lnSpc>
        <a:spcBef>
          <a:spcPts val="375"/>
        </a:spcBef>
        <a:buFont typeface="Arial" panose="020B0604020202020204" pitchFamily="34" charset="0"/>
        <a:buChar char="•"/>
        <a:defRPr sz="1800" kern="1200">
          <a:solidFill>
            <a:schemeClr val="tx1">
              <a:lumMod val="65000"/>
              <a:lumOff val="35000"/>
            </a:schemeClr>
          </a:solidFill>
          <a:latin typeface="+mn-lt"/>
          <a:ea typeface="+mn-ea"/>
          <a:cs typeface="+mn-cs"/>
        </a:defRPr>
      </a:lvl2pPr>
      <a:lvl3pPr marL="857229" indent="-171446" algn="l" defTabSz="685783" rtl="0" eaLnBrk="1" latinLnBrk="0" hangingPunct="1">
        <a:lnSpc>
          <a:spcPct val="90000"/>
        </a:lnSpc>
        <a:spcBef>
          <a:spcPts val="375"/>
        </a:spcBef>
        <a:buFont typeface="Arial" panose="020B0604020202020204" pitchFamily="34" charset="0"/>
        <a:buChar char="•"/>
        <a:defRPr sz="1500" kern="1200">
          <a:solidFill>
            <a:schemeClr val="tx1">
              <a:lumMod val="65000"/>
              <a:lumOff val="35000"/>
            </a:schemeClr>
          </a:solidFill>
          <a:latin typeface="+mn-lt"/>
          <a:ea typeface="+mn-ea"/>
          <a:cs typeface="+mn-cs"/>
        </a:defRPr>
      </a:lvl3pPr>
      <a:lvl4pPr marL="1200121" indent="-171446" algn="l" defTabSz="685783" rtl="0" eaLnBrk="1" latinLnBrk="0" hangingPunct="1">
        <a:lnSpc>
          <a:spcPct val="90000"/>
        </a:lnSpc>
        <a:spcBef>
          <a:spcPts val="375"/>
        </a:spcBef>
        <a:buFont typeface="Arial" panose="020B0604020202020204" pitchFamily="34" charset="0"/>
        <a:buChar char="•"/>
        <a:defRPr sz="1351" kern="1200">
          <a:solidFill>
            <a:schemeClr val="tx1">
              <a:lumMod val="65000"/>
              <a:lumOff val="35000"/>
            </a:schemeClr>
          </a:solidFill>
          <a:latin typeface="+mn-lt"/>
          <a:ea typeface="+mn-ea"/>
          <a:cs typeface="+mn-cs"/>
        </a:defRPr>
      </a:lvl4pPr>
      <a:lvl5pPr marL="1543012" indent="-171446" algn="l" defTabSz="685783" rtl="0" eaLnBrk="1" latinLnBrk="0" hangingPunct="1">
        <a:lnSpc>
          <a:spcPct val="90000"/>
        </a:lnSpc>
        <a:spcBef>
          <a:spcPts val="375"/>
        </a:spcBef>
        <a:buFont typeface="Arial" panose="020B0604020202020204" pitchFamily="34" charset="0"/>
        <a:buChar char="•"/>
        <a:defRPr sz="1351" kern="1200">
          <a:solidFill>
            <a:schemeClr val="tx1">
              <a:lumMod val="65000"/>
              <a:lumOff val="35000"/>
            </a:schemeClr>
          </a:solidFill>
          <a:latin typeface="+mn-lt"/>
          <a:ea typeface="+mn-ea"/>
          <a:cs typeface="+mn-cs"/>
        </a:defRPr>
      </a:lvl5pPr>
      <a:lvl6pPr marL="1885904" indent="-171446" algn="l" defTabSz="685783" rtl="0" eaLnBrk="1" latinLnBrk="0" hangingPunct="1">
        <a:lnSpc>
          <a:spcPct val="90000"/>
        </a:lnSpc>
        <a:spcBef>
          <a:spcPts val="375"/>
        </a:spcBef>
        <a:buFont typeface="Arial" panose="020B0604020202020204" pitchFamily="34" charset="0"/>
        <a:buChar char="•"/>
        <a:defRPr sz="1351" kern="1200">
          <a:solidFill>
            <a:schemeClr val="tx1"/>
          </a:solidFill>
          <a:latin typeface="+mn-lt"/>
          <a:ea typeface="+mn-ea"/>
          <a:cs typeface="+mn-cs"/>
        </a:defRPr>
      </a:lvl6pPr>
      <a:lvl7pPr marL="2228795" indent="-171446" algn="l" defTabSz="685783" rtl="0" eaLnBrk="1" latinLnBrk="0" hangingPunct="1">
        <a:lnSpc>
          <a:spcPct val="90000"/>
        </a:lnSpc>
        <a:spcBef>
          <a:spcPts val="375"/>
        </a:spcBef>
        <a:buFont typeface="Arial" panose="020B0604020202020204" pitchFamily="34" charset="0"/>
        <a:buChar char="•"/>
        <a:defRPr sz="1351" kern="1200">
          <a:solidFill>
            <a:schemeClr val="tx1"/>
          </a:solidFill>
          <a:latin typeface="+mn-lt"/>
          <a:ea typeface="+mn-ea"/>
          <a:cs typeface="+mn-cs"/>
        </a:defRPr>
      </a:lvl7pPr>
      <a:lvl8pPr marL="2571686" indent="-171446" algn="l" defTabSz="685783" rtl="0" eaLnBrk="1" latinLnBrk="0" hangingPunct="1">
        <a:lnSpc>
          <a:spcPct val="90000"/>
        </a:lnSpc>
        <a:spcBef>
          <a:spcPts val="375"/>
        </a:spcBef>
        <a:buFont typeface="Arial" panose="020B0604020202020204" pitchFamily="34" charset="0"/>
        <a:buChar char="•"/>
        <a:defRPr sz="1351" kern="1200">
          <a:solidFill>
            <a:schemeClr val="tx1"/>
          </a:solidFill>
          <a:latin typeface="+mn-lt"/>
          <a:ea typeface="+mn-ea"/>
          <a:cs typeface="+mn-cs"/>
        </a:defRPr>
      </a:lvl8pPr>
      <a:lvl9pPr marL="2914578" indent="-171446" algn="l" defTabSz="685783" rtl="0" eaLnBrk="1" latinLnBrk="0" hangingPunct="1">
        <a:lnSpc>
          <a:spcPct val="90000"/>
        </a:lnSpc>
        <a:spcBef>
          <a:spcPts val="375"/>
        </a:spcBef>
        <a:buFont typeface="Arial" panose="020B0604020202020204" pitchFamily="34" charset="0"/>
        <a:buChar char="•"/>
        <a:defRPr sz="1351" kern="1200">
          <a:solidFill>
            <a:schemeClr val="tx1"/>
          </a:solidFill>
          <a:latin typeface="+mn-lt"/>
          <a:ea typeface="+mn-ea"/>
          <a:cs typeface="+mn-cs"/>
        </a:defRPr>
      </a:lvl9pPr>
    </p:bodyStyle>
    <p:otherStyle>
      <a:defPPr>
        <a:defRPr lang="en-US"/>
      </a:defPPr>
      <a:lvl1pPr marL="0" algn="l" defTabSz="685783" rtl="0" eaLnBrk="1" latinLnBrk="0" hangingPunct="1">
        <a:defRPr sz="1351" kern="1200">
          <a:solidFill>
            <a:schemeClr val="tx1"/>
          </a:solidFill>
          <a:latin typeface="+mn-lt"/>
          <a:ea typeface="+mn-ea"/>
          <a:cs typeface="+mn-cs"/>
        </a:defRPr>
      </a:lvl1pPr>
      <a:lvl2pPr marL="342891" algn="l" defTabSz="685783" rtl="0" eaLnBrk="1" latinLnBrk="0" hangingPunct="1">
        <a:defRPr sz="1351" kern="1200">
          <a:solidFill>
            <a:schemeClr val="tx1"/>
          </a:solidFill>
          <a:latin typeface="+mn-lt"/>
          <a:ea typeface="+mn-ea"/>
          <a:cs typeface="+mn-cs"/>
        </a:defRPr>
      </a:lvl2pPr>
      <a:lvl3pPr marL="685783" algn="l" defTabSz="685783" rtl="0" eaLnBrk="1" latinLnBrk="0" hangingPunct="1">
        <a:defRPr sz="1351" kern="1200">
          <a:solidFill>
            <a:schemeClr val="tx1"/>
          </a:solidFill>
          <a:latin typeface="+mn-lt"/>
          <a:ea typeface="+mn-ea"/>
          <a:cs typeface="+mn-cs"/>
        </a:defRPr>
      </a:lvl3pPr>
      <a:lvl4pPr marL="1028674" algn="l" defTabSz="685783" rtl="0" eaLnBrk="1" latinLnBrk="0" hangingPunct="1">
        <a:defRPr sz="1351" kern="1200">
          <a:solidFill>
            <a:schemeClr val="tx1"/>
          </a:solidFill>
          <a:latin typeface="+mn-lt"/>
          <a:ea typeface="+mn-ea"/>
          <a:cs typeface="+mn-cs"/>
        </a:defRPr>
      </a:lvl4pPr>
      <a:lvl5pPr marL="1371566" algn="l" defTabSz="685783" rtl="0" eaLnBrk="1" latinLnBrk="0" hangingPunct="1">
        <a:defRPr sz="1351" kern="1200">
          <a:solidFill>
            <a:schemeClr val="tx1"/>
          </a:solidFill>
          <a:latin typeface="+mn-lt"/>
          <a:ea typeface="+mn-ea"/>
          <a:cs typeface="+mn-cs"/>
        </a:defRPr>
      </a:lvl5pPr>
      <a:lvl6pPr marL="1714457" algn="l" defTabSz="685783" rtl="0" eaLnBrk="1" latinLnBrk="0" hangingPunct="1">
        <a:defRPr sz="1351" kern="1200">
          <a:solidFill>
            <a:schemeClr val="tx1"/>
          </a:solidFill>
          <a:latin typeface="+mn-lt"/>
          <a:ea typeface="+mn-ea"/>
          <a:cs typeface="+mn-cs"/>
        </a:defRPr>
      </a:lvl6pPr>
      <a:lvl7pPr marL="2057349" algn="l" defTabSz="685783" rtl="0" eaLnBrk="1" latinLnBrk="0" hangingPunct="1">
        <a:defRPr sz="1351" kern="1200">
          <a:solidFill>
            <a:schemeClr val="tx1"/>
          </a:solidFill>
          <a:latin typeface="+mn-lt"/>
          <a:ea typeface="+mn-ea"/>
          <a:cs typeface="+mn-cs"/>
        </a:defRPr>
      </a:lvl7pPr>
      <a:lvl8pPr marL="2400240" algn="l" defTabSz="685783" rtl="0" eaLnBrk="1" latinLnBrk="0" hangingPunct="1">
        <a:defRPr sz="1351" kern="1200">
          <a:solidFill>
            <a:schemeClr val="tx1"/>
          </a:solidFill>
          <a:latin typeface="+mn-lt"/>
          <a:ea typeface="+mn-ea"/>
          <a:cs typeface="+mn-cs"/>
        </a:defRPr>
      </a:lvl8pPr>
      <a:lvl9pPr marL="2743131" algn="l" defTabSz="685783" rtl="0" eaLnBrk="1" latinLnBrk="0" hangingPunct="1">
        <a:defRPr sz="1351" kern="1200">
          <a:solidFill>
            <a:schemeClr val="tx1"/>
          </a:solidFill>
          <a:latin typeface="+mn-lt"/>
          <a:ea typeface="+mn-ea"/>
          <a:cs typeface="+mn-cs"/>
        </a:defRPr>
      </a:lvl9pPr>
    </p:otherStyle>
  </p:txStyles>
  <p:extLst mod="1">
    <p:ext uri="{27BBF7A9-308A-43DC-89C8-2F10F3537804}">
      <p15:sldGuideLst xmlns="" xmlns:p15="http://schemas.microsoft.com/office/powerpoint/2012/main">
        <p15:guide id="1" pos="2880" userDrawn="1">
          <p15:clr>
            <a:srgbClr val="F26B43"/>
          </p15:clr>
        </p15:guide>
        <p15:guide id="2" orient="horz" pos="2160" userDrawn="1">
          <p15:clr>
            <a:srgbClr val="F26B43"/>
          </p15:clr>
        </p15:guide>
        <p15:guide id="3" pos="1440" userDrawn="1">
          <p15:clr>
            <a:srgbClr val="F26B43"/>
          </p15:clr>
        </p15:guide>
        <p15:guide id="4" pos="4320" userDrawn="1">
          <p15:clr>
            <a:srgbClr val="F26B43"/>
          </p15:clr>
        </p15:guide>
        <p15:guide id="5" pos="5436" userDrawn="1">
          <p15:clr>
            <a:srgbClr val="F26B43"/>
          </p15:clr>
        </p15:guide>
        <p15:guide id="6" pos="324" userDrawn="1">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blipFill dpi="0" rotWithShape="1">
          <a:blip r:embed="rId20"/>
          <a:srcRect/>
          <a:tile tx="0" ty="0" sx="100000" sy="100000" flip="none" algn="tl"/>
        </a:blipFill>
        <a:effectLst/>
      </p:bgPr>
    </p:bg>
    <p:spTree>
      <p:nvGrpSpPr>
        <p:cNvPr id="1" name=""/>
        <p:cNvGrpSpPr/>
        <p:nvPr/>
      </p:nvGrpSpPr>
      <p:grpSpPr>
        <a:xfrm>
          <a:off x="0" y="0"/>
          <a:ext cx="0" cy="0"/>
          <a:chOff x="0" y="0"/>
          <a:chExt cx="0" cy="0"/>
        </a:xfrm>
      </p:grpSpPr>
      <p:pic>
        <p:nvPicPr>
          <p:cNvPr id="1026" name="Picture 2" descr="\\DROBO-FS\QuickDrops\JB\PPTX NG\Droplets\LightingOverlay.png"/>
          <p:cNvPicPr>
            <a:picLocks noChangeAspect="1" noChangeArrowheads="1"/>
          </p:cNvPicPr>
          <p:nvPr/>
        </p:nvPicPr>
        <p:blipFill>
          <a:blip r:embed="rId21">
            <a:alphaModFix amt="70000"/>
            <a:extLst>
              <a:ext uri="{28A0092B-C50C-407E-A947-70E740481C1C}">
                <a14:useLocalDpi xmlns:a14="http://schemas.microsoft.com/office/drawing/2010/main" val="0"/>
              </a:ext>
            </a:extLst>
          </a:blip>
          <a:srcRect/>
          <a:stretch>
            <a:fillRect/>
          </a:stretch>
        </p:blipFill>
        <p:spPr bwMode="auto">
          <a:xfrm>
            <a:off x="0" y="0"/>
            <a:ext cx="12192003" cy="6858001"/>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913775" y="618517"/>
            <a:ext cx="10364451" cy="1596177"/>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913775" y="2367093"/>
            <a:ext cx="10364452" cy="3424107"/>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678737" y="5883275"/>
            <a:ext cx="2743200" cy="365125"/>
          </a:xfrm>
          <a:prstGeom prst="rect">
            <a:avLst/>
          </a:prstGeom>
        </p:spPr>
        <p:txBody>
          <a:bodyPr vert="horz" lIns="91440" tIns="45720" rIns="91440" bIns="45720" rtlCol="0" anchor="ctr"/>
          <a:lstStyle>
            <a:lvl1pPr algn="r">
              <a:defRPr sz="1000">
                <a:solidFill>
                  <a:schemeClr val="tx1"/>
                </a:solidFill>
              </a:defRPr>
            </a:lvl1pPr>
          </a:lstStyle>
          <a:p>
            <a:pPr defTabSz="457200"/>
            <a:fld id="{846CE7D5-CF57-46EF-B807-FDD0502418D4}" type="datetimeFigureOut">
              <a:rPr lang="en-US" smtClean="0">
                <a:solidFill>
                  <a:prstClr val="black"/>
                </a:solidFill>
              </a:rPr>
              <a:pPr defTabSz="457200"/>
              <a:t>11/26/2025</a:t>
            </a:fld>
            <a:endParaRPr lang="en-US">
              <a:solidFill>
                <a:prstClr val="black"/>
              </a:solidFill>
            </a:endParaRPr>
          </a:p>
        </p:txBody>
      </p:sp>
      <p:sp>
        <p:nvSpPr>
          <p:cNvPr id="5" name="Footer Placeholder 4"/>
          <p:cNvSpPr>
            <a:spLocks noGrp="1"/>
          </p:cNvSpPr>
          <p:nvPr>
            <p:ph type="ftr" sz="quarter" idx="3"/>
          </p:nvPr>
        </p:nvSpPr>
        <p:spPr>
          <a:xfrm>
            <a:off x="913774" y="5883275"/>
            <a:ext cx="6672887" cy="365125"/>
          </a:xfrm>
          <a:prstGeom prst="rect">
            <a:avLst/>
          </a:prstGeom>
        </p:spPr>
        <p:txBody>
          <a:bodyPr vert="horz" lIns="91440" tIns="45720" rIns="91440" bIns="45720" rtlCol="0" anchor="ctr"/>
          <a:lstStyle>
            <a:lvl1pPr algn="l">
              <a:defRPr sz="1000">
                <a:solidFill>
                  <a:schemeClr val="tx1"/>
                </a:solidFill>
              </a:defRPr>
            </a:lvl1pPr>
          </a:lstStyle>
          <a:p>
            <a:pPr defTabSz="457200"/>
            <a:endParaRPr lang="en-US">
              <a:solidFill>
                <a:prstClr val="black"/>
              </a:solidFill>
            </a:endParaRPr>
          </a:p>
        </p:txBody>
      </p:sp>
      <p:sp>
        <p:nvSpPr>
          <p:cNvPr id="6" name="Slide Number Placeholder 5"/>
          <p:cNvSpPr>
            <a:spLocks noGrp="1"/>
          </p:cNvSpPr>
          <p:nvPr>
            <p:ph type="sldNum" sz="quarter" idx="4"/>
          </p:nvPr>
        </p:nvSpPr>
        <p:spPr>
          <a:xfrm>
            <a:off x="10514011" y="5883275"/>
            <a:ext cx="764215" cy="365125"/>
          </a:xfrm>
          <a:prstGeom prst="rect">
            <a:avLst/>
          </a:prstGeom>
        </p:spPr>
        <p:txBody>
          <a:bodyPr vert="horz" lIns="91440" tIns="45720" rIns="91440" bIns="45720" rtlCol="0" anchor="ctr"/>
          <a:lstStyle>
            <a:lvl1pPr algn="r">
              <a:defRPr sz="1000">
                <a:solidFill>
                  <a:schemeClr val="tx1"/>
                </a:solidFill>
              </a:defRPr>
            </a:lvl1pPr>
          </a:lstStyle>
          <a:p>
            <a:pPr defTabSz="457200"/>
            <a:fld id="{330EA680-D336-4FF7-8B7A-9848BB0A1C32}" type="slidenum">
              <a:rPr lang="en-US" smtClean="0">
                <a:solidFill>
                  <a:prstClr val="black"/>
                </a:solidFill>
              </a:rPr>
              <a:pPr defTabSz="457200"/>
              <a:t>‹#›</a:t>
            </a:fld>
            <a:endParaRPr lang="en-US">
              <a:solidFill>
                <a:prstClr val="black"/>
              </a:solidFill>
            </a:endParaRPr>
          </a:p>
        </p:txBody>
      </p:sp>
    </p:spTree>
    <p:extLst>
      <p:ext uri="{BB962C8B-B14F-4D97-AF65-F5344CB8AC3E}">
        <p14:creationId xmlns:p14="http://schemas.microsoft.com/office/powerpoint/2010/main" val="292745366"/>
      </p:ext>
    </p:extLst>
  </p:cSld>
  <p:clrMap bg1="lt1" tx1="dk1" bg2="lt2" tx2="dk2" accent1="accent1" accent2="accent2" accent3="accent3" accent4="accent4" accent5="accent5" accent6="accent6" hlink="hlink" folHlink="folHlink"/>
  <p:sldLayoutIdLst>
    <p:sldLayoutId id="2147483760" r:id="rId1"/>
    <p:sldLayoutId id="2147483761" r:id="rId2"/>
    <p:sldLayoutId id="2147483762" r:id="rId3"/>
    <p:sldLayoutId id="2147483763" r:id="rId4"/>
    <p:sldLayoutId id="2147483764" r:id="rId5"/>
    <p:sldLayoutId id="2147483765" r:id="rId6"/>
    <p:sldLayoutId id="2147483766" r:id="rId7"/>
    <p:sldLayoutId id="2147483767" r:id="rId8"/>
    <p:sldLayoutId id="2147483768" r:id="rId9"/>
    <p:sldLayoutId id="2147483769" r:id="rId10"/>
    <p:sldLayoutId id="2147483770" r:id="rId11"/>
    <p:sldLayoutId id="2147483771" r:id="rId12"/>
    <p:sldLayoutId id="2147483772" r:id="rId13"/>
    <p:sldLayoutId id="2147483773" r:id="rId14"/>
    <p:sldLayoutId id="2147483774" r:id="rId15"/>
    <p:sldLayoutId id="2147483775" r:id="rId16"/>
    <p:sldLayoutId id="2147483776" r:id="rId17"/>
    <p:sldLayoutId id="2147483777" r:id="rId18"/>
  </p:sldLayoutIdLst>
  <p:txStyles>
    <p:titleStyle>
      <a:lvl1pPr algn="ctr" defTabSz="914400" rtl="0" eaLnBrk="1" latinLnBrk="0" hangingPunct="1">
        <a:lnSpc>
          <a:spcPct val="90000"/>
        </a:lnSpc>
        <a:spcBef>
          <a:spcPct val="0"/>
        </a:spcBef>
        <a:buNone/>
        <a:defRPr sz="3600" kern="1200" cap="all" baseline="0">
          <a:solidFill>
            <a:schemeClr val="tx1"/>
          </a:solidFill>
          <a:effectLst/>
          <a:latin typeface="+mj-lt"/>
          <a:ea typeface="+mj-ea"/>
          <a:cs typeface="+mj-cs"/>
        </a:defRPr>
      </a:lvl1pPr>
    </p:titleStyle>
    <p:bodyStyle>
      <a:lvl1pPr marL="228600" indent="-228600" algn="l" defTabSz="914400" rtl="0" eaLnBrk="1" latinLnBrk="0" hangingPunct="1">
        <a:lnSpc>
          <a:spcPct val="120000"/>
        </a:lnSpc>
        <a:spcBef>
          <a:spcPts val="1000"/>
        </a:spcBef>
        <a:buClr>
          <a:schemeClr val="tx1"/>
        </a:buClr>
        <a:buFont typeface="Arial" panose="020B0604020202020204" pitchFamily="34" charset="0"/>
        <a:buChar char="•"/>
        <a:defRPr sz="2000" kern="1200" cap="all" baseline="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tx1"/>
        </a:buClr>
        <a:buFont typeface="Arial" panose="020B0604020202020204" pitchFamily="34" charset="0"/>
        <a:buChar char="•"/>
        <a:defRPr sz="1800" kern="1200" cap="all" baseline="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tx1"/>
        </a:buClr>
        <a:buFont typeface="Arial" panose="020B0604020202020204" pitchFamily="34" charset="0"/>
        <a:buChar char="•"/>
        <a:defRPr sz="1600" kern="1200" cap="all" baseline="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blipFill dpi="0" rotWithShape="1">
          <a:blip r:embed="rId20"/>
          <a:srcRect/>
          <a:tile tx="0" ty="0" sx="100000" sy="100000" flip="none" algn="tl"/>
        </a:blipFill>
        <a:effectLst/>
      </p:bgPr>
    </p:bg>
    <p:spTree>
      <p:nvGrpSpPr>
        <p:cNvPr id="1" name=""/>
        <p:cNvGrpSpPr/>
        <p:nvPr/>
      </p:nvGrpSpPr>
      <p:grpSpPr>
        <a:xfrm>
          <a:off x="0" y="0"/>
          <a:ext cx="0" cy="0"/>
          <a:chOff x="0" y="0"/>
          <a:chExt cx="0" cy="0"/>
        </a:xfrm>
      </p:grpSpPr>
      <p:pic>
        <p:nvPicPr>
          <p:cNvPr id="1026" name="Picture 2" descr="\\DROBO-FS\QuickDrops\JB\PPTX NG\Droplets\LightingOverlay.png"/>
          <p:cNvPicPr>
            <a:picLocks noChangeAspect="1" noChangeArrowheads="1"/>
          </p:cNvPicPr>
          <p:nvPr/>
        </p:nvPicPr>
        <p:blipFill>
          <a:blip r:embed="rId21">
            <a:alphaModFix amt="70000"/>
            <a:extLst>
              <a:ext uri="{28A0092B-C50C-407E-A947-70E740481C1C}">
                <a14:useLocalDpi xmlns:a14="http://schemas.microsoft.com/office/drawing/2010/main" val="0"/>
              </a:ext>
            </a:extLst>
          </a:blip>
          <a:srcRect/>
          <a:stretch>
            <a:fillRect/>
          </a:stretch>
        </p:blipFill>
        <p:spPr bwMode="auto">
          <a:xfrm>
            <a:off x="0" y="0"/>
            <a:ext cx="12192003" cy="6858001"/>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913775" y="618517"/>
            <a:ext cx="10364451" cy="1596177"/>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913775" y="2367093"/>
            <a:ext cx="10364452" cy="3424107"/>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678737" y="5883275"/>
            <a:ext cx="2743200" cy="365125"/>
          </a:xfrm>
          <a:prstGeom prst="rect">
            <a:avLst/>
          </a:prstGeom>
        </p:spPr>
        <p:txBody>
          <a:bodyPr vert="horz" lIns="91440" tIns="45720" rIns="91440" bIns="45720" rtlCol="0" anchor="ctr"/>
          <a:lstStyle>
            <a:lvl1pPr algn="r">
              <a:defRPr sz="1000">
                <a:solidFill>
                  <a:schemeClr val="tx1"/>
                </a:solidFill>
              </a:defRPr>
            </a:lvl1pPr>
          </a:lstStyle>
          <a:p>
            <a:pPr defTabSz="457200"/>
            <a:fld id="{846CE7D5-CF57-46EF-B807-FDD0502418D4}" type="datetimeFigureOut">
              <a:rPr lang="en-US" smtClean="0">
                <a:solidFill>
                  <a:prstClr val="black"/>
                </a:solidFill>
              </a:rPr>
              <a:pPr defTabSz="457200"/>
              <a:t>11/26/2025</a:t>
            </a:fld>
            <a:endParaRPr lang="en-US">
              <a:solidFill>
                <a:prstClr val="black"/>
              </a:solidFill>
            </a:endParaRPr>
          </a:p>
        </p:txBody>
      </p:sp>
      <p:sp>
        <p:nvSpPr>
          <p:cNvPr id="5" name="Footer Placeholder 4"/>
          <p:cNvSpPr>
            <a:spLocks noGrp="1"/>
          </p:cNvSpPr>
          <p:nvPr>
            <p:ph type="ftr" sz="quarter" idx="3"/>
          </p:nvPr>
        </p:nvSpPr>
        <p:spPr>
          <a:xfrm>
            <a:off x="913774" y="5883275"/>
            <a:ext cx="6672887" cy="365125"/>
          </a:xfrm>
          <a:prstGeom prst="rect">
            <a:avLst/>
          </a:prstGeom>
        </p:spPr>
        <p:txBody>
          <a:bodyPr vert="horz" lIns="91440" tIns="45720" rIns="91440" bIns="45720" rtlCol="0" anchor="ctr"/>
          <a:lstStyle>
            <a:lvl1pPr algn="l">
              <a:defRPr sz="1000">
                <a:solidFill>
                  <a:schemeClr val="tx1"/>
                </a:solidFill>
              </a:defRPr>
            </a:lvl1pPr>
          </a:lstStyle>
          <a:p>
            <a:pPr defTabSz="457200"/>
            <a:endParaRPr lang="en-US">
              <a:solidFill>
                <a:prstClr val="black"/>
              </a:solidFill>
            </a:endParaRPr>
          </a:p>
        </p:txBody>
      </p:sp>
      <p:sp>
        <p:nvSpPr>
          <p:cNvPr id="6" name="Slide Number Placeholder 5"/>
          <p:cNvSpPr>
            <a:spLocks noGrp="1"/>
          </p:cNvSpPr>
          <p:nvPr>
            <p:ph type="sldNum" sz="quarter" idx="4"/>
          </p:nvPr>
        </p:nvSpPr>
        <p:spPr>
          <a:xfrm>
            <a:off x="10514011" y="5883275"/>
            <a:ext cx="764215" cy="365125"/>
          </a:xfrm>
          <a:prstGeom prst="rect">
            <a:avLst/>
          </a:prstGeom>
        </p:spPr>
        <p:txBody>
          <a:bodyPr vert="horz" lIns="91440" tIns="45720" rIns="91440" bIns="45720" rtlCol="0" anchor="ctr"/>
          <a:lstStyle>
            <a:lvl1pPr algn="r">
              <a:defRPr sz="1000">
                <a:solidFill>
                  <a:schemeClr val="tx1"/>
                </a:solidFill>
              </a:defRPr>
            </a:lvl1pPr>
          </a:lstStyle>
          <a:p>
            <a:pPr defTabSz="457200"/>
            <a:fld id="{330EA680-D336-4FF7-8B7A-9848BB0A1C32}" type="slidenum">
              <a:rPr lang="en-US" smtClean="0">
                <a:solidFill>
                  <a:prstClr val="black"/>
                </a:solidFill>
              </a:rPr>
              <a:pPr defTabSz="457200"/>
              <a:t>‹#›</a:t>
            </a:fld>
            <a:endParaRPr lang="en-US">
              <a:solidFill>
                <a:prstClr val="black"/>
              </a:solidFill>
            </a:endParaRPr>
          </a:p>
        </p:txBody>
      </p:sp>
    </p:spTree>
    <p:extLst>
      <p:ext uri="{BB962C8B-B14F-4D97-AF65-F5344CB8AC3E}">
        <p14:creationId xmlns:p14="http://schemas.microsoft.com/office/powerpoint/2010/main" val="1766030077"/>
      </p:ext>
    </p:extLst>
  </p:cSld>
  <p:clrMap bg1="lt1" tx1="dk1" bg2="lt2" tx2="dk2" accent1="accent1" accent2="accent2" accent3="accent3" accent4="accent4" accent5="accent5" accent6="accent6" hlink="hlink" folHlink="folHlink"/>
  <p:sldLayoutIdLst>
    <p:sldLayoutId id="2147483779" r:id="rId1"/>
    <p:sldLayoutId id="2147483780" r:id="rId2"/>
    <p:sldLayoutId id="2147483781" r:id="rId3"/>
    <p:sldLayoutId id="2147483782" r:id="rId4"/>
    <p:sldLayoutId id="2147483783" r:id="rId5"/>
    <p:sldLayoutId id="2147483784" r:id="rId6"/>
    <p:sldLayoutId id="2147483785" r:id="rId7"/>
    <p:sldLayoutId id="2147483786" r:id="rId8"/>
    <p:sldLayoutId id="2147483787" r:id="rId9"/>
    <p:sldLayoutId id="2147483788" r:id="rId10"/>
    <p:sldLayoutId id="2147483789" r:id="rId11"/>
    <p:sldLayoutId id="2147483790" r:id="rId12"/>
    <p:sldLayoutId id="2147483791" r:id="rId13"/>
    <p:sldLayoutId id="2147483792" r:id="rId14"/>
    <p:sldLayoutId id="2147483793" r:id="rId15"/>
    <p:sldLayoutId id="2147483794" r:id="rId16"/>
    <p:sldLayoutId id="2147483795" r:id="rId17"/>
    <p:sldLayoutId id="2147483796" r:id="rId18"/>
  </p:sldLayoutIdLst>
  <p:txStyles>
    <p:titleStyle>
      <a:lvl1pPr algn="ctr" defTabSz="914400" rtl="0" eaLnBrk="1" latinLnBrk="0" hangingPunct="1">
        <a:lnSpc>
          <a:spcPct val="90000"/>
        </a:lnSpc>
        <a:spcBef>
          <a:spcPct val="0"/>
        </a:spcBef>
        <a:buNone/>
        <a:defRPr sz="3600" kern="1200" cap="all" baseline="0">
          <a:solidFill>
            <a:schemeClr val="tx1"/>
          </a:solidFill>
          <a:effectLst/>
          <a:latin typeface="+mj-lt"/>
          <a:ea typeface="+mj-ea"/>
          <a:cs typeface="+mj-cs"/>
        </a:defRPr>
      </a:lvl1pPr>
    </p:titleStyle>
    <p:bodyStyle>
      <a:lvl1pPr marL="228600" indent="-228600" algn="l" defTabSz="914400" rtl="0" eaLnBrk="1" latinLnBrk="0" hangingPunct="1">
        <a:lnSpc>
          <a:spcPct val="120000"/>
        </a:lnSpc>
        <a:spcBef>
          <a:spcPts val="1000"/>
        </a:spcBef>
        <a:buClr>
          <a:schemeClr val="tx1"/>
        </a:buClr>
        <a:buFont typeface="Arial" panose="020B0604020202020204" pitchFamily="34" charset="0"/>
        <a:buChar char="•"/>
        <a:defRPr sz="2000" kern="1200" cap="all" baseline="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tx1"/>
        </a:buClr>
        <a:buFont typeface="Arial" panose="020B0604020202020204" pitchFamily="34" charset="0"/>
        <a:buChar char="•"/>
        <a:defRPr sz="1800" kern="1200" cap="all" baseline="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tx1"/>
        </a:buClr>
        <a:buFont typeface="Arial" panose="020B0604020202020204" pitchFamily="34" charset="0"/>
        <a:buChar char="•"/>
        <a:defRPr sz="1600" kern="1200" cap="all" baseline="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blipFill dpi="0" rotWithShape="1">
          <a:blip r:embed="rId20"/>
          <a:srcRect/>
          <a:tile tx="0" ty="0" sx="100000" sy="100000" flip="none" algn="tl"/>
        </a:blipFill>
        <a:effectLst/>
      </p:bgPr>
    </p:bg>
    <p:spTree>
      <p:nvGrpSpPr>
        <p:cNvPr id="1" name=""/>
        <p:cNvGrpSpPr/>
        <p:nvPr/>
      </p:nvGrpSpPr>
      <p:grpSpPr>
        <a:xfrm>
          <a:off x="0" y="0"/>
          <a:ext cx="0" cy="0"/>
          <a:chOff x="0" y="0"/>
          <a:chExt cx="0" cy="0"/>
        </a:xfrm>
      </p:grpSpPr>
      <p:pic>
        <p:nvPicPr>
          <p:cNvPr id="1026" name="Picture 2" descr="\\DROBO-FS\QuickDrops\JB\PPTX NG\Droplets\LightingOverlay.png"/>
          <p:cNvPicPr>
            <a:picLocks noChangeAspect="1" noChangeArrowheads="1"/>
          </p:cNvPicPr>
          <p:nvPr/>
        </p:nvPicPr>
        <p:blipFill>
          <a:blip r:embed="rId21">
            <a:alphaModFix amt="70000"/>
            <a:extLst>
              <a:ext uri="{28A0092B-C50C-407E-A947-70E740481C1C}">
                <a14:useLocalDpi xmlns:a14="http://schemas.microsoft.com/office/drawing/2010/main" val="0"/>
              </a:ext>
            </a:extLst>
          </a:blip>
          <a:srcRect/>
          <a:stretch>
            <a:fillRect/>
          </a:stretch>
        </p:blipFill>
        <p:spPr bwMode="auto">
          <a:xfrm>
            <a:off x="0" y="0"/>
            <a:ext cx="12192003" cy="6858001"/>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913775" y="618517"/>
            <a:ext cx="10364451" cy="1596177"/>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913775" y="2367093"/>
            <a:ext cx="10364452" cy="3424107"/>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678737" y="5883275"/>
            <a:ext cx="2743200" cy="365125"/>
          </a:xfrm>
          <a:prstGeom prst="rect">
            <a:avLst/>
          </a:prstGeom>
        </p:spPr>
        <p:txBody>
          <a:bodyPr vert="horz" lIns="91440" tIns="45720" rIns="91440" bIns="45720" rtlCol="0" anchor="ctr"/>
          <a:lstStyle>
            <a:lvl1pPr algn="r">
              <a:defRPr sz="1000">
                <a:solidFill>
                  <a:schemeClr val="tx1"/>
                </a:solidFill>
              </a:defRPr>
            </a:lvl1pPr>
          </a:lstStyle>
          <a:p>
            <a:pPr defTabSz="457200"/>
            <a:fld id="{846CE7D5-CF57-46EF-B807-FDD0502418D4}" type="datetimeFigureOut">
              <a:rPr lang="en-US" smtClean="0">
                <a:solidFill>
                  <a:prstClr val="black"/>
                </a:solidFill>
              </a:rPr>
              <a:pPr defTabSz="457200"/>
              <a:t>11/26/2025</a:t>
            </a:fld>
            <a:endParaRPr lang="en-US">
              <a:solidFill>
                <a:prstClr val="black"/>
              </a:solidFill>
            </a:endParaRPr>
          </a:p>
        </p:txBody>
      </p:sp>
      <p:sp>
        <p:nvSpPr>
          <p:cNvPr id="5" name="Footer Placeholder 4"/>
          <p:cNvSpPr>
            <a:spLocks noGrp="1"/>
          </p:cNvSpPr>
          <p:nvPr>
            <p:ph type="ftr" sz="quarter" idx="3"/>
          </p:nvPr>
        </p:nvSpPr>
        <p:spPr>
          <a:xfrm>
            <a:off x="913774" y="5883275"/>
            <a:ext cx="6672887" cy="365125"/>
          </a:xfrm>
          <a:prstGeom prst="rect">
            <a:avLst/>
          </a:prstGeom>
        </p:spPr>
        <p:txBody>
          <a:bodyPr vert="horz" lIns="91440" tIns="45720" rIns="91440" bIns="45720" rtlCol="0" anchor="ctr"/>
          <a:lstStyle>
            <a:lvl1pPr algn="l">
              <a:defRPr sz="1000">
                <a:solidFill>
                  <a:schemeClr val="tx1"/>
                </a:solidFill>
              </a:defRPr>
            </a:lvl1pPr>
          </a:lstStyle>
          <a:p>
            <a:pPr defTabSz="457200"/>
            <a:endParaRPr lang="en-US">
              <a:solidFill>
                <a:prstClr val="black"/>
              </a:solidFill>
            </a:endParaRPr>
          </a:p>
        </p:txBody>
      </p:sp>
      <p:sp>
        <p:nvSpPr>
          <p:cNvPr id="6" name="Slide Number Placeholder 5"/>
          <p:cNvSpPr>
            <a:spLocks noGrp="1"/>
          </p:cNvSpPr>
          <p:nvPr>
            <p:ph type="sldNum" sz="quarter" idx="4"/>
          </p:nvPr>
        </p:nvSpPr>
        <p:spPr>
          <a:xfrm>
            <a:off x="10514011" y="5883275"/>
            <a:ext cx="764215" cy="365125"/>
          </a:xfrm>
          <a:prstGeom prst="rect">
            <a:avLst/>
          </a:prstGeom>
        </p:spPr>
        <p:txBody>
          <a:bodyPr vert="horz" lIns="91440" tIns="45720" rIns="91440" bIns="45720" rtlCol="0" anchor="ctr"/>
          <a:lstStyle>
            <a:lvl1pPr algn="r">
              <a:defRPr sz="1000">
                <a:solidFill>
                  <a:schemeClr val="tx1"/>
                </a:solidFill>
              </a:defRPr>
            </a:lvl1pPr>
          </a:lstStyle>
          <a:p>
            <a:pPr defTabSz="457200"/>
            <a:fld id="{330EA680-D336-4FF7-8B7A-9848BB0A1C32}" type="slidenum">
              <a:rPr lang="en-US" smtClean="0">
                <a:solidFill>
                  <a:prstClr val="black"/>
                </a:solidFill>
              </a:rPr>
              <a:pPr defTabSz="457200"/>
              <a:t>‹#›</a:t>
            </a:fld>
            <a:endParaRPr lang="en-US">
              <a:solidFill>
                <a:prstClr val="black"/>
              </a:solidFill>
            </a:endParaRPr>
          </a:p>
        </p:txBody>
      </p:sp>
    </p:spTree>
    <p:extLst>
      <p:ext uri="{BB962C8B-B14F-4D97-AF65-F5344CB8AC3E}">
        <p14:creationId xmlns:p14="http://schemas.microsoft.com/office/powerpoint/2010/main" val="2277270966"/>
      </p:ext>
    </p:extLst>
  </p:cSld>
  <p:clrMap bg1="lt1" tx1="dk1" bg2="lt2" tx2="dk2" accent1="accent1" accent2="accent2" accent3="accent3" accent4="accent4" accent5="accent5" accent6="accent6" hlink="hlink" folHlink="folHlink"/>
  <p:sldLayoutIdLst>
    <p:sldLayoutId id="2147483817" r:id="rId1"/>
    <p:sldLayoutId id="2147483818" r:id="rId2"/>
    <p:sldLayoutId id="2147483819" r:id="rId3"/>
    <p:sldLayoutId id="2147483820" r:id="rId4"/>
    <p:sldLayoutId id="2147483821" r:id="rId5"/>
    <p:sldLayoutId id="2147483822" r:id="rId6"/>
    <p:sldLayoutId id="2147483823" r:id="rId7"/>
    <p:sldLayoutId id="2147483824" r:id="rId8"/>
    <p:sldLayoutId id="2147483825" r:id="rId9"/>
    <p:sldLayoutId id="2147483826" r:id="rId10"/>
    <p:sldLayoutId id="2147483827" r:id="rId11"/>
    <p:sldLayoutId id="2147483828" r:id="rId12"/>
    <p:sldLayoutId id="2147483829" r:id="rId13"/>
    <p:sldLayoutId id="2147483830" r:id="rId14"/>
    <p:sldLayoutId id="2147483831" r:id="rId15"/>
    <p:sldLayoutId id="2147483832" r:id="rId16"/>
    <p:sldLayoutId id="2147483833" r:id="rId17"/>
    <p:sldLayoutId id="2147483834" r:id="rId18"/>
  </p:sldLayoutIdLst>
  <p:txStyles>
    <p:titleStyle>
      <a:lvl1pPr algn="ctr" defTabSz="914400" rtl="0" eaLnBrk="1" latinLnBrk="0" hangingPunct="1">
        <a:lnSpc>
          <a:spcPct val="90000"/>
        </a:lnSpc>
        <a:spcBef>
          <a:spcPct val="0"/>
        </a:spcBef>
        <a:buNone/>
        <a:defRPr sz="3600" kern="1200" cap="all" baseline="0">
          <a:solidFill>
            <a:schemeClr val="tx1"/>
          </a:solidFill>
          <a:effectLst/>
          <a:latin typeface="+mj-lt"/>
          <a:ea typeface="+mj-ea"/>
          <a:cs typeface="+mj-cs"/>
        </a:defRPr>
      </a:lvl1pPr>
    </p:titleStyle>
    <p:bodyStyle>
      <a:lvl1pPr marL="228600" indent="-228600" algn="l" defTabSz="914400" rtl="0" eaLnBrk="1" latinLnBrk="0" hangingPunct="1">
        <a:lnSpc>
          <a:spcPct val="120000"/>
        </a:lnSpc>
        <a:spcBef>
          <a:spcPts val="1000"/>
        </a:spcBef>
        <a:buClr>
          <a:schemeClr val="tx1"/>
        </a:buClr>
        <a:buFont typeface="Arial" panose="020B0604020202020204" pitchFamily="34" charset="0"/>
        <a:buChar char="•"/>
        <a:defRPr sz="2000" kern="1200" cap="all" baseline="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tx1"/>
        </a:buClr>
        <a:buFont typeface="Arial" panose="020B0604020202020204" pitchFamily="34" charset="0"/>
        <a:buChar char="•"/>
        <a:defRPr sz="1800" kern="1200" cap="all" baseline="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tx1"/>
        </a:buClr>
        <a:buFont typeface="Arial" panose="020B0604020202020204" pitchFamily="34" charset="0"/>
        <a:buChar char="•"/>
        <a:defRPr sz="1600" kern="1200" cap="all" baseline="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1.jpeg"/><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3.png"/></Relationships>
</file>

<file path=ppt/slides/_rels/slide1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jpg"/><Relationship Id="rId1" Type="http://schemas.openxmlformats.org/officeDocument/2006/relationships/slideLayout" Target="../slideLayouts/slideLayout13.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4.jpeg"/><Relationship Id="rId1" Type="http://schemas.openxmlformats.org/officeDocument/2006/relationships/slideLayout" Target="../slideLayouts/slideLayout90.xml"/><Relationship Id="rId5" Type="http://schemas.openxmlformats.org/officeDocument/2006/relationships/image" Target="../media/image4.png"/><Relationship Id="rId4" Type="http://schemas.openxmlformats.org/officeDocument/2006/relationships/image" Target="../media/image3.png"/></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90.xml"/><Relationship Id="rId4" Type="http://schemas.openxmlformats.org/officeDocument/2006/relationships/image" Target="../media/image4.png"/></Relationships>
</file>

<file path=ppt/slides/_rels/slide14.xml.rels><?xml version="1.0" encoding="UTF-8" standalone="yes"?>
<Relationships xmlns="http://schemas.openxmlformats.org/package/2006/relationships"><Relationship Id="rId3" Type="http://schemas.openxmlformats.org/officeDocument/2006/relationships/image" Target="../media/image25.png"/><Relationship Id="rId7"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Layout" Target="../slideLayouts/slideLayout57.xml"/><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image" Target="../media/image26.jpeg"/></Relationships>
</file>

<file path=ppt/slides/_rels/slide15.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5.png"/><Relationship Id="rId1" Type="http://schemas.openxmlformats.org/officeDocument/2006/relationships/slideLayout" Target="../slideLayouts/slideLayout57.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28.jpeg"/><Relationship Id="rId7" Type="http://schemas.openxmlformats.org/officeDocument/2006/relationships/image" Target="../media/image4.png"/><Relationship Id="rId2" Type="http://schemas.openxmlformats.org/officeDocument/2006/relationships/slideLayout" Target="../slideLayouts/slideLayout94.xml"/><Relationship Id="rId1" Type="http://schemas.openxmlformats.org/officeDocument/2006/relationships/themeOverride" Target="../theme/themeOverride2.xml"/><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image" Target="../media/image29.jpeg"/></Relationships>
</file>

<file path=ppt/slides/_rels/slide17.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126.xml"/></Relationships>
</file>

<file path=ppt/slides/_rels/slide1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9.xml"/><Relationship Id="rId5" Type="http://schemas.openxmlformats.org/officeDocument/2006/relationships/image" Target="../media/image3.png"/><Relationship Id="rId4" Type="http://schemas.openxmlformats.org/officeDocument/2006/relationships/image" Target="../media/image30.png"/></Relationships>
</file>

<file path=ppt/slides/_rels/slide1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9.xml"/><Relationship Id="rId5" Type="http://schemas.openxmlformats.org/officeDocument/2006/relationships/image" Target="../media/image31.png"/><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4.jpeg"/><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3.png"/></Relationships>
</file>

<file path=ppt/slides/_rels/slide23.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6.jpeg"/><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3.png"/></Relationships>
</file>

<file path=ppt/slides/_rels/slide25.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8.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image" Target="../media/image41.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2.jpeg"/><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3.png"/></Relationships>
</file>

<file path=ppt/slides/_rels/slide30.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image" Target="../media/image44.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image" Target="../media/image46.jpeg"/><Relationship Id="rId1" Type="http://schemas.openxmlformats.org/officeDocument/2006/relationships/slideLayout" Target="../slideLayouts/slideLayout2.xml"/><Relationship Id="rId4" Type="http://schemas.microsoft.com/office/2007/relationships/hdphoto" Target="../media/hdphoto1.wdp"/></Relationships>
</file>

<file path=ppt/slides/_rels/slide32.xml.rels><?xml version="1.0" encoding="UTF-8" standalone="yes"?>
<Relationships xmlns="http://schemas.openxmlformats.org/package/2006/relationships"><Relationship Id="rId8" Type="http://schemas.openxmlformats.org/officeDocument/2006/relationships/image" Target="../media/image54.png"/><Relationship Id="rId3" Type="http://schemas.openxmlformats.org/officeDocument/2006/relationships/image" Target="../media/image49.png"/><Relationship Id="rId7" Type="http://schemas.openxmlformats.org/officeDocument/2006/relationships/image" Target="../media/image53.png"/><Relationship Id="rId12" Type="http://schemas.openxmlformats.org/officeDocument/2006/relationships/image" Target="../media/image58.png"/><Relationship Id="rId2" Type="http://schemas.openxmlformats.org/officeDocument/2006/relationships/image" Target="../media/image48.png"/><Relationship Id="rId1" Type="http://schemas.openxmlformats.org/officeDocument/2006/relationships/slideLayout" Target="../slideLayouts/slideLayout6.xml"/><Relationship Id="rId6" Type="http://schemas.openxmlformats.org/officeDocument/2006/relationships/image" Target="../media/image52.png"/><Relationship Id="rId11" Type="http://schemas.openxmlformats.org/officeDocument/2006/relationships/image" Target="../media/image57.png"/><Relationship Id="rId5" Type="http://schemas.openxmlformats.org/officeDocument/2006/relationships/image" Target="../media/image51.png"/><Relationship Id="rId10" Type="http://schemas.openxmlformats.org/officeDocument/2006/relationships/image" Target="../media/image56.png"/><Relationship Id="rId4" Type="http://schemas.openxmlformats.org/officeDocument/2006/relationships/image" Target="../media/image50.png"/><Relationship Id="rId9" Type="http://schemas.openxmlformats.org/officeDocument/2006/relationships/image" Target="../media/image55.png"/></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png"/><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chart" Target="../charts/chart1.xml"/><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 xmlns:a16="http://schemas.microsoft.com/office/drawing/2014/main" id="{D90DA1E0-FB41-CC2D-B327-57318AFEFBA1}"/>
              </a:ext>
            </a:extLst>
          </p:cNvPr>
          <p:cNvSpPr>
            <a:spLocks noGrp="1"/>
          </p:cNvSpPr>
          <p:nvPr>
            <p:ph type="ctrTitle"/>
          </p:nvPr>
        </p:nvSpPr>
        <p:spPr>
          <a:xfrm>
            <a:off x="1423207" y="1464659"/>
            <a:ext cx="9144000" cy="910890"/>
          </a:xfrm>
        </p:spPr>
        <p:txBody>
          <a:bodyPr>
            <a:normAutofit/>
          </a:bodyPr>
          <a:lstStyle/>
          <a:p>
            <a:r>
              <a:rPr lang="en-IN" sz="5400" dirty="0" smtClean="0">
                <a:latin typeface="Arial Black" panose="020B0A04020102020204" pitchFamily="34" charset="0"/>
              </a:rPr>
              <a:t>PEYJAL SAMVAD</a:t>
            </a:r>
            <a:endParaRPr lang="en-IN" sz="5400" dirty="0">
              <a:latin typeface="Arial Black" panose="020B0A04020102020204" pitchFamily="34" charset="0"/>
            </a:endParaRPr>
          </a:p>
        </p:txBody>
      </p:sp>
      <p:sp>
        <p:nvSpPr>
          <p:cNvPr id="9" name="Subtitle 8">
            <a:extLst>
              <a:ext uri="{FF2B5EF4-FFF2-40B4-BE49-F238E27FC236}">
                <a16:creationId xmlns="" xmlns:a16="http://schemas.microsoft.com/office/drawing/2014/main" id="{9C40DE33-BEEE-D6A9-3A15-0F497433DA92}"/>
              </a:ext>
            </a:extLst>
          </p:cNvPr>
          <p:cNvSpPr>
            <a:spLocks noGrp="1"/>
          </p:cNvSpPr>
          <p:nvPr>
            <p:ph type="subTitle" idx="1"/>
          </p:nvPr>
        </p:nvSpPr>
        <p:spPr>
          <a:xfrm>
            <a:off x="1485733" y="2530682"/>
            <a:ext cx="9144000" cy="1301858"/>
          </a:xfrm>
        </p:spPr>
        <p:txBody>
          <a:bodyPr>
            <a:noAutofit/>
          </a:bodyPr>
          <a:lstStyle/>
          <a:p>
            <a:r>
              <a:rPr lang="en-IN" sz="3200" dirty="0">
                <a:latin typeface="Arial Black" panose="020B0A04020102020204" pitchFamily="34" charset="0"/>
              </a:rPr>
              <a:t>THIRUVALLUR DISTRICT</a:t>
            </a:r>
          </a:p>
          <a:p>
            <a:r>
              <a:rPr lang="en-IN" sz="3200" dirty="0">
                <a:latin typeface="Arial Black" panose="020B0A04020102020204" pitchFamily="34" charset="0"/>
              </a:rPr>
              <a:t>TAMIL NADU</a:t>
            </a:r>
          </a:p>
        </p:txBody>
      </p:sp>
      <p:pic>
        <p:nvPicPr>
          <p:cNvPr id="11" name="Picture 10">
            <a:extLst>
              <a:ext uri="{FF2B5EF4-FFF2-40B4-BE49-F238E27FC236}">
                <a16:creationId xmlns="" xmlns:a16="http://schemas.microsoft.com/office/drawing/2014/main" id="{432E1162-3AD1-98E8-88FB-B4B91B237728}"/>
              </a:ext>
            </a:extLst>
          </p:cNvPr>
          <p:cNvPicPr>
            <a:picLocks noChangeAspect="1"/>
          </p:cNvPicPr>
          <p:nvPr/>
        </p:nvPicPr>
        <p:blipFill>
          <a:blip r:embed="rId2"/>
          <a:stretch>
            <a:fillRect/>
          </a:stretch>
        </p:blipFill>
        <p:spPr>
          <a:xfrm>
            <a:off x="10381091" y="152064"/>
            <a:ext cx="1592424" cy="1546267"/>
          </a:xfrm>
          <a:prstGeom prst="rect">
            <a:avLst/>
          </a:prstGeom>
        </p:spPr>
      </p:pic>
      <p:pic>
        <p:nvPicPr>
          <p:cNvPr id="15" name="Picture 14">
            <a:extLst>
              <a:ext uri="{FF2B5EF4-FFF2-40B4-BE49-F238E27FC236}">
                <a16:creationId xmlns="" xmlns:a16="http://schemas.microsoft.com/office/drawing/2014/main" id="{9A0A515F-1D30-6EE0-E905-286BD93525E6}"/>
              </a:ext>
            </a:extLst>
          </p:cNvPr>
          <p:cNvPicPr>
            <a:picLocks noChangeAspect="1"/>
          </p:cNvPicPr>
          <p:nvPr/>
        </p:nvPicPr>
        <p:blipFill>
          <a:blip r:embed="rId3"/>
          <a:stretch>
            <a:fillRect/>
          </a:stretch>
        </p:blipFill>
        <p:spPr>
          <a:xfrm>
            <a:off x="4851282" y="152064"/>
            <a:ext cx="1978396" cy="1394206"/>
          </a:xfrm>
          <a:prstGeom prst="rect">
            <a:avLst/>
          </a:prstGeom>
        </p:spPr>
      </p:pic>
      <p:pic>
        <p:nvPicPr>
          <p:cNvPr id="7" name="Picture 6">
            <a:extLst>
              <a:ext uri="{FF2B5EF4-FFF2-40B4-BE49-F238E27FC236}">
                <a16:creationId xmlns="" xmlns:a16="http://schemas.microsoft.com/office/drawing/2014/main" id="{5405CD43-DEBB-F2F2-1CD2-F30A71BFF54D}"/>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84575" y="152064"/>
            <a:ext cx="1639147" cy="1394206"/>
          </a:xfrm>
          <a:prstGeom prst="rect">
            <a:avLst/>
          </a:prstGeom>
          <a:noFill/>
        </p:spPr>
      </p:pic>
      <p:sp>
        <p:nvSpPr>
          <p:cNvPr id="10" name="Subtitle 8">
            <a:extLst>
              <a:ext uri="{FF2B5EF4-FFF2-40B4-BE49-F238E27FC236}">
                <a16:creationId xmlns="" xmlns:a16="http://schemas.microsoft.com/office/drawing/2014/main" id="{9C40DE33-BEEE-D6A9-3A15-0F497433DA92}"/>
              </a:ext>
            </a:extLst>
          </p:cNvPr>
          <p:cNvSpPr txBox="1">
            <a:spLocks/>
          </p:cNvSpPr>
          <p:nvPr/>
        </p:nvSpPr>
        <p:spPr>
          <a:xfrm>
            <a:off x="1581489" y="4688947"/>
            <a:ext cx="9144000" cy="1574288"/>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IN" dirty="0" smtClean="0">
                <a:latin typeface="Arial Black" panose="020B0A04020102020204" pitchFamily="34" charset="0"/>
              </a:rPr>
              <a:t>SUBMITTED BY </a:t>
            </a:r>
          </a:p>
          <a:p>
            <a:r>
              <a:rPr lang="en-IN" dirty="0" smtClean="0">
                <a:latin typeface="Arial Black" panose="020B0A04020102020204" pitchFamily="34" charset="0"/>
              </a:rPr>
              <a:t>THE DISTRICT COLLECTOR </a:t>
            </a:r>
          </a:p>
          <a:p>
            <a:r>
              <a:rPr lang="en-IN" dirty="0" smtClean="0">
                <a:latin typeface="Arial Black" panose="020B0A04020102020204" pitchFamily="34" charset="0"/>
              </a:rPr>
              <a:t>TIRUVALLUR DISTRICT</a:t>
            </a:r>
            <a:endParaRPr lang="en-IN" dirty="0">
              <a:latin typeface="Arial Black" panose="020B0A04020102020204" pitchFamily="34" charset="0"/>
            </a:endParaRPr>
          </a:p>
        </p:txBody>
      </p:sp>
    </p:spTree>
    <p:extLst>
      <p:ext uri="{BB962C8B-B14F-4D97-AF65-F5344CB8AC3E}">
        <p14:creationId xmlns:p14="http://schemas.microsoft.com/office/powerpoint/2010/main" val="406140160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 xmlns:a16="http://schemas.microsoft.com/office/drawing/2014/main" id="{46374EE4-00A9-DBA5-6F68-2653FBDFF983}"/>
            </a:ext>
          </a:extLst>
        </p:cNvPr>
        <p:cNvGrpSpPr/>
        <p:nvPr/>
      </p:nvGrpSpPr>
      <p:grpSpPr>
        <a:xfrm>
          <a:off x="0" y="0"/>
          <a:ext cx="0" cy="0"/>
          <a:chOff x="0" y="0"/>
          <a:chExt cx="0" cy="0"/>
        </a:xfrm>
      </p:grpSpPr>
      <p:sp>
        <p:nvSpPr>
          <p:cNvPr id="100" name="Slide Number Placeholder 99">
            <a:extLst>
              <a:ext uri="{FF2B5EF4-FFF2-40B4-BE49-F238E27FC236}">
                <a16:creationId xmlns="" xmlns:a16="http://schemas.microsoft.com/office/drawing/2014/main" id="{C1EB4A81-8787-0964-88B6-186A88C9330B}"/>
              </a:ext>
            </a:extLst>
          </p:cNvPr>
          <p:cNvSpPr>
            <a:spLocks noGrp="1"/>
          </p:cNvSpPr>
          <p:nvPr>
            <p:ph type="sldNum" sz="quarter" idx="12"/>
          </p:nvPr>
        </p:nvSpPr>
        <p:spPr/>
        <p:txBody>
          <a:bodyPr/>
          <a:lstStyle/>
          <a:p>
            <a:fld id="{B5CEABB6-07DC-46E8-9B57-56EC44A396E5}" type="slidenum">
              <a:rPr lang="en-US" smtClean="0">
                <a:solidFill>
                  <a:srgbClr val="E7E6E6">
                    <a:lumMod val="50000"/>
                  </a:srgbClr>
                </a:solidFill>
              </a:rPr>
              <a:pPr/>
              <a:t>10</a:t>
            </a:fld>
            <a:endParaRPr lang="en-US" dirty="0">
              <a:solidFill>
                <a:srgbClr val="E7E6E6">
                  <a:lumMod val="50000"/>
                </a:srgbClr>
              </a:solidFill>
            </a:endParaRPr>
          </a:p>
        </p:txBody>
      </p:sp>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046896" y="964864"/>
            <a:ext cx="2727016" cy="31461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Text Placeholder 9">
            <a:extLst>
              <a:ext uri="{FF2B5EF4-FFF2-40B4-BE49-F238E27FC236}">
                <a16:creationId xmlns="" xmlns:a16="http://schemas.microsoft.com/office/drawing/2014/main" id="{E4AA8F35-0510-B405-9E21-D4DBFCC03961}"/>
              </a:ext>
            </a:extLst>
          </p:cNvPr>
          <p:cNvSpPr txBox="1">
            <a:spLocks noGrp="1"/>
          </p:cNvSpPr>
          <p:nvPr>
            <p:ph idx="1"/>
          </p:nvPr>
        </p:nvSpPr>
        <p:spPr>
          <a:xfrm>
            <a:off x="384576" y="900580"/>
            <a:ext cx="8338638" cy="1484986"/>
          </a:xfrm>
          <a:prstGeom prst="rect">
            <a:avLst/>
          </a:prstGeom>
          <a:noFill/>
        </p:spPr>
        <p:txBody>
          <a:bodyPr vert="horz" lIns="91440" tIns="45720" rIns="91440" bIns="45720" rtlCol="0" anchor="ctr" anchorCtr="1">
            <a:normAutofit/>
          </a:bodyPr>
          <a:lstStyle>
            <a:lvl1pPr marL="0" indent="0" algn="ctr" defTabSz="685800" rtl="0" eaLnBrk="1" latinLnBrk="0" hangingPunct="1">
              <a:lnSpc>
                <a:spcPct val="90000"/>
              </a:lnSpc>
              <a:spcBef>
                <a:spcPts val="750"/>
              </a:spcBef>
              <a:buFont typeface="Arial" panose="020B0604020202020204" pitchFamily="34" charset="0"/>
              <a:buNone/>
              <a:defRPr sz="1500" b="0" kern="1200">
                <a:solidFill>
                  <a:schemeClr val="tx1"/>
                </a:solidFill>
                <a:latin typeface="+mj-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lumMod val="65000"/>
                    <a:lumOff val="35000"/>
                  </a:schemeClr>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lumMod val="65000"/>
                    <a:lumOff val="35000"/>
                  </a:schemeClr>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lumMod val="65000"/>
                    <a:lumOff val="35000"/>
                  </a:schemeClr>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lumMod val="65000"/>
                    <a:lumOff val="35000"/>
                  </a:schemeClr>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US" sz="4400" b="1" dirty="0" smtClean="0">
                <a:solidFill>
                  <a:srgbClr val="6600CC"/>
                </a:solidFill>
                <a:latin typeface="Bookman Old Style" pitchFamily="18" charset="0"/>
              </a:rPr>
              <a:t>Best Practices </a:t>
            </a:r>
          </a:p>
          <a:p>
            <a:r>
              <a:rPr lang="en-US" sz="4400" b="1" dirty="0" smtClean="0">
                <a:solidFill>
                  <a:srgbClr val="6600CC"/>
                </a:solidFill>
                <a:latin typeface="Bookman Old Style" pitchFamily="18" charset="0"/>
              </a:rPr>
              <a:t>in </a:t>
            </a:r>
            <a:r>
              <a:rPr lang="en-US" sz="4400" b="1" dirty="0" err="1" smtClean="0">
                <a:solidFill>
                  <a:srgbClr val="6600CC"/>
                </a:solidFill>
                <a:latin typeface="Bookman Old Style" pitchFamily="18" charset="0"/>
              </a:rPr>
              <a:t>Tiruvallur</a:t>
            </a:r>
            <a:r>
              <a:rPr lang="en-US" sz="4400" b="1" dirty="0" smtClean="0">
                <a:solidFill>
                  <a:srgbClr val="6600CC"/>
                </a:solidFill>
                <a:latin typeface="Bookman Old Style" pitchFamily="18" charset="0"/>
              </a:rPr>
              <a:t> District</a:t>
            </a:r>
            <a:endParaRPr lang="en-IN" sz="4400" b="1" dirty="0">
              <a:solidFill>
                <a:srgbClr val="6600CC"/>
              </a:solidFill>
              <a:latin typeface="Bookman Old Style" pitchFamily="18" charset="0"/>
            </a:endParaRPr>
          </a:p>
        </p:txBody>
      </p:sp>
      <p:pic>
        <p:nvPicPr>
          <p:cNvPr id="11" name="Picture 10">
            <a:extLst>
              <a:ext uri="{FF2B5EF4-FFF2-40B4-BE49-F238E27FC236}">
                <a16:creationId xmlns="" xmlns:a16="http://schemas.microsoft.com/office/drawing/2014/main" id="{432E1162-3AD1-98E8-88FB-B4B91B237728}"/>
              </a:ext>
            </a:extLst>
          </p:cNvPr>
          <p:cNvPicPr>
            <a:picLocks noChangeAspect="1"/>
          </p:cNvPicPr>
          <p:nvPr/>
        </p:nvPicPr>
        <p:blipFill>
          <a:blip r:embed="rId3"/>
          <a:stretch>
            <a:fillRect/>
          </a:stretch>
        </p:blipFill>
        <p:spPr>
          <a:xfrm>
            <a:off x="10381092" y="152064"/>
            <a:ext cx="858746" cy="600495"/>
          </a:xfrm>
          <a:prstGeom prst="rect">
            <a:avLst/>
          </a:prstGeom>
        </p:spPr>
      </p:pic>
      <p:pic>
        <p:nvPicPr>
          <p:cNvPr id="12" name="Picture 11">
            <a:extLst>
              <a:ext uri="{FF2B5EF4-FFF2-40B4-BE49-F238E27FC236}">
                <a16:creationId xmlns="" xmlns:a16="http://schemas.microsoft.com/office/drawing/2014/main" id="{9A0A515F-1D30-6EE0-E905-286BD93525E6}"/>
              </a:ext>
            </a:extLst>
          </p:cNvPr>
          <p:cNvPicPr>
            <a:picLocks noChangeAspect="1"/>
          </p:cNvPicPr>
          <p:nvPr/>
        </p:nvPicPr>
        <p:blipFill>
          <a:blip r:embed="rId4"/>
          <a:stretch>
            <a:fillRect/>
          </a:stretch>
        </p:blipFill>
        <p:spPr>
          <a:xfrm>
            <a:off x="5146536" y="152064"/>
            <a:ext cx="817294" cy="471023"/>
          </a:xfrm>
          <a:prstGeom prst="rect">
            <a:avLst/>
          </a:prstGeom>
        </p:spPr>
      </p:pic>
      <p:pic>
        <p:nvPicPr>
          <p:cNvPr id="13" name="Picture 12">
            <a:extLst>
              <a:ext uri="{FF2B5EF4-FFF2-40B4-BE49-F238E27FC236}">
                <a16:creationId xmlns="" xmlns:a16="http://schemas.microsoft.com/office/drawing/2014/main" id="{5405CD43-DEBB-F2F2-1CD2-F30A71BFF54D}"/>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84576" y="152065"/>
            <a:ext cx="999161" cy="600494"/>
          </a:xfrm>
          <a:prstGeom prst="rect">
            <a:avLst/>
          </a:prstGeom>
          <a:noFill/>
        </p:spPr>
      </p:pic>
      <p:graphicFrame>
        <p:nvGraphicFramePr>
          <p:cNvPr id="15" name="Table 14">
            <a:extLst>
              <a:ext uri="{FF2B5EF4-FFF2-40B4-BE49-F238E27FC236}">
                <a16:creationId xmlns="" xmlns:a16="http://schemas.microsoft.com/office/drawing/2014/main" id="{3CEA758D-945E-7983-8177-F81380F5F63C}"/>
              </a:ext>
            </a:extLst>
          </p:cNvPr>
          <p:cNvGraphicFramePr>
            <a:graphicFrameLocks noGrp="1"/>
          </p:cNvGraphicFramePr>
          <p:nvPr>
            <p:extLst>
              <p:ext uri="{D42A27DB-BD31-4B8C-83A1-F6EECF244321}">
                <p14:modId xmlns:p14="http://schemas.microsoft.com/office/powerpoint/2010/main" val="933364983"/>
              </p:ext>
            </p:extLst>
          </p:nvPr>
        </p:nvGraphicFramePr>
        <p:xfrm>
          <a:off x="576686" y="2457197"/>
          <a:ext cx="8033913" cy="3110123"/>
        </p:xfrm>
        <a:graphic>
          <a:graphicData uri="http://schemas.openxmlformats.org/drawingml/2006/table">
            <a:tbl>
              <a:tblPr firstRow="1" bandRow="1">
                <a:tableStyleId>{5C22544A-7EE6-4342-B048-85BDC9FD1C3A}</a:tableStyleId>
              </a:tblPr>
              <a:tblGrid>
                <a:gridCol w="8033913">
                  <a:extLst>
                    <a:ext uri="{9D8B030D-6E8A-4147-A177-3AD203B41FA5}">
                      <a16:colId xmlns="" xmlns:a16="http://schemas.microsoft.com/office/drawing/2014/main" val="2956355896"/>
                    </a:ext>
                  </a:extLst>
                </a:gridCol>
              </a:tblGrid>
              <a:tr h="3110123">
                <a:tc>
                  <a:txBody>
                    <a:bodyPr/>
                    <a:lstStyle/>
                    <a:p>
                      <a:r>
                        <a:rPr lang="en-US" sz="3200" b="1" dirty="0">
                          <a:solidFill>
                            <a:schemeClr val="accent6">
                              <a:lumMod val="75000"/>
                            </a:schemeClr>
                          </a:solidFill>
                          <a:latin typeface="Bookman Old Style" panose="02050604050505020204" pitchFamily="18" charset="0"/>
                        </a:rPr>
                        <a:t>1. Source Augmentation </a:t>
                      </a:r>
                    </a:p>
                    <a:p>
                      <a:pPr marL="285750" indent="-285750">
                        <a:buFont typeface="Wingdings" panose="05000000000000000000" pitchFamily="2" charset="2"/>
                        <a:buChar char="Ø"/>
                      </a:pPr>
                      <a:r>
                        <a:rPr lang="en-US" sz="3200" b="1" dirty="0">
                          <a:solidFill>
                            <a:schemeClr val="accent6">
                              <a:lumMod val="75000"/>
                            </a:schemeClr>
                          </a:solidFill>
                          <a:latin typeface="Bookman Old Style" panose="02050604050505020204" pitchFamily="18" charset="0"/>
                        </a:rPr>
                        <a:t>Recharge Shaft</a:t>
                      </a:r>
                    </a:p>
                    <a:p>
                      <a:pPr marL="285750" indent="-285750">
                        <a:buFont typeface="Wingdings" panose="05000000000000000000" pitchFamily="2" charset="2"/>
                        <a:buChar char="Ø"/>
                      </a:pPr>
                      <a:r>
                        <a:rPr lang="en-US" sz="3200" b="1" dirty="0">
                          <a:solidFill>
                            <a:schemeClr val="accent6">
                              <a:lumMod val="75000"/>
                            </a:schemeClr>
                          </a:solidFill>
                          <a:latin typeface="Bookman Old Style" panose="02050604050505020204" pitchFamily="18" charset="0"/>
                        </a:rPr>
                        <a:t>Others Structures</a:t>
                      </a:r>
                    </a:p>
                    <a:p>
                      <a:pPr marL="0" indent="0">
                        <a:buFont typeface="Wingdings" panose="05000000000000000000" pitchFamily="2" charset="2"/>
                        <a:buNone/>
                      </a:pPr>
                      <a:r>
                        <a:rPr lang="en-US" sz="3200" b="1" dirty="0">
                          <a:solidFill>
                            <a:schemeClr val="accent6">
                              <a:lumMod val="75000"/>
                            </a:schemeClr>
                          </a:solidFill>
                          <a:latin typeface="Bookman Old Style" panose="02050604050505020204" pitchFamily="18" charset="0"/>
                        </a:rPr>
                        <a:t>2. Community Participation</a:t>
                      </a:r>
                    </a:p>
                    <a:p>
                      <a:pPr marL="0" indent="0">
                        <a:buFont typeface="Wingdings" panose="05000000000000000000" pitchFamily="2" charset="2"/>
                        <a:buNone/>
                      </a:pPr>
                      <a:r>
                        <a:rPr lang="en-US" sz="3200" b="1" dirty="0">
                          <a:solidFill>
                            <a:schemeClr val="accent6">
                              <a:lumMod val="75000"/>
                            </a:schemeClr>
                          </a:solidFill>
                          <a:latin typeface="Bookman Old Style" panose="02050604050505020204" pitchFamily="18" charset="0"/>
                        </a:rPr>
                        <a:t>3. Special Focus to PVTG area</a:t>
                      </a:r>
                      <a:endParaRPr lang="en-IN" sz="1800" b="1" dirty="0">
                        <a:solidFill>
                          <a:schemeClr val="accent6">
                            <a:lumMod val="75000"/>
                          </a:schemeClr>
                        </a:solidFill>
                        <a:latin typeface="Bookman Old Style" panose="02050604050505020204" pitchFamily="18" charset="0"/>
                      </a:endParaRPr>
                    </a:p>
                  </a:txBody>
                  <a:tcPr>
                    <a:noFill/>
                  </a:tcPr>
                </a:tc>
                <a:extLst>
                  <a:ext uri="{0D108BD9-81ED-4DB2-BD59-A6C34878D82A}">
                    <a16:rowId xmlns="" xmlns:a16="http://schemas.microsoft.com/office/drawing/2014/main" val="567459287"/>
                  </a:ext>
                </a:extLst>
              </a:tr>
            </a:tbl>
          </a:graphicData>
        </a:graphic>
      </p:graphicFrame>
    </p:spTree>
    <p:extLst>
      <p:ext uri="{BB962C8B-B14F-4D97-AF65-F5344CB8AC3E}">
        <p14:creationId xmlns:p14="http://schemas.microsoft.com/office/powerpoint/2010/main" val="196962060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1745174" y="1026470"/>
            <a:ext cx="9065291" cy="571310"/>
          </a:xfrm>
          <a:prstGeom prst="rect">
            <a:avLst/>
          </a:prstGeom>
        </p:spPr>
        <p:txBody>
          <a:bodyPr vert="horz" wrap="square" lIns="0" tIns="17145" rIns="0" bIns="0" rtlCol="0">
            <a:spAutoFit/>
          </a:bodyPr>
          <a:lstStyle/>
          <a:p>
            <a:pPr marL="641350">
              <a:lnSpc>
                <a:spcPct val="100000"/>
              </a:lnSpc>
              <a:spcBef>
                <a:spcPts val="135"/>
              </a:spcBef>
            </a:pPr>
            <a:r>
              <a:rPr lang="en-IN" dirty="0">
                <a:solidFill>
                  <a:srgbClr val="7030A0"/>
                </a:solidFill>
              </a:rPr>
              <a:t>Best Practice: 1.</a:t>
            </a:r>
            <a:r>
              <a:rPr dirty="0" smtClean="0">
                <a:solidFill>
                  <a:srgbClr val="7030A0"/>
                </a:solidFill>
              </a:rPr>
              <a:t>Source</a:t>
            </a:r>
            <a:r>
              <a:rPr spc="-55" dirty="0" smtClean="0">
                <a:solidFill>
                  <a:srgbClr val="7030A0"/>
                </a:solidFill>
              </a:rPr>
              <a:t> </a:t>
            </a:r>
            <a:r>
              <a:rPr spc="-10" dirty="0">
                <a:solidFill>
                  <a:srgbClr val="7030A0"/>
                </a:solidFill>
              </a:rPr>
              <a:t>Augmentation</a:t>
            </a:r>
          </a:p>
        </p:txBody>
      </p:sp>
      <p:sp>
        <p:nvSpPr>
          <p:cNvPr id="3" name="object 3"/>
          <p:cNvSpPr txBox="1"/>
          <p:nvPr/>
        </p:nvSpPr>
        <p:spPr>
          <a:xfrm>
            <a:off x="11652512" y="5669679"/>
            <a:ext cx="93133" cy="141064"/>
          </a:xfrm>
          <a:prstGeom prst="rect">
            <a:avLst/>
          </a:prstGeom>
        </p:spPr>
        <p:txBody>
          <a:bodyPr vert="horz" wrap="square" lIns="0" tIns="0" rIns="0" bIns="0" rtlCol="0">
            <a:spAutoFit/>
          </a:bodyPr>
          <a:lstStyle/>
          <a:p>
            <a:pPr>
              <a:lnSpc>
                <a:spcPts val="1085"/>
              </a:lnSpc>
            </a:pPr>
            <a:r>
              <a:rPr sz="1000" kern="0" spc="-50" dirty="0">
                <a:solidFill>
                  <a:srgbClr val="0F243D"/>
                </a:solidFill>
                <a:latin typeface="Microsoft Sans Serif"/>
                <a:cs typeface="Microsoft Sans Serif"/>
              </a:rPr>
              <a:t>9</a:t>
            </a:r>
            <a:endParaRPr sz="1000" kern="0">
              <a:solidFill>
                <a:sysClr val="windowText" lastClr="000000"/>
              </a:solidFill>
              <a:latin typeface="Microsoft Sans Serif"/>
              <a:cs typeface="Microsoft Sans Serif"/>
            </a:endParaRPr>
          </a:p>
        </p:txBody>
      </p:sp>
      <p:sp>
        <p:nvSpPr>
          <p:cNvPr id="4" name="object 4"/>
          <p:cNvSpPr txBox="1"/>
          <p:nvPr/>
        </p:nvSpPr>
        <p:spPr>
          <a:xfrm>
            <a:off x="496916" y="3664326"/>
            <a:ext cx="6326910" cy="2217273"/>
          </a:xfrm>
          <a:prstGeom prst="rect">
            <a:avLst/>
          </a:prstGeom>
          <a:solidFill>
            <a:srgbClr val="FDD1BF"/>
          </a:solidFill>
        </p:spPr>
        <p:txBody>
          <a:bodyPr vert="horz" wrap="square" lIns="0" tIns="26669" rIns="0" bIns="0" rtlCol="0">
            <a:spAutoFit/>
          </a:bodyPr>
          <a:lstStyle/>
          <a:p>
            <a:pPr marL="3810" algn="ctr">
              <a:spcBef>
                <a:spcPts val="209"/>
              </a:spcBef>
            </a:pPr>
            <a:r>
              <a:rPr lang="en-IN" sz="1950" b="1" u="sng" kern="0" spc="-175" dirty="0" smtClean="0">
                <a:solidFill>
                  <a:srgbClr val="0F243D"/>
                </a:solidFill>
                <a:uFill>
                  <a:solidFill>
                    <a:srgbClr val="0F243D"/>
                  </a:solidFill>
                </a:uFill>
                <a:latin typeface="Arial"/>
                <a:cs typeface="Arial"/>
              </a:rPr>
              <a:t>Other Structures </a:t>
            </a:r>
          </a:p>
          <a:p>
            <a:pPr marL="289560" indent="-285750">
              <a:spcBef>
                <a:spcPts val="209"/>
              </a:spcBef>
              <a:buFont typeface="Arial" pitchFamily="34" charset="0"/>
              <a:buChar char="•"/>
            </a:pPr>
            <a:r>
              <a:rPr kern="0" dirty="0" smtClean="0">
                <a:solidFill>
                  <a:sysClr val="windowText" lastClr="000000"/>
                </a:solidFill>
                <a:latin typeface="Microsoft Sans Serif"/>
                <a:cs typeface="Microsoft Sans Serif"/>
              </a:rPr>
              <a:t>Construction</a:t>
            </a:r>
            <a:r>
              <a:rPr kern="0" spc="430" dirty="0" smtClean="0">
                <a:solidFill>
                  <a:sysClr val="windowText" lastClr="000000"/>
                </a:solidFill>
                <a:latin typeface="Microsoft Sans Serif"/>
                <a:cs typeface="Microsoft Sans Serif"/>
              </a:rPr>
              <a:t> </a:t>
            </a:r>
            <a:r>
              <a:rPr kern="0" dirty="0">
                <a:solidFill>
                  <a:sysClr val="windowText" lastClr="000000"/>
                </a:solidFill>
                <a:latin typeface="Microsoft Sans Serif"/>
                <a:cs typeface="Microsoft Sans Serif"/>
              </a:rPr>
              <a:t>of</a:t>
            </a:r>
            <a:r>
              <a:rPr kern="0" spc="434" dirty="0">
                <a:solidFill>
                  <a:sysClr val="windowText" lastClr="000000"/>
                </a:solidFill>
                <a:latin typeface="Microsoft Sans Serif"/>
                <a:cs typeface="Microsoft Sans Serif"/>
              </a:rPr>
              <a:t> </a:t>
            </a:r>
            <a:r>
              <a:rPr kern="0" dirty="0">
                <a:solidFill>
                  <a:sysClr val="windowText" lastClr="000000"/>
                </a:solidFill>
                <a:latin typeface="Microsoft Sans Serif"/>
                <a:cs typeface="Microsoft Sans Serif"/>
              </a:rPr>
              <a:t>check</a:t>
            </a:r>
            <a:r>
              <a:rPr kern="0" spc="434" dirty="0">
                <a:solidFill>
                  <a:sysClr val="windowText" lastClr="000000"/>
                </a:solidFill>
                <a:latin typeface="Microsoft Sans Serif"/>
                <a:cs typeface="Microsoft Sans Serif"/>
              </a:rPr>
              <a:t> </a:t>
            </a:r>
            <a:r>
              <a:rPr kern="0" dirty="0">
                <a:solidFill>
                  <a:sysClr val="windowText" lastClr="000000"/>
                </a:solidFill>
                <a:latin typeface="Microsoft Sans Serif"/>
                <a:cs typeface="Microsoft Sans Serif"/>
              </a:rPr>
              <a:t>dams</a:t>
            </a:r>
            <a:r>
              <a:rPr kern="0" spc="425" dirty="0">
                <a:solidFill>
                  <a:sysClr val="windowText" lastClr="000000"/>
                </a:solidFill>
                <a:latin typeface="Microsoft Sans Serif"/>
                <a:cs typeface="Microsoft Sans Serif"/>
              </a:rPr>
              <a:t> </a:t>
            </a:r>
            <a:r>
              <a:rPr kern="0" spc="-25" dirty="0" smtClean="0">
                <a:solidFill>
                  <a:sysClr val="windowText" lastClr="000000"/>
                </a:solidFill>
                <a:latin typeface="Microsoft Sans Serif"/>
                <a:cs typeface="Microsoft Sans Serif"/>
              </a:rPr>
              <a:t>at</a:t>
            </a:r>
            <a:r>
              <a:rPr lang="en-IN" kern="0" dirty="0">
                <a:solidFill>
                  <a:sysClr val="windowText" lastClr="000000"/>
                </a:solidFill>
                <a:latin typeface="Microsoft Sans Serif"/>
                <a:cs typeface="Microsoft Sans Serif"/>
              </a:rPr>
              <a:t> </a:t>
            </a:r>
            <a:r>
              <a:rPr kern="0" dirty="0" smtClean="0">
                <a:solidFill>
                  <a:sysClr val="windowText" lastClr="000000"/>
                </a:solidFill>
                <a:latin typeface="Microsoft Sans Serif"/>
                <a:cs typeface="Microsoft Sans Serif"/>
              </a:rPr>
              <a:t>suitable</a:t>
            </a:r>
            <a:r>
              <a:rPr kern="0" spc="80" dirty="0" smtClean="0">
                <a:solidFill>
                  <a:sysClr val="windowText" lastClr="000000"/>
                </a:solidFill>
                <a:latin typeface="Microsoft Sans Serif"/>
                <a:cs typeface="Microsoft Sans Serif"/>
              </a:rPr>
              <a:t>  </a:t>
            </a:r>
            <a:r>
              <a:rPr kern="0" dirty="0">
                <a:solidFill>
                  <a:sysClr val="windowText" lastClr="000000"/>
                </a:solidFill>
                <a:latin typeface="Microsoft Sans Serif"/>
                <a:cs typeface="Microsoft Sans Serif"/>
              </a:rPr>
              <a:t>location</a:t>
            </a:r>
            <a:r>
              <a:rPr kern="0" spc="80" dirty="0">
                <a:solidFill>
                  <a:sysClr val="windowText" lastClr="000000"/>
                </a:solidFill>
                <a:latin typeface="Microsoft Sans Serif"/>
                <a:cs typeface="Microsoft Sans Serif"/>
              </a:rPr>
              <a:t>  </a:t>
            </a:r>
            <a:r>
              <a:rPr kern="0" dirty="0">
                <a:solidFill>
                  <a:sysClr val="windowText" lastClr="000000"/>
                </a:solidFill>
                <a:latin typeface="Microsoft Sans Serif"/>
                <a:cs typeface="Microsoft Sans Serif"/>
              </a:rPr>
              <a:t>in</a:t>
            </a:r>
            <a:r>
              <a:rPr kern="0" spc="75" dirty="0">
                <a:solidFill>
                  <a:sysClr val="windowText" lastClr="000000"/>
                </a:solidFill>
                <a:latin typeface="Microsoft Sans Serif"/>
                <a:cs typeface="Microsoft Sans Serif"/>
              </a:rPr>
              <a:t>  </a:t>
            </a:r>
            <a:r>
              <a:rPr kern="0" spc="-25" dirty="0" smtClean="0">
                <a:solidFill>
                  <a:sysClr val="windowText" lastClr="000000"/>
                </a:solidFill>
                <a:latin typeface="Microsoft Sans Serif"/>
                <a:cs typeface="Microsoft Sans Serif"/>
              </a:rPr>
              <a:t>the</a:t>
            </a:r>
            <a:r>
              <a:rPr lang="en-IN" kern="0" spc="-25" dirty="0" smtClean="0">
                <a:solidFill>
                  <a:sysClr val="windowText" lastClr="000000"/>
                </a:solidFill>
                <a:latin typeface="Microsoft Sans Serif"/>
                <a:cs typeface="Microsoft Sans Serif"/>
              </a:rPr>
              <a:t> </a:t>
            </a:r>
            <a:r>
              <a:rPr kern="0" dirty="0" smtClean="0">
                <a:solidFill>
                  <a:sysClr val="windowText" lastClr="000000"/>
                </a:solidFill>
                <a:latin typeface="Microsoft Sans Serif"/>
                <a:cs typeface="Microsoft Sans Serif"/>
              </a:rPr>
              <a:t>supply</a:t>
            </a:r>
            <a:r>
              <a:rPr lang="en-IN" kern="0" spc="-45" dirty="0">
                <a:solidFill>
                  <a:sysClr val="windowText" lastClr="000000"/>
                </a:solidFill>
                <a:latin typeface="Microsoft Sans Serif"/>
                <a:cs typeface="Microsoft Sans Serif"/>
              </a:rPr>
              <a:t> </a:t>
            </a:r>
            <a:r>
              <a:rPr kern="0" spc="-10" dirty="0" smtClean="0">
                <a:solidFill>
                  <a:sysClr val="windowText" lastClr="000000"/>
                </a:solidFill>
                <a:latin typeface="Microsoft Sans Serif"/>
                <a:cs typeface="Microsoft Sans Serif"/>
              </a:rPr>
              <a:t>channel</a:t>
            </a:r>
            <a:r>
              <a:rPr kern="0" spc="-10" dirty="0">
                <a:solidFill>
                  <a:sysClr val="windowText" lastClr="000000"/>
                </a:solidFill>
                <a:latin typeface="Microsoft Sans Serif"/>
                <a:cs typeface="Microsoft Sans Serif"/>
              </a:rPr>
              <a:t>.</a:t>
            </a:r>
            <a:endParaRPr kern="0" dirty="0">
              <a:solidFill>
                <a:sysClr val="windowText" lastClr="000000"/>
              </a:solidFill>
              <a:latin typeface="Microsoft Sans Serif"/>
              <a:cs typeface="Microsoft Sans Serif"/>
            </a:endParaRPr>
          </a:p>
          <a:p>
            <a:pPr marL="264160" indent="-187960">
              <a:spcBef>
                <a:spcPts val="540"/>
              </a:spcBef>
              <a:buFont typeface="Arial MT"/>
              <a:buChar char="•"/>
              <a:tabLst>
                <a:tab pos="264160" algn="l"/>
              </a:tabLst>
            </a:pPr>
            <a:r>
              <a:rPr kern="0" spc="-10" dirty="0">
                <a:solidFill>
                  <a:sysClr val="windowText" lastClr="000000"/>
                </a:solidFill>
                <a:latin typeface="Microsoft Sans Serif"/>
                <a:cs typeface="Microsoft Sans Serif"/>
              </a:rPr>
              <a:t>Formation</a:t>
            </a:r>
            <a:r>
              <a:rPr kern="0" spc="-5" dirty="0">
                <a:solidFill>
                  <a:sysClr val="windowText" lastClr="000000"/>
                </a:solidFill>
                <a:latin typeface="Microsoft Sans Serif"/>
                <a:cs typeface="Microsoft Sans Serif"/>
              </a:rPr>
              <a:t> </a:t>
            </a:r>
            <a:r>
              <a:rPr kern="0" dirty="0">
                <a:solidFill>
                  <a:sysClr val="windowText" lastClr="000000"/>
                </a:solidFill>
                <a:latin typeface="Microsoft Sans Serif"/>
                <a:cs typeface="Microsoft Sans Serif"/>
              </a:rPr>
              <a:t>of</a:t>
            </a:r>
            <a:r>
              <a:rPr kern="0" spc="-5" dirty="0">
                <a:solidFill>
                  <a:sysClr val="windowText" lastClr="000000"/>
                </a:solidFill>
                <a:latin typeface="Microsoft Sans Serif"/>
                <a:cs typeface="Microsoft Sans Serif"/>
              </a:rPr>
              <a:t> </a:t>
            </a:r>
            <a:r>
              <a:rPr kern="0" dirty="0">
                <a:solidFill>
                  <a:sysClr val="windowText" lastClr="000000"/>
                </a:solidFill>
                <a:latin typeface="Microsoft Sans Serif"/>
                <a:cs typeface="Microsoft Sans Serif"/>
              </a:rPr>
              <a:t>percolation </a:t>
            </a:r>
            <a:r>
              <a:rPr kern="0" spc="-10" dirty="0">
                <a:solidFill>
                  <a:sysClr val="windowText" lastClr="000000"/>
                </a:solidFill>
                <a:latin typeface="Microsoft Sans Serif"/>
                <a:cs typeface="Microsoft Sans Serif"/>
              </a:rPr>
              <a:t>ponds.</a:t>
            </a:r>
            <a:endParaRPr kern="0" dirty="0">
              <a:solidFill>
                <a:sysClr val="windowText" lastClr="000000"/>
              </a:solidFill>
              <a:latin typeface="Microsoft Sans Serif"/>
              <a:cs typeface="Microsoft Sans Serif"/>
            </a:endParaRPr>
          </a:p>
          <a:p>
            <a:pPr marL="264160" indent="-187960">
              <a:spcBef>
                <a:spcPts val="540"/>
              </a:spcBef>
              <a:buFont typeface="Arial MT"/>
              <a:buChar char="•"/>
              <a:tabLst>
                <a:tab pos="264160" algn="l"/>
              </a:tabLst>
            </a:pPr>
            <a:r>
              <a:rPr kern="0" dirty="0">
                <a:solidFill>
                  <a:sysClr val="windowText" lastClr="000000"/>
                </a:solidFill>
                <a:latin typeface="Microsoft Sans Serif"/>
                <a:cs typeface="Microsoft Sans Serif"/>
              </a:rPr>
              <a:t>Desilting</a:t>
            </a:r>
            <a:r>
              <a:rPr kern="0" spc="40" dirty="0">
                <a:solidFill>
                  <a:sysClr val="windowText" lastClr="000000"/>
                </a:solidFill>
                <a:latin typeface="Microsoft Sans Serif"/>
                <a:cs typeface="Microsoft Sans Serif"/>
              </a:rPr>
              <a:t> </a:t>
            </a:r>
            <a:r>
              <a:rPr kern="0" dirty="0">
                <a:solidFill>
                  <a:sysClr val="windowText" lastClr="000000"/>
                </a:solidFill>
                <a:latin typeface="Microsoft Sans Serif"/>
                <a:cs typeface="Microsoft Sans Serif"/>
              </a:rPr>
              <a:t>of</a:t>
            </a:r>
            <a:r>
              <a:rPr kern="0" spc="50" dirty="0">
                <a:solidFill>
                  <a:sysClr val="windowText" lastClr="000000"/>
                </a:solidFill>
                <a:latin typeface="Microsoft Sans Serif"/>
                <a:cs typeface="Microsoft Sans Serif"/>
              </a:rPr>
              <a:t> </a:t>
            </a:r>
            <a:r>
              <a:rPr kern="0" spc="-10" dirty="0">
                <a:solidFill>
                  <a:sysClr val="windowText" lastClr="000000"/>
                </a:solidFill>
                <a:latin typeface="Microsoft Sans Serif"/>
                <a:cs typeface="Microsoft Sans Serif"/>
              </a:rPr>
              <a:t>ponds.</a:t>
            </a:r>
            <a:endParaRPr kern="0" dirty="0">
              <a:solidFill>
                <a:sysClr val="windowText" lastClr="000000"/>
              </a:solidFill>
              <a:latin typeface="Microsoft Sans Serif"/>
              <a:cs typeface="Microsoft Sans Serif"/>
            </a:endParaRPr>
          </a:p>
          <a:p>
            <a:pPr marL="264160" indent="-187960">
              <a:spcBef>
                <a:spcPts val="540"/>
              </a:spcBef>
              <a:buFont typeface="Arial MT"/>
              <a:buChar char="•"/>
              <a:tabLst>
                <a:tab pos="264160" algn="l"/>
              </a:tabLst>
            </a:pPr>
            <a:r>
              <a:rPr kern="0" spc="-10" dirty="0">
                <a:solidFill>
                  <a:sysClr val="windowText" lastClr="000000"/>
                </a:solidFill>
                <a:latin typeface="Microsoft Sans Serif"/>
                <a:cs typeface="Microsoft Sans Serif"/>
              </a:rPr>
              <a:t>Formation </a:t>
            </a:r>
            <a:r>
              <a:rPr kern="0" dirty="0">
                <a:solidFill>
                  <a:sysClr val="windowText" lastClr="000000"/>
                </a:solidFill>
                <a:latin typeface="Microsoft Sans Serif"/>
                <a:cs typeface="Microsoft Sans Serif"/>
              </a:rPr>
              <a:t>of</a:t>
            </a:r>
            <a:r>
              <a:rPr kern="0" spc="-5" dirty="0">
                <a:solidFill>
                  <a:sysClr val="windowText" lastClr="000000"/>
                </a:solidFill>
                <a:latin typeface="Microsoft Sans Serif"/>
                <a:cs typeface="Microsoft Sans Serif"/>
              </a:rPr>
              <a:t> </a:t>
            </a:r>
            <a:r>
              <a:rPr kern="0" dirty="0">
                <a:solidFill>
                  <a:sysClr val="windowText" lastClr="000000"/>
                </a:solidFill>
                <a:latin typeface="Microsoft Sans Serif"/>
                <a:cs typeface="Microsoft Sans Serif"/>
              </a:rPr>
              <a:t>trench</a:t>
            </a:r>
            <a:r>
              <a:rPr kern="0" spc="-5" dirty="0">
                <a:solidFill>
                  <a:sysClr val="windowText" lastClr="000000"/>
                </a:solidFill>
                <a:latin typeface="Microsoft Sans Serif"/>
                <a:cs typeface="Microsoft Sans Serif"/>
              </a:rPr>
              <a:t> </a:t>
            </a:r>
            <a:r>
              <a:rPr kern="0" spc="-10" dirty="0">
                <a:solidFill>
                  <a:sysClr val="windowText" lastClr="000000"/>
                </a:solidFill>
                <a:latin typeface="Microsoft Sans Serif"/>
                <a:cs typeface="Microsoft Sans Serif"/>
              </a:rPr>
              <a:t>cutting</a:t>
            </a:r>
            <a:r>
              <a:rPr kern="0" spc="-10" dirty="0" smtClean="0">
                <a:solidFill>
                  <a:sysClr val="windowText" lastClr="000000"/>
                </a:solidFill>
                <a:latin typeface="Microsoft Sans Serif"/>
                <a:cs typeface="Microsoft Sans Serif"/>
              </a:rPr>
              <a:t>.</a:t>
            </a:r>
            <a:endParaRPr lang="en-IN" kern="0" spc="-10" dirty="0" smtClean="0">
              <a:solidFill>
                <a:sysClr val="windowText" lastClr="000000"/>
              </a:solidFill>
              <a:latin typeface="Microsoft Sans Serif"/>
              <a:cs typeface="Microsoft Sans Serif"/>
            </a:endParaRPr>
          </a:p>
          <a:p>
            <a:pPr marL="264160" indent="-187960">
              <a:spcBef>
                <a:spcPts val="540"/>
              </a:spcBef>
              <a:buFont typeface="Arial MT"/>
              <a:buChar char="•"/>
              <a:tabLst>
                <a:tab pos="264160" algn="l"/>
              </a:tabLst>
            </a:pPr>
            <a:endParaRPr sz="1450" kern="0" dirty="0">
              <a:solidFill>
                <a:sysClr val="windowText" lastClr="000000"/>
              </a:solidFill>
              <a:latin typeface="Microsoft Sans Serif"/>
              <a:cs typeface="Microsoft Sans Serif"/>
            </a:endParaRPr>
          </a:p>
        </p:txBody>
      </p:sp>
      <p:pic>
        <p:nvPicPr>
          <p:cNvPr id="6" name="object 6"/>
          <p:cNvPicPr/>
          <p:nvPr/>
        </p:nvPicPr>
        <p:blipFill>
          <a:blip r:embed="rId2" cstate="print"/>
          <a:stretch>
            <a:fillRect/>
          </a:stretch>
        </p:blipFill>
        <p:spPr>
          <a:xfrm>
            <a:off x="7007540" y="1597780"/>
            <a:ext cx="4865716" cy="4212963"/>
          </a:xfrm>
          <a:prstGeom prst="rect">
            <a:avLst/>
          </a:prstGeom>
          <a:solidFill>
            <a:schemeClr val="bg1"/>
          </a:solidFill>
        </p:spPr>
      </p:pic>
      <p:pic>
        <p:nvPicPr>
          <p:cNvPr id="7" name="object 7"/>
          <p:cNvPicPr/>
          <p:nvPr/>
        </p:nvPicPr>
        <p:blipFill>
          <a:blip r:embed="rId3" cstate="print"/>
          <a:stretch>
            <a:fillRect/>
          </a:stretch>
        </p:blipFill>
        <p:spPr>
          <a:xfrm>
            <a:off x="496918" y="2014368"/>
            <a:ext cx="6326908" cy="1116106"/>
          </a:xfrm>
          <a:prstGeom prst="rect">
            <a:avLst/>
          </a:prstGeom>
        </p:spPr>
      </p:pic>
      <p:graphicFrame>
        <p:nvGraphicFramePr>
          <p:cNvPr id="8" name="object 8"/>
          <p:cNvGraphicFramePr>
            <a:graphicFrameLocks noGrp="1"/>
          </p:cNvGraphicFramePr>
          <p:nvPr>
            <p:extLst>
              <p:ext uri="{D42A27DB-BD31-4B8C-83A1-F6EECF244321}">
                <p14:modId xmlns:p14="http://schemas.microsoft.com/office/powerpoint/2010/main" val="475119489"/>
              </p:ext>
            </p:extLst>
          </p:nvPr>
        </p:nvGraphicFramePr>
        <p:xfrm>
          <a:off x="490455" y="1673490"/>
          <a:ext cx="6323833" cy="1853453"/>
        </p:xfrm>
        <a:graphic>
          <a:graphicData uri="http://schemas.openxmlformats.org/drawingml/2006/table">
            <a:tbl>
              <a:tblPr firstRow="1" bandRow="1">
                <a:tableStyleId>{2D5ABB26-0587-4C30-8999-92F81FD0307C}</a:tableStyleId>
              </a:tblPr>
              <a:tblGrid>
                <a:gridCol w="869759"/>
                <a:gridCol w="972897"/>
                <a:gridCol w="1041400"/>
                <a:gridCol w="1209195"/>
                <a:gridCol w="1176097"/>
                <a:gridCol w="1054485"/>
              </a:tblGrid>
              <a:tr h="336176">
                <a:tc gridSpan="6">
                  <a:txBody>
                    <a:bodyPr/>
                    <a:lstStyle/>
                    <a:p>
                      <a:pPr marL="508634">
                        <a:lnSpc>
                          <a:spcPct val="100000"/>
                        </a:lnSpc>
                        <a:spcBef>
                          <a:spcPts val="210"/>
                        </a:spcBef>
                      </a:pPr>
                      <a:r>
                        <a:rPr sz="1700" b="1" u="sng" spc="-165" dirty="0" smtClean="0">
                          <a:solidFill>
                            <a:srgbClr val="0F243D"/>
                          </a:solidFill>
                          <a:uFill>
                            <a:solidFill>
                              <a:srgbClr val="0F243D"/>
                            </a:solidFill>
                          </a:uFill>
                          <a:latin typeface="Arial"/>
                          <a:cs typeface="Arial"/>
                        </a:rPr>
                        <a:t>Recharge</a:t>
                      </a:r>
                      <a:r>
                        <a:rPr sz="1700" b="1" u="sng" spc="-10" dirty="0" smtClean="0">
                          <a:solidFill>
                            <a:srgbClr val="0F243D"/>
                          </a:solidFill>
                          <a:uFill>
                            <a:solidFill>
                              <a:srgbClr val="0F243D"/>
                            </a:solidFill>
                          </a:uFill>
                          <a:latin typeface="Arial"/>
                          <a:cs typeface="Arial"/>
                        </a:rPr>
                        <a:t> </a:t>
                      </a:r>
                      <a:r>
                        <a:rPr lang="en-IN" sz="1700" b="1" u="sng" spc="-10" dirty="0" smtClean="0">
                          <a:solidFill>
                            <a:srgbClr val="0F243D"/>
                          </a:solidFill>
                          <a:uFill>
                            <a:solidFill>
                              <a:srgbClr val="0F243D"/>
                            </a:solidFill>
                          </a:uFill>
                          <a:latin typeface="Arial"/>
                          <a:cs typeface="Arial"/>
                        </a:rPr>
                        <a:t>Shafts – 1000 No’s in Phase - I</a:t>
                      </a:r>
                      <a:endParaRPr sz="1700" dirty="0">
                        <a:latin typeface="Arial"/>
                        <a:cs typeface="Arial"/>
                      </a:endParaRPr>
                    </a:p>
                  </a:txBody>
                  <a:tcPr marL="0" marR="0" marT="23532" marB="0">
                    <a:lnB w="12700">
                      <a:solidFill>
                        <a:srgbClr val="000000"/>
                      </a:solidFill>
                      <a:prstDash val="solid"/>
                    </a:lnB>
                    <a:solidFill>
                      <a:srgbClr val="B3C6E6"/>
                    </a:solidFill>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r>
              <a:tr h="713815">
                <a:tc>
                  <a:txBody>
                    <a:bodyPr/>
                    <a:lstStyle/>
                    <a:p>
                      <a:pPr>
                        <a:lnSpc>
                          <a:spcPct val="100000"/>
                        </a:lnSpc>
                        <a:spcBef>
                          <a:spcPts val="395"/>
                        </a:spcBef>
                      </a:pPr>
                      <a:endParaRPr sz="1000">
                        <a:latin typeface="Times New Roman"/>
                        <a:cs typeface="Times New Roman"/>
                      </a:endParaRPr>
                    </a:p>
                    <a:p>
                      <a:pPr marL="138430" marR="128270" indent="-5080">
                        <a:lnSpc>
                          <a:spcPct val="100899"/>
                        </a:lnSpc>
                      </a:pPr>
                      <a:r>
                        <a:rPr sz="1000" b="1" spc="-80" dirty="0">
                          <a:latin typeface="Arial"/>
                          <a:cs typeface="Arial"/>
                        </a:rPr>
                        <a:t>Area</a:t>
                      </a:r>
                      <a:r>
                        <a:rPr sz="1000" b="1" dirty="0">
                          <a:latin typeface="Arial"/>
                          <a:cs typeface="Arial"/>
                        </a:rPr>
                        <a:t> </a:t>
                      </a:r>
                      <a:r>
                        <a:rPr sz="1000" b="1" spc="-85" dirty="0">
                          <a:latin typeface="Arial"/>
                          <a:cs typeface="Arial"/>
                        </a:rPr>
                        <a:t>of </a:t>
                      </a:r>
                      <a:r>
                        <a:rPr sz="1000" b="1" spc="-75" dirty="0">
                          <a:latin typeface="Arial"/>
                          <a:cs typeface="Arial"/>
                        </a:rPr>
                        <a:t>District</a:t>
                      </a:r>
                      <a:endParaRPr sz="1000">
                        <a:latin typeface="Arial"/>
                        <a:cs typeface="Arial"/>
                      </a:endParaRPr>
                    </a:p>
                  </a:txBody>
                  <a:tcPr marL="0" marR="0" marT="44263"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114300" marR="103505" indent="-635" algn="ctr">
                        <a:lnSpc>
                          <a:spcPct val="100400"/>
                        </a:lnSpc>
                        <a:spcBef>
                          <a:spcPts val="1040"/>
                        </a:spcBef>
                      </a:pPr>
                      <a:r>
                        <a:rPr sz="1000" b="1" spc="-20" dirty="0">
                          <a:latin typeface="Arial"/>
                          <a:cs typeface="Arial"/>
                        </a:rPr>
                        <a:t>Area </a:t>
                      </a:r>
                      <a:r>
                        <a:rPr sz="1000" b="1" spc="-70" dirty="0">
                          <a:latin typeface="Arial"/>
                          <a:cs typeface="Arial"/>
                        </a:rPr>
                        <a:t>identified </a:t>
                      </a:r>
                      <a:r>
                        <a:rPr sz="1000" b="1" spc="-55" dirty="0" smtClean="0">
                          <a:latin typeface="Arial"/>
                          <a:cs typeface="Arial"/>
                        </a:rPr>
                        <a:t>for</a:t>
                      </a:r>
                      <a:endParaRPr sz="1000" dirty="0">
                        <a:latin typeface="Arial"/>
                        <a:cs typeface="Arial"/>
                      </a:endParaRPr>
                    </a:p>
                  </a:txBody>
                  <a:tcPr marL="0" marR="0" marT="116541"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112395" marR="100965" indent="-5715" algn="ctr">
                        <a:lnSpc>
                          <a:spcPct val="107100"/>
                        </a:lnSpc>
                        <a:spcBef>
                          <a:spcPts val="944"/>
                        </a:spcBef>
                      </a:pPr>
                      <a:r>
                        <a:rPr sz="1000" b="1" spc="-90" dirty="0">
                          <a:latin typeface="Arial"/>
                          <a:cs typeface="Arial"/>
                        </a:rPr>
                        <a:t>Volume</a:t>
                      </a:r>
                      <a:r>
                        <a:rPr sz="1000" b="1" spc="25" dirty="0">
                          <a:latin typeface="Arial"/>
                          <a:cs typeface="Arial"/>
                        </a:rPr>
                        <a:t> </a:t>
                      </a:r>
                      <a:r>
                        <a:rPr sz="1000" b="1" spc="-25" dirty="0">
                          <a:latin typeface="Arial"/>
                          <a:cs typeface="Arial"/>
                        </a:rPr>
                        <a:t>of </a:t>
                      </a:r>
                      <a:r>
                        <a:rPr sz="900" b="1" spc="-85" dirty="0">
                          <a:latin typeface="Arial"/>
                          <a:cs typeface="Arial"/>
                        </a:rPr>
                        <a:t>Unsaturated</a:t>
                      </a:r>
                      <a:r>
                        <a:rPr sz="900" b="1" spc="-20" dirty="0">
                          <a:latin typeface="Arial"/>
                          <a:cs typeface="Arial"/>
                        </a:rPr>
                        <a:t> </a:t>
                      </a:r>
                      <a:r>
                        <a:rPr sz="1000" b="1" spc="-20" dirty="0">
                          <a:latin typeface="Arial"/>
                          <a:cs typeface="Arial"/>
                        </a:rPr>
                        <a:t>Zone</a:t>
                      </a:r>
                      <a:endParaRPr sz="1000" dirty="0">
                        <a:latin typeface="Arial"/>
                        <a:cs typeface="Arial"/>
                      </a:endParaRPr>
                    </a:p>
                  </a:txBody>
                  <a:tcPr marL="0" marR="0" marT="10589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103505" marR="93345" indent="1270" algn="ctr">
                        <a:lnSpc>
                          <a:spcPct val="100400"/>
                        </a:lnSpc>
                        <a:spcBef>
                          <a:spcPts val="1040"/>
                        </a:spcBef>
                      </a:pPr>
                      <a:r>
                        <a:rPr sz="1000" b="1" spc="-10" dirty="0">
                          <a:latin typeface="Arial"/>
                          <a:cs typeface="Arial"/>
                        </a:rPr>
                        <a:t>Available </a:t>
                      </a:r>
                      <a:r>
                        <a:rPr sz="1000" b="1" spc="-25" dirty="0">
                          <a:latin typeface="Arial"/>
                          <a:cs typeface="Arial"/>
                        </a:rPr>
                        <a:t>SubSurface </a:t>
                      </a:r>
                      <a:r>
                        <a:rPr sz="1000" b="1" spc="-100" dirty="0">
                          <a:latin typeface="Arial"/>
                          <a:cs typeface="Arial"/>
                        </a:rPr>
                        <a:t>Space</a:t>
                      </a:r>
                      <a:r>
                        <a:rPr sz="1000" b="1" spc="-35" dirty="0">
                          <a:latin typeface="Arial"/>
                          <a:cs typeface="Arial"/>
                        </a:rPr>
                        <a:t> </a:t>
                      </a:r>
                      <a:r>
                        <a:rPr sz="1000" b="1" spc="-55" dirty="0">
                          <a:latin typeface="Arial"/>
                          <a:cs typeface="Arial"/>
                        </a:rPr>
                        <a:t>for</a:t>
                      </a:r>
                      <a:r>
                        <a:rPr sz="1000" b="1" spc="-25" dirty="0">
                          <a:latin typeface="Arial"/>
                          <a:cs typeface="Arial"/>
                        </a:rPr>
                        <a:t> </a:t>
                      </a:r>
                      <a:r>
                        <a:rPr sz="1000" b="1" spc="-150" dirty="0">
                          <a:latin typeface="Arial"/>
                          <a:cs typeface="Arial"/>
                        </a:rPr>
                        <a:t>AR</a:t>
                      </a:r>
                      <a:endParaRPr sz="1000" dirty="0">
                        <a:latin typeface="Arial"/>
                        <a:cs typeface="Arial"/>
                      </a:endParaRPr>
                    </a:p>
                  </a:txBody>
                  <a:tcPr marL="0" marR="0" marT="116541"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101600" marR="95250" indent="1270" algn="ctr">
                        <a:lnSpc>
                          <a:spcPct val="100400"/>
                        </a:lnSpc>
                        <a:spcBef>
                          <a:spcPts val="1040"/>
                        </a:spcBef>
                      </a:pPr>
                      <a:r>
                        <a:rPr sz="1000" b="1" spc="-10" dirty="0">
                          <a:latin typeface="Arial"/>
                          <a:cs typeface="Arial"/>
                        </a:rPr>
                        <a:t>Water </a:t>
                      </a:r>
                      <a:r>
                        <a:rPr sz="1000" b="1" spc="-80" dirty="0">
                          <a:latin typeface="Arial"/>
                          <a:cs typeface="Arial"/>
                        </a:rPr>
                        <a:t>Required</a:t>
                      </a:r>
                      <a:r>
                        <a:rPr sz="1000" b="1" spc="-35" dirty="0">
                          <a:latin typeface="Arial"/>
                          <a:cs typeface="Arial"/>
                        </a:rPr>
                        <a:t> </a:t>
                      </a:r>
                      <a:r>
                        <a:rPr sz="1000" b="1" spc="-65" dirty="0">
                          <a:latin typeface="Arial"/>
                          <a:cs typeface="Arial"/>
                        </a:rPr>
                        <a:t>for </a:t>
                      </a:r>
                      <a:r>
                        <a:rPr sz="1000" b="1" spc="-10" dirty="0">
                          <a:latin typeface="Arial"/>
                          <a:cs typeface="Arial"/>
                        </a:rPr>
                        <a:t>Recharge</a:t>
                      </a:r>
                      <a:endParaRPr sz="1000">
                        <a:latin typeface="Arial"/>
                        <a:cs typeface="Arial"/>
                      </a:endParaRPr>
                    </a:p>
                  </a:txBody>
                  <a:tcPr marL="0" marR="0" marT="116541"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149225" marR="140335" indent="635" algn="ctr">
                        <a:lnSpc>
                          <a:spcPct val="100600"/>
                        </a:lnSpc>
                        <a:spcBef>
                          <a:spcPts val="340"/>
                        </a:spcBef>
                      </a:pPr>
                      <a:r>
                        <a:rPr sz="1000" b="1" spc="-10" dirty="0">
                          <a:latin typeface="Arial"/>
                          <a:cs typeface="Arial"/>
                        </a:rPr>
                        <a:t>Surplus </a:t>
                      </a:r>
                      <a:r>
                        <a:rPr sz="1000" b="1" spc="-70" dirty="0">
                          <a:latin typeface="Arial"/>
                          <a:cs typeface="Arial"/>
                        </a:rPr>
                        <a:t>Available </a:t>
                      </a:r>
                      <a:r>
                        <a:rPr sz="1000" b="1" spc="-25" dirty="0">
                          <a:latin typeface="Arial"/>
                          <a:cs typeface="Arial"/>
                        </a:rPr>
                        <a:t>for </a:t>
                      </a:r>
                      <a:r>
                        <a:rPr sz="1000" b="1" spc="-100" dirty="0">
                          <a:latin typeface="Arial"/>
                          <a:cs typeface="Arial"/>
                        </a:rPr>
                        <a:t>Recharge</a:t>
                      </a:r>
                      <a:endParaRPr sz="1000">
                        <a:latin typeface="Arial"/>
                        <a:cs typeface="Arial"/>
                      </a:endParaRPr>
                    </a:p>
                  </a:txBody>
                  <a:tcPr marL="0" marR="0" marT="3810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r>
              <a:tr h="401731">
                <a:tc>
                  <a:txBody>
                    <a:bodyPr/>
                    <a:lstStyle/>
                    <a:p>
                      <a:pPr marL="184150">
                        <a:lnSpc>
                          <a:spcPct val="100000"/>
                        </a:lnSpc>
                        <a:spcBef>
                          <a:spcPts val="335"/>
                        </a:spcBef>
                      </a:pPr>
                      <a:r>
                        <a:rPr sz="1000" b="1" spc="30" dirty="0">
                          <a:latin typeface="Arial"/>
                          <a:cs typeface="Arial"/>
                        </a:rPr>
                        <a:t>3394</a:t>
                      </a:r>
                      <a:endParaRPr sz="1000">
                        <a:latin typeface="Arial"/>
                        <a:cs typeface="Arial"/>
                      </a:endParaRPr>
                    </a:p>
                    <a:p>
                      <a:pPr marL="142875">
                        <a:lnSpc>
                          <a:spcPct val="100000"/>
                        </a:lnSpc>
                        <a:spcBef>
                          <a:spcPts val="15"/>
                        </a:spcBef>
                      </a:pPr>
                      <a:r>
                        <a:rPr sz="1000" b="1" spc="-100" dirty="0">
                          <a:latin typeface="Arial"/>
                          <a:cs typeface="Arial"/>
                        </a:rPr>
                        <a:t>Sq.</a:t>
                      </a:r>
                      <a:r>
                        <a:rPr sz="1000" b="1" spc="5" dirty="0">
                          <a:latin typeface="Arial"/>
                          <a:cs typeface="Arial"/>
                        </a:rPr>
                        <a:t> </a:t>
                      </a:r>
                      <a:r>
                        <a:rPr sz="1000" b="1" spc="-25" dirty="0">
                          <a:latin typeface="Arial"/>
                          <a:cs typeface="Arial"/>
                        </a:rPr>
                        <a:t>Km</a:t>
                      </a:r>
                      <a:endParaRPr sz="1000">
                        <a:latin typeface="Arial"/>
                        <a:cs typeface="Arial"/>
                      </a:endParaRPr>
                    </a:p>
                  </a:txBody>
                  <a:tcPr marL="0" marR="0" marT="3754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124460">
                        <a:lnSpc>
                          <a:spcPct val="100000"/>
                        </a:lnSpc>
                        <a:spcBef>
                          <a:spcPts val="335"/>
                        </a:spcBef>
                      </a:pPr>
                      <a:r>
                        <a:rPr sz="1000" b="1" spc="-10" dirty="0">
                          <a:latin typeface="Arial"/>
                          <a:cs typeface="Arial"/>
                        </a:rPr>
                        <a:t>1721.19</a:t>
                      </a:r>
                      <a:endParaRPr sz="1000">
                        <a:latin typeface="Arial"/>
                        <a:cs typeface="Arial"/>
                      </a:endParaRPr>
                    </a:p>
                    <a:p>
                      <a:pPr marL="187325">
                        <a:lnSpc>
                          <a:spcPct val="100000"/>
                        </a:lnSpc>
                        <a:spcBef>
                          <a:spcPts val="15"/>
                        </a:spcBef>
                      </a:pPr>
                      <a:r>
                        <a:rPr sz="1000" b="1" spc="-100" dirty="0">
                          <a:latin typeface="Arial"/>
                          <a:cs typeface="Arial"/>
                        </a:rPr>
                        <a:t>Sq.</a:t>
                      </a:r>
                      <a:r>
                        <a:rPr sz="1000" b="1" spc="5" dirty="0">
                          <a:latin typeface="Arial"/>
                          <a:cs typeface="Arial"/>
                        </a:rPr>
                        <a:t> </a:t>
                      </a:r>
                      <a:r>
                        <a:rPr sz="1000" b="1" spc="-25" dirty="0">
                          <a:latin typeface="Arial"/>
                          <a:cs typeface="Arial"/>
                        </a:rPr>
                        <a:t>Km</a:t>
                      </a:r>
                      <a:endParaRPr sz="1000">
                        <a:latin typeface="Arial"/>
                        <a:cs typeface="Arial"/>
                      </a:endParaRPr>
                    </a:p>
                  </a:txBody>
                  <a:tcPr marL="0" marR="0" marT="3754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3175" algn="ctr">
                        <a:lnSpc>
                          <a:spcPct val="100000"/>
                        </a:lnSpc>
                        <a:spcBef>
                          <a:spcPts val="335"/>
                        </a:spcBef>
                      </a:pPr>
                      <a:r>
                        <a:rPr sz="1000" b="1" spc="-10" dirty="0">
                          <a:latin typeface="Arial"/>
                          <a:cs typeface="Arial"/>
                        </a:rPr>
                        <a:t>3938.64</a:t>
                      </a:r>
                      <a:endParaRPr sz="1000" dirty="0">
                        <a:latin typeface="Arial"/>
                        <a:cs typeface="Arial"/>
                      </a:endParaRPr>
                    </a:p>
                    <a:p>
                      <a:pPr algn="ctr">
                        <a:lnSpc>
                          <a:spcPct val="100000"/>
                        </a:lnSpc>
                        <a:spcBef>
                          <a:spcPts val="15"/>
                        </a:spcBef>
                      </a:pPr>
                      <a:r>
                        <a:rPr sz="1000" b="1" spc="-25" dirty="0">
                          <a:latin typeface="Arial"/>
                          <a:cs typeface="Arial"/>
                        </a:rPr>
                        <a:t>MCM</a:t>
                      </a:r>
                      <a:endParaRPr sz="1000" dirty="0">
                        <a:latin typeface="Arial"/>
                        <a:cs typeface="Arial"/>
                      </a:endParaRPr>
                    </a:p>
                  </a:txBody>
                  <a:tcPr marL="0" marR="0" marT="3754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5715" algn="ctr">
                        <a:lnSpc>
                          <a:spcPct val="100000"/>
                        </a:lnSpc>
                        <a:spcBef>
                          <a:spcPts val="335"/>
                        </a:spcBef>
                      </a:pPr>
                      <a:r>
                        <a:rPr sz="1000" b="1" spc="-10" dirty="0">
                          <a:latin typeface="Arial"/>
                          <a:cs typeface="Arial"/>
                        </a:rPr>
                        <a:t>78.77</a:t>
                      </a:r>
                      <a:endParaRPr sz="1000">
                        <a:latin typeface="Arial"/>
                        <a:cs typeface="Arial"/>
                      </a:endParaRPr>
                    </a:p>
                    <a:p>
                      <a:pPr marL="635" algn="ctr">
                        <a:lnSpc>
                          <a:spcPct val="100000"/>
                        </a:lnSpc>
                        <a:spcBef>
                          <a:spcPts val="15"/>
                        </a:spcBef>
                      </a:pPr>
                      <a:r>
                        <a:rPr sz="1000" b="1" spc="-25" dirty="0">
                          <a:latin typeface="Arial"/>
                          <a:cs typeface="Arial"/>
                        </a:rPr>
                        <a:t>MCM</a:t>
                      </a:r>
                      <a:endParaRPr sz="1000">
                        <a:latin typeface="Arial"/>
                        <a:cs typeface="Arial"/>
                      </a:endParaRPr>
                    </a:p>
                  </a:txBody>
                  <a:tcPr marL="0" marR="0" marT="3754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1905" algn="ctr">
                        <a:lnSpc>
                          <a:spcPct val="100000"/>
                        </a:lnSpc>
                        <a:spcBef>
                          <a:spcPts val="335"/>
                        </a:spcBef>
                      </a:pPr>
                      <a:r>
                        <a:rPr sz="1000" b="1" spc="-10" dirty="0">
                          <a:latin typeface="Arial"/>
                          <a:cs typeface="Arial"/>
                        </a:rPr>
                        <a:t>104.77</a:t>
                      </a:r>
                      <a:endParaRPr sz="1000" dirty="0">
                        <a:latin typeface="Arial"/>
                        <a:cs typeface="Arial"/>
                      </a:endParaRPr>
                    </a:p>
                    <a:p>
                      <a:pPr marL="635" algn="ctr">
                        <a:lnSpc>
                          <a:spcPct val="100000"/>
                        </a:lnSpc>
                        <a:spcBef>
                          <a:spcPts val="15"/>
                        </a:spcBef>
                      </a:pPr>
                      <a:r>
                        <a:rPr sz="1000" b="1" spc="-25" dirty="0">
                          <a:latin typeface="Arial"/>
                          <a:cs typeface="Arial"/>
                        </a:rPr>
                        <a:t>MCM</a:t>
                      </a:r>
                      <a:endParaRPr sz="1000" dirty="0">
                        <a:latin typeface="Arial"/>
                        <a:cs typeface="Arial"/>
                      </a:endParaRPr>
                    </a:p>
                  </a:txBody>
                  <a:tcPr marL="0" marR="0" marT="3754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243204">
                        <a:lnSpc>
                          <a:spcPct val="100000"/>
                        </a:lnSpc>
                        <a:spcBef>
                          <a:spcPts val="335"/>
                        </a:spcBef>
                      </a:pPr>
                      <a:r>
                        <a:rPr sz="1000" b="1" spc="-10" dirty="0">
                          <a:latin typeface="Arial"/>
                          <a:cs typeface="Arial"/>
                        </a:rPr>
                        <a:t>28.10</a:t>
                      </a:r>
                      <a:endParaRPr sz="1000" dirty="0">
                        <a:latin typeface="Arial"/>
                        <a:cs typeface="Arial"/>
                      </a:endParaRPr>
                    </a:p>
                    <a:p>
                      <a:pPr marL="278765">
                        <a:lnSpc>
                          <a:spcPct val="100000"/>
                        </a:lnSpc>
                        <a:spcBef>
                          <a:spcPts val="15"/>
                        </a:spcBef>
                      </a:pPr>
                      <a:r>
                        <a:rPr sz="1000" b="1" spc="-25" dirty="0">
                          <a:latin typeface="Arial"/>
                          <a:cs typeface="Arial"/>
                        </a:rPr>
                        <a:t>MCM</a:t>
                      </a:r>
                      <a:endParaRPr sz="1000" dirty="0">
                        <a:latin typeface="Arial"/>
                        <a:cs typeface="Arial"/>
                      </a:endParaRPr>
                    </a:p>
                  </a:txBody>
                  <a:tcPr marL="0" marR="0" marT="3754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r>
              <a:tr h="401731">
                <a:tc gridSpan="6">
                  <a:txBody>
                    <a:bodyPr/>
                    <a:lstStyle/>
                    <a:p>
                      <a:pPr marL="779780" marR="135890" indent="-634365">
                        <a:lnSpc>
                          <a:spcPct val="100899"/>
                        </a:lnSpc>
                        <a:spcBef>
                          <a:spcPts val="325"/>
                        </a:spcBef>
                      </a:pPr>
                      <a:r>
                        <a:rPr sz="1000" spc="-20" dirty="0">
                          <a:latin typeface="Microsoft Sans Serif"/>
                          <a:cs typeface="Microsoft Sans Serif"/>
                        </a:rPr>
                        <a:t>*As</a:t>
                      </a:r>
                      <a:r>
                        <a:rPr sz="1000" spc="10" dirty="0">
                          <a:latin typeface="Microsoft Sans Serif"/>
                          <a:cs typeface="Microsoft Sans Serif"/>
                        </a:rPr>
                        <a:t> </a:t>
                      </a:r>
                      <a:r>
                        <a:rPr sz="1000" dirty="0">
                          <a:latin typeface="Microsoft Sans Serif"/>
                          <a:cs typeface="Microsoft Sans Serif"/>
                        </a:rPr>
                        <a:t>per</a:t>
                      </a:r>
                      <a:r>
                        <a:rPr sz="1000" spc="20" dirty="0">
                          <a:latin typeface="Microsoft Sans Serif"/>
                          <a:cs typeface="Microsoft Sans Serif"/>
                        </a:rPr>
                        <a:t> </a:t>
                      </a:r>
                      <a:r>
                        <a:rPr sz="1000" spc="-30" dirty="0">
                          <a:latin typeface="Microsoft Sans Serif"/>
                          <a:cs typeface="Microsoft Sans Serif"/>
                        </a:rPr>
                        <a:t>Master</a:t>
                      </a:r>
                      <a:r>
                        <a:rPr sz="1000" spc="15" dirty="0">
                          <a:latin typeface="Microsoft Sans Serif"/>
                          <a:cs typeface="Microsoft Sans Serif"/>
                        </a:rPr>
                        <a:t> </a:t>
                      </a:r>
                      <a:r>
                        <a:rPr sz="1000" spc="-45" dirty="0">
                          <a:latin typeface="Microsoft Sans Serif"/>
                          <a:cs typeface="Microsoft Sans Serif"/>
                        </a:rPr>
                        <a:t>Plan</a:t>
                      </a:r>
                      <a:r>
                        <a:rPr sz="1000" dirty="0">
                          <a:latin typeface="Microsoft Sans Serif"/>
                          <a:cs typeface="Microsoft Sans Serif"/>
                        </a:rPr>
                        <a:t> for</a:t>
                      </a:r>
                      <a:r>
                        <a:rPr sz="1000" spc="15" dirty="0">
                          <a:latin typeface="Microsoft Sans Serif"/>
                          <a:cs typeface="Microsoft Sans Serif"/>
                        </a:rPr>
                        <a:t> </a:t>
                      </a:r>
                      <a:r>
                        <a:rPr sz="1000" dirty="0">
                          <a:latin typeface="Microsoft Sans Serif"/>
                          <a:cs typeface="Microsoft Sans Serif"/>
                        </a:rPr>
                        <a:t>Artificial</a:t>
                      </a:r>
                      <a:r>
                        <a:rPr sz="1000" spc="25" dirty="0">
                          <a:latin typeface="Microsoft Sans Serif"/>
                          <a:cs typeface="Microsoft Sans Serif"/>
                        </a:rPr>
                        <a:t> </a:t>
                      </a:r>
                      <a:r>
                        <a:rPr sz="1000" spc="-60" dirty="0">
                          <a:latin typeface="Microsoft Sans Serif"/>
                          <a:cs typeface="Microsoft Sans Serif"/>
                        </a:rPr>
                        <a:t>Recharge</a:t>
                      </a:r>
                      <a:r>
                        <a:rPr sz="1000" spc="10" dirty="0">
                          <a:latin typeface="Microsoft Sans Serif"/>
                          <a:cs typeface="Microsoft Sans Serif"/>
                        </a:rPr>
                        <a:t> </a:t>
                      </a:r>
                      <a:r>
                        <a:rPr sz="1000" dirty="0">
                          <a:latin typeface="Microsoft Sans Serif"/>
                          <a:cs typeface="Microsoft Sans Serif"/>
                        </a:rPr>
                        <a:t>to</a:t>
                      </a:r>
                      <a:r>
                        <a:rPr sz="1000" spc="10" dirty="0">
                          <a:latin typeface="Microsoft Sans Serif"/>
                          <a:cs typeface="Microsoft Sans Serif"/>
                        </a:rPr>
                        <a:t> </a:t>
                      </a:r>
                      <a:r>
                        <a:rPr sz="1000" spc="-30" dirty="0">
                          <a:latin typeface="Microsoft Sans Serif"/>
                          <a:cs typeface="Microsoft Sans Serif"/>
                        </a:rPr>
                        <a:t>Groundwater</a:t>
                      </a:r>
                      <a:r>
                        <a:rPr sz="1000" spc="15" dirty="0">
                          <a:latin typeface="Microsoft Sans Serif"/>
                          <a:cs typeface="Microsoft Sans Serif"/>
                        </a:rPr>
                        <a:t> </a:t>
                      </a:r>
                      <a:r>
                        <a:rPr sz="1000" dirty="0">
                          <a:latin typeface="Microsoft Sans Serif"/>
                          <a:cs typeface="Microsoft Sans Serif"/>
                        </a:rPr>
                        <a:t>in </a:t>
                      </a:r>
                      <a:r>
                        <a:rPr sz="1000" spc="-10" dirty="0">
                          <a:latin typeface="Microsoft Sans Serif"/>
                          <a:cs typeface="Microsoft Sans Serif"/>
                        </a:rPr>
                        <a:t>India</a:t>
                      </a:r>
                      <a:r>
                        <a:rPr sz="1000" spc="15" dirty="0">
                          <a:latin typeface="Microsoft Sans Serif"/>
                          <a:cs typeface="Microsoft Sans Serif"/>
                        </a:rPr>
                        <a:t> </a:t>
                      </a:r>
                      <a:r>
                        <a:rPr sz="1000" spc="235" dirty="0">
                          <a:latin typeface="Microsoft Sans Serif"/>
                          <a:cs typeface="Microsoft Sans Serif"/>
                        </a:rPr>
                        <a:t>–</a:t>
                      </a:r>
                      <a:r>
                        <a:rPr sz="1000" spc="5" dirty="0">
                          <a:latin typeface="Microsoft Sans Serif"/>
                          <a:cs typeface="Microsoft Sans Serif"/>
                        </a:rPr>
                        <a:t> </a:t>
                      </a:r>
                      <a:r>
                        <a:rPr sz="1000" spc="55" dirty="0">
                          <a:latin typeface="Microsoft Sans Serif"/>
                          <a:cs typeface="Microsoft Sans Serif"/>
                        </a:rPr>
                        <a:t>2019</a:t>
                      </a:r>
                      <a:r>
                        <a:rPr sz="1000" spc="30" dirty="0">
                          <a:latin typeface="Microsoft Sans Serif"/>
                          <a:cs typeface="Microsoft Sans Serif"/>
                        </a:rPr>
                        <a:t> </a:t>
                      </a:r>
                      <a:r>
                        <a:rPr sz="1000" spc="235" dirty="0">
                          <a:latin typeface="Microsoft Sans Serif"/>
                          <a:cs typeface="Microsoft Sans Serif"/>
                        </a:rPr>
                        <a:t>–</a:t>
                      </a:r>
                      <a:r>
                        <a:rPr sz="1000" spc="5" dirty="0">
                          <a:latin typeface="Microsoft Sans Serif"/>
                          <a:cs typeface="Microsoft Sans Serif"/>
                        </a:rPr>
                        <a:t> </a:t>
                      </a:r>
                      <a:r>
                        <a:rPr sz="1000" spc="-50" dirty="0">
                          <a:latin typeface="Microsoft Sans Serif"/>
                          <a:cs typeface="Microsoft Sans Serif"/>
                        </a:rPr>
                        <a:t>A </a:t>
                      </a:r>
                      <a:r>
                        <a:rPr sz="1000" spc="-150" dirty="0">
                          <a:latin typeface="Microsoft Sans Serif"/>
                          <a:cs typeface="Microsoft Sans Serif"/>
                        </a:rPr>
                        <a:t>CGWB</a:t>
                      </a:r>
                      <a:r>
                        <a:rPr sz="1000" spc="55" dirty="0">
                          <a:latin typeface="Microsoft Sans Serif"/>
                          <a:cs typeface="Microsoft Sans Serif"/>
                        </a:rPr>
                        <a:t> </a:t>
                      </a:r>
                      <a:r>
                        <a:rPr sz="1000" spc="-25" dirty="0">
                          <a:latin typeface="Microsoft Sans Serif"/>
                          <a:cs typeface="Microsoft Sans Serif"/>
                        </a:rPr>
                        <a:t>Compilation</a:t>
                      </a:r>
                      <a:r>
                        <a:rPr sz="1000" spc="-35" dirty="0">
                          <a:latin typeface="Microsoft Sans Serif"/>
                          <a:cs typeface="Microsoft Sans Serif"/>
                        </a:rPr>
                        <a:t> </a:t>
                      </a:r>
                      <a:r>
                        <a:rPr sz="1000" spc="325" dirty="0">
                          <a:latin typeface="Microsoft Sans Serif"/>
                          <a:cs typeface="Microsoft Sans Serif"/>
                        </a:rPr>
                        <a:t>|</a:t>
                      </a:r>
                      <a:r>
                        <a:rPr sz="1000" spc="20" dirty="0">
                          <a:latin typeface="Microsoft Sans Serif"/>
                          <a:cs typeface="Microsoft Sans Serif"/>
                        </a:rPr>
                        <a:t> </a:t>
                      </a:r>
                      <a:r>
                        <a:rPr sz="1000" dirty="0">
                          <a:latin typeface="Microsoft Sans Serif"/>
                          <a:cs typeface="Microsoft Sans Serif"/>
                        </a:rPr>
                        <a:t>**</a:t>
                      </a:r>
                      <a:r>
                        <a:rPr sz="1000" spc="10" dirty="0">
                          <a:latin typeface="Microsoft Sans Serif"/>
                          <a:cs typeface="Microsoft Sans Serif"/>
                        </a:rPr>
                        <a:t> </a:t>
                      </a:r>
                      <a:r>
                        <a:rPr sz="1000" spc="-95" dirty="0">
                          <a:latin typeface="Microsoft Sans Serif"/>
                          <a:cs typeface="Microsoft Sans Serif"/>
                        </a:rPr>
                        <a:t>MCM</a:t>
                      </a:r>
                      <a:r>
                        <a:rPr sz="1000" spc="20" dirty="0">
                          <a:latin typeface="Microsoft Sans Serif"/>
                          <a:cs typeface="Microsoft Sans Serif"/>
                        </a:rPr>
                        <a:t> </a:t>
                      </a:r>
                      <a:r>
                        <a:rPr sz="1000" spc="235" dirty="0">
                          <a:latin typeface="Microsoft Sans Serif"/>
                          <a:cs typeface="Microsoft Sans Serif"/>
                        </a:rPr>
                        <a:t>–</a:t>
                      </a:r>
                      <a:r>
                        <a:rPr sz="1000" spc="5" dirty="0">
                          <a:latin typeface="Microsoft Sans Serif"/>
                          <a:cs typeface="Microsoft Sans Serif"/>
                        </a:rPr>
                        <a:t> </a:t>
                      </a:r>
                      <a:r>
                        <a:rPr sz="1000" dirty="0">
                          <a:latin typeface="Microsoft Sans Serif"/>
                          <a:cs typeface="Microsoft Sans Serif"/>
                        </a:rPr>
                        <a:t>one</a:t>
                      </a:r>
                      <a:r>
                        <a:rPr sz="1000" spc="20" dirty="0">
                          <a:latin typeface="Microsoft Sans Serif"/>
                          <a:cs typeface="Microsoft Sans Serif"/>
                        </a:rPr>
                        <a:t> </a:t>
                      </a:r>
                      <a:r>
                        <a:rPr sz="1000" spc="-20" dirty="0">
                          <a:latin typeface="Microsoft Sans Serif"/>
                          <a:cs typeface="Microsoft Sans Serif"/>
                        </a:rPr>
                        <a:t>thousand</a:t>
                      </a:r>
                      <a:r>
                        <a:rPr sz="1000" spc="10" dirty="0">
                          <a:latin typeface="Microsoft Sans Serif"/>
                          <a:cs typeface="Microsoft Sans Serif"/>
                        </a:rPr>
                        <a:t> </a:t>
                      </a:r>
                      <a:r>
                        <a:rPr sz="1000" spc="-20" dirty="0">
                          <a:latin typeface="Microsoft Sans Serif"/>
                          <a:cs typeface="Microsoft Sans Serif"/>
                        </a:rPr>
                        <a:t>cubic</a:t>
                      </a:r>
                      <a:r>
                        <a:rPr sz="1000" spc="5" dirty="0">
                          <a:latin typeface="Microsoft Sans Serif"/>
                          <a:cs typeface="Microsoft Sans Serif"/>
                        </a:rPr>
                        <a:t> </a:t>
                      </a:r>
                      <a:r>
                        <a:rPr sz="1000" spc="-10" dirty="0">
                          <a:latin typeface="Microsoft Sans Serif"/>
                          <a:cs typeface="Microsoft Sans Serif"/>
                        </a:rPr>
                        <a:t>metres</a:t>
                      </a:r>
                      <a:endParaRPr sz="1000" dirty="0">
                        <a:latin typeface="Microsoft Sans Serif"/>
                        <a:cs typeface="Microsoft Sans Serif"/>
                      </a:endParaRPr>
                    </a:p>
                  </a:txBody>
                  <a:tcPr marL="0" marR="0" marT="36419"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B3C6E6"/>
                    </a:solidFill>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r>
            </a:tbl>
          </a:graphicData>
        </a:graphic>
      </p:graphicFrame>
      <p:pic>
        <p:nvPicPr>
          <p:cNvPr id="9" name="Picture 8">
            <a:extLst>
              <a:ext uri="{FF2B5EF4-FFF2-40B4-BE49-F238E27FC236}">
                <a16:creationId xmlns="" xmlns:a16="http://schemas.microsoft.com/office/drawing/2014/main" id="{432E1162-3AD1-98E8-88FB-B4B91B237728}"/>
              </a:ext>
            </a:extLst>
          </p:cNvPr>
          <p:cNvPicPr>
            <a:picLocks noChangeAspect="1"/>
          </p:cNvPicPr>
          <p:nvPr/>
        </p:nvPicPr>
        <p:blipFill>
          <a:blip r:embed="rId4"/>
          <a:stretch>
            <a:fillRect/>
          </a:stretch>
        </p:blipFill>
        <p:spPr>
          <a:xfrm>
            <a:off x="10381092" y="152064"/>
            <a:ext cx="858746" cy="600495"/>
          </a:xfrm>
          <a:prstGeom prst="rect">
            <a:avLst/>
          </a:prstGeom>
        </p:spPr>
      </p:pic>
      <p:pic>
        <p:nvPicPr>
          <p:cNvPr id="10" name="Picture 9">
            <a:extLst>
              <a:ext uri="{FF2B5EF4-FFF2-40B4-BE49-F238E27FC236}">
                <a16:creationId xmlns="" xmlns:a16="http://schemas.microsoft.com/office/drawing/2014/main" id="{9A0A515F-1D30-6EE0-E905-286BD93525E6}"/>
              </a:ext>
            </a:extLst>
          </p:cNvPr>
          <p:cNvPicPr>
            <a:picLocks noChangeAspect="1"/>
          </p:cNvPicPr>
          <p:nvPr/>
        </p:nvPicPr>
        <p:blipFill>
          <a:blip r:embed="rId5"/>
          <a:stretch>
            <a:fillRect/>
          </a:stretch>
        </p:blipFill>
        <p:spPr>
          <a:xfrm>
            <a:off x="5146536" y="152064"/>
            <a:ext cx="817294" cy="471023"/>
          </a:xfrm>
          <a:prstGeom prst="rect">
            <a:avLst/>
          </a:prstGeom>
        </p:spPr>
      </p:pic>
      <p:pic>
        <p:nvPicPr>
          <p:cNvPr id="11" name="Picture 10">
            <a:extLst>
              <a:ext uri="{FF2B5EF4-FFF2-40B4-BE49-F238E27FC236}">
                <a16:creationId xmlns="" xmlns:a16="http://schemas.microsoft.com/office/drawing/2014/main" id="{5405CD43-DEBB-F2F2-1CD2-F30A71BFF54D}"/>
              </a:ext>
            </a:extLst>
          </p:cNvPr>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84576" y="152065"/>
            <a:ext cx="999161" cy="600494"/>
          </a:xfrm>
          <a:prstGeom prst="rect">
            <a:avLst/>
          </a:prstGeom>
          <a:noFill/>
        </p:spPr>
      </p:pic>
    </p:spTree>
    <p:extLst>
      <p:ext uri="{BB962C8B-B14F-4D97-AF65-F5344CB8AC3E}">
        <p14:creationId xmlns:p14="http://schemas.microsoft.com/office/powerpoint/2010/main" val="275893514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3275CD29-A5C2-2943-7860-D94072C4FE13}"/>
            </a:ext>
          </a:extLst>
        </p:cNvPr>
        <p:cNvGrpSpPr/>
        <p:nvPr/>
      </p:nvGrpSpPr>
      <p:grpSpPr>
        <a:xfrm>
          <a:off x="0" y="0"/>
          <a:ext cx="0" cy="0"/>
          <a:chOff x="0" y="0"/>
          <a:chExt cx="0" cy="0"/>
        </a:xfrm>
      </p:grpSpPr>
      <p:sp>
        <p:nvSpPr>
          <p:cNvPr id="13" name="TextBox 12">
            <a:extLst>
              <a:ext uri="{FF2B5EF4-FFF2-40B4-BE49-F238E27FC236}">
                <a16:creationId xmlns:a16="http://schemas.microsoft.com/office/drawing/2014/main" xmlns="" id="{22FD968B-6511-EB29-9A88-F784CC6BD723}"/>
              </a:ext>
            </a:extLst>
          </p:cNvPr>
          <p:cNvSpPr txBox="1"/>
          <p:nvPr/>
        </p:nvSpPr>
        <p:spPr>
          <a:xfrm>
            <a:off x="323682" y="632580"/>
            <a:ext cx="11450230" cy="461665"/>
          </a:xfrm>
          <a:prstGeom prst="rect">
            <a:avLst/>
          </a:prstGeom>
          <a:noFill/>
        </p:spPr>
        <p:txBody>
          <a:bodyPr wrap="square">
            <a:spAutoFit/>
          </a:bodyPr>
          <a:lstStyle/>
          <a:p>
            <a:pPr algn="ctr" defTabSz="457200"/>
            <a:r>
              <a:rPr lang="en-IN" sz="2400" b="1" dirty="0">
                <a:solidFill>
                  <a:srgbClr val="7030A0"/>
                </a:solidFill>
                <a:latin typeface="Verdana" panose="020B0604030504040204" pitchFamily="34" charset="0"/>
                <a:ea typeface="Verdana" panose="020B0604030504040204" pitchFamily="34" charset="0"/>
                <a:cs typeface="Calibri" panose="020F0502020204030204" pitchFamily="34" charset="0"/>
              </a:rPr>
              <a:t>Best Practice: </a:t>
            </a:r>
            <a:r>
              <a:rPr lang="en-IN" sz="2400" b="1" dirty="0" smtClean="0">
                <a:solidFill>
                  <a:srgbClr val="7030A0"/>
                </a:solidFill>
                <a:latin typeface="Verdana" panose="020B0604030504040204" pitchFamily="34" charset="0"/>
                <a:ea typeface="Verdana" panose="020B0604030504040204" pitchFamily="34" charset="0"/>
                <a:cs typeface="Calibri" panose="020F0502020204030204" pitchFamily="34" charset="0"/>
              </a:rPr>
              <a:t>1.Source </a:t>
            </a:r>
            <a:r>
              <a:rPr lang="en-IN" sz="2400" b="1" dirty="0" err="1">
                <a:solidFill>
                  <a:srgbClr val="7030A0"/>
                </a:solidFill>
                <a:latin typeface="Verdana" panose="020B0604030504040204" pitchFamily="34" charset="0"/>
                <a:ea typeface="Verdana" panose="020B0604030504040204" pitchFamily="34" charset="0"/>
                <a:cs typeface="Calibri" panose="020F0502020204030204" pitchFamily="34" charset="0"/>
              </a:rPr>
              <a:t>Augumentation</a:t>
            </a:r>
            <a:r>
              <a:rPr lang="en-IN" sz="2400" b="1" dirty="0">
                <a:solidFill>
                  <a:srgbClr val="7030A0"/>
                </a:solidFill>
                <a:latin typeface="Verdana" panose="020B0604030504040204" pitchFamily="34" charset="0"/>
                <a:ea typeface="Verdana" panose="020B0604030504040204" pitchFamily="34" charset="0"/>
                <a:cs typeface="Calibri" panose="020F0502020204030204" pitchFamily="34" charset="0"/>
              </a:rPr>
              <a:t> </a:t>
            </a:r>
            <a:r>
              <a:rPr lang="en-IN" sz="2400" b="1" dirty="0" smtClean="0">
                <a:solidFill>
                  <a:srgbClr val="7030A0"/>
                </a:solidFill>
                <a:latin typeface="Verdana" panose="020B0604030504040204" pitchFamily="34" charset="0"/>
                <a:ea typeface="Verdana" panose="020B0604030504040204" pitchFamily="34" charset="0"/>
                <a:cs typeface="Calibri" panose="020F0502020204030204" pitchFamily="34" charset="0"/>
              </a:rPr>
              <a:t>- Recharge Shaft </a:t>
            </a:r>
            <a:endParaRPr lang="en-IN" sz="2400" b="1" dirty="0">
              <a:solidFill>
                <a:srgbClr val="7030A0"/>
              </a:solidFill>
              <a:latin typeface="Verdana" panose="020B0604030504040204" pitchFamily="34" charset="0"/>
              <a:ea typeface="Verdana" panose="020B0604030504040204" pitchFamily="34" charset="0"/>
              <a:cs typeface="Calibri" panose="020F0502020204030204" pitchFamily="34" charset="0"/>
            </a:endParaRPr>
          </a:p>
        </p:txBody>
      </p:sp>
      <p:sp>
        <p:nvSpPr>
          <p:cNvPr id="6" name="TextBox 5">
            <a:extLst>
              <a:ext uri="{FF2B5EF4-FFF2-40B4-BE49-F238E27FC236}">
                <a16:creationId xmlns:a16="http://schemas.microsoft.com/office/drawing/2014/main" xmlns="" id="{22FD968B-6511-EB29-9A88-F784CC6BD723}"/>
              </a:ext>
            </a:extLst>
          </p:cNvPr>
          <p:cNvSpPr txBox="1"/>
          <p:nvPr/>
        </p:nvSpPr>
        <p:spPr>
          <a:xfrm>
            <a:off x="396720" y="1155800"/>
            <a:ext cx="5882699" cy="5078313"/>
          </a:xfrm>
          <a:prstGeom prst="rect">
            <a:avLst/>
          </a:prstGeom>
          <a:noFill/>
        </p:spPr>
        <p:txBody>
          <a:bodyPr wrap="square">
            <a:spAutoFit/>
          </a:bodyPr>
          <a:lstStyle/>
          <a:p>
            <a:pPr marL="285750" indent="-285750" algn="just" defTabSz="457200">
              <a:buFont typeface="Wingdings" panose="05000000000000000000" pitchFamily="2" charset="2"/>
              <a:buChar char="Ø"/>
            </a:pPr>
            <a:endParaRPr lang="en-IN" b="1" dirty="0">
              <a:solidFill>
                <a:prstClr val="black"/>
              </a:solidFill>
              <a:latin typeface="Verdana" panose="020B0604030504040204" pitchFamily="34" charset="0"/>
              <a:ea typeface="Verdana" panose="020B0604030504040204" pitchFamily="34" charset="0"/>
              <a:cs typeface="Calibri" panose="020F0502020204030204" pitchFamily="34" charset="0"/>
            </a:endParaRPr>
          </a:p>
          <a:p>
            <a:pPr marL="285750" indent="-285750" algn="just" defTabSz="457200">
              <a:lnSpc>
                <a:spcPct val="150000"/>
              </a:lnSpc>
              <a:buFont typeface="Wingdings" panose="05000000000000000000" pitchFamily="2" charset="2"/>
              <a:buChar char="Ø"/>
            </a:pPr>
            <a:r>
              <a:rPr lang="en-IN" dirty="0">
                <a:solidFill>
                  <a:prstClr val="black"/>
                </a:solidFill>
                <a:latin typeface="Bookman Old Style" pitchFamily="18" charset="0"/>
                <a:ea typeface="Verdana" panose="020B0604030504040204" pitchFamily="34" charset="0"/>
                <a:cs typeface="Calibri" panose="020F0502020204030204" pitchFamily="34" charset="0"/>
              </a:rPr>
              <a:t>To conserve ground water and recharge aquifer effectively recharge shaft constructed near new </a:t>
            </a:r>
            <a:r>
              <a:rPr lang="en-IN" dirty="0" err="1">
                <a:solidFill>
                  <a:prstClr val="black"/>
                </a:solidFill>
                <a:latin typeface="Bookman Old Style" pitchFamily="18" charset="0"/>
                <a:ea typeface="Verdana" panose="020B0604030504040204" pitchFamily="34" charset="0"/>
                <a:cs typeface="Calibri" panose="020F0502020204030204" pitchFamily="34" charset="0"/>
              </a:rPr>
              <a:t>borewells</a:t>
            </a:r>
            <a:r>
              <a:rPr lang="en-IN" dirty="0">
                <a:solidFill>
                  <a:prstClr val="black"/>
                </a:solidFill>
                <a:latin typeface="Bookman Old Style" pitchFamily="18" charset="0"/>
                <a:ea typeface="Verdana" panose="020B0604030504040204" pitchFamily="34" charset="0"/>
                <a:cs typeface="Calibri" panose="020F0502020204030204" pitchFamily="34" charset="0"/>
              </a:rPr>
              <a:t> and defunct </a:t>
            </a:r>
            <a:r>
              <a:rPr lang="en-IN" dirty="0" err="1">
                <a:solidFill>
                  <a:prstClr val="black"/>
                </a:solidFill>
                <a:latin typeface="Bookman Old Style" pitchFamily="18" charset="0"/>
                <a:ea typeface="Verdana" panose="020B0604030504040204" pitchFamily="34" charset="0"/>
                <a:cs typeface="Calibri" panose="020F0502020204030204" pitchFamily="34" charset="0"/>
              </a:rPr>
              <a:t>borewells</a:t>
            </a:r>
            <a:r>
              <a:rPr lang="en-IN" dirty="0">
                <a:solidFill>
                  <a:prstClr val="black"/>
                </a:solidFill>
                <a:latin typeface="Bookman Old Style" pitchFamily="18" charset="0"/>
                <a:ea typeface="Verdana" panose="020B0604030504040204" pitchFamily="34" charset="0"/>
                <a:cs typeface="Calibri" panose="020F0502020204030204" pitchFamily="34" charset="0"/>
              </a:rPr>
              <a:t>.</a:t>
            </a:r>
          </a:p>
          <a:p>
            <a:pPr marL="285750" indent="-285750" algn="just" defTabSz="457200">
              <a:lnSpc>
                <a:spcPct val="150000"/>
              </a:lnSpc>
              <a:buFont typeface="Wingdings" panose="05000000000000000000" pitchFamily="2" charset="2"/>
              <a:buChar char="Ø"/>
            </a:pPr>
            <a:r>
              <a:rPr lang="en-IN" dirty="0">
                <a:solidFill>
                  <a:prstClr val="black"/>
                </a:solidFill>
                <a:latin typeface="Bookman Old Style" pitchFamily="18" charset="0"/>
                <a:ea typeface="Verdana" panose="020B0604030504040204" pitchFamily="34" charset="0"/>
                <a:cs typeface="Calibri" panose="020F0502020204030204" pitchFamily="34" charset="0"/>
              </a:rPr>
              <a:t>During rainfall, in rural areas  large amount of water are being lost by runoff and drains into natural Pond /MI Tank  and evaporation of the excess water also leads to depletion of ground water. It leads to inundation in few parts.</a:t>
            </a:r>
          </a:p>
          <a:p>
            <a:pPr marL="285750" indent="-285750" algn="just" defTabSz="457200">
              <a:lnSpc>
                <a:spcPct val="150000"/>
              </a:lnSpc>
              <a:buFont typeface="Wingdings" panose="05000000000000000000" pitchFamily="2" charset="2"/>
              <a:buChar char="Ø"/>
            </a:pPr>
            <a:r>
              <a:rPr lang="en-IN" dirty="0">
                <a:solidFill>
                  <a:prstClr val="black"/>
                </a:solidFill>
                <a:latin typeface="Bookman Old Style" pitchFamily="18" charset="0"/>
                <a:ea typeface="Verdana" panose="020B0604030504040204" pitchFamily="34" charset="0"/>
                <a:cs typeface="Calibri" panose="020F0502020204030204" pitchFamily="34" charset="0"/>
              </a:rPr>
              <a:t>So it becomes important to conserve water during  rainfall.</a:t>
            </a:r>
          </a:p>
          <a:p>
            <a:pPr marL="285750" indent="-285750" algn="just" defTabSz="457200">
              <a:buFont typeface="Wingdings" panose="05000000000000000000" pitchFamily="2" charset="2"/>
              <a:buChar char="Ø"/>
            </a:pPr>
            <a:endParaRPr lang="en-IN" b="1" dirty="0">
              <a:solidFill>
                <a:prstClr val="black"/>
              </a:solidFill>
              <a:latin typeface="Verdana" panose="020B0604030504040204" pitchFamily="34" charset="0"/>
              <a:ea typeface="Verdana" panose="020B0604030504040204" pitchFamily="34" charset="0"/>
              <a:cs typeface="Calibri" panose="020F0502020204030204" pitchFamily="34" charset="0"/>
            </a:endParaRPr>
          </a:p>
          <a:p>
            <a:pPr algn="just" defTabSz="457200"/>
            <a:endParaRPr lang="en-IN" b="1" dirty="0">
              <a:solidFill>
                <a:prstClr val="black"/>
              </a:solidFill>
              <a:latin typeface="Verdana" panose="020B0604030504040204" pitchFamily="34" charset="0"/>
              <a:ea typeface="Verdana" panose="020B0604030504040204" pitchFamily="34" charset="0"/>
              <a:cs typeface="Calibri" panose="020F0502020204030204" pitchFamily="34" charset="0"/>
            </a:endParaRPr>
          </a:p>
        </p:txBody>
      </p:sp>
      <p:pic>
        <p:nvPicPr>
          <p:cNvPr id="4" name="Picture 2" descr="C:\Users\SYS3\Downloads\ae recharge Model (1) final filter media (1)_page-000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05625" y="1302818"/>
            <a:ext cx="5313943" cy="4828095"/>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a:extLst>
              <a:ext uri="{FF2B5EF4-FFF2-40B4-BE49-F238E27FC236}">
                <a16:creationId xmlns="" xmlns:a16="http://schemas.microsoft.com/office/drawing/2014/main" id="{432E1162-3AD1-98E8-88FB-B4B91B237728}"/>
              </a:ext>
            </a:extLst>
          </p:cNvPr>
          <p:cNvPicPr>
            <a:picLocks noChangeAspect="1"/>
          </p:cNvPicPr>
          <p:nvPr/>
        </p:nvPicPr>
        <p:blipFill>
          <a:blip r:embed="rId3"/>
          <a:stretch>
            <a:fillRect/>
          </a:stretch>
        </p:blipFill>
        <p:spPr>
          <a:xfrm>
            <a:off x="10381092" y="152064"/>
            <a:ext cx="858746" cy="600495"/>
          </a:xfrm>
          <a:prstGeom prst="rect">
            <a:avLst/>
          </a:prstGeom>
        </p:spPr>
      </p:pic>
      <p:pic>
        <p:nvPicPr>
          <p:cNvPr id="7" name="Picture 6">
            <a:extLst>
              <a:ext uri="{FF2B5EF4-FFF2-40B4-BE49-F238E27FC236}">
                <a16:creationId xmlns="" xmlns:a16="http://schemas.microsoft.com/office/drawing/2014/main" id="{9A0A515F-1D30-6EE0-E905-286BD93525E6}"/>
              </a:ext>
            </a:extLst>
          </p:cNvPr>
          <p:cNvPicPr>
            <a:picLocks noChangeAspect="1"/>
          </p:cNvPicPr>
          <p:nvPr/>
        </p:nvPicPr>
        <p:blipFill>
          <a:blip r:embed="rId4"/>
          <a:stretch>
            <a:fillRect/>
          </a:stretch>
        </p:blipFill>
        <p:spPr>
          <a:xfrm>
            <a:off x="5146536" y="152064"/>
            <a:ext cx="817294" cy="471023"/>
          </a:xfrm>
          <a:prstGeom prst="rect">
            <a:avLst/>
          </a:prstGeom>
        </p:spPr>
      </p:pic>
      <p:pic>
        <p:nvPicPr>
          <p:cNvPr id="8" name="Picture 7">
            <a:extLst>
              <a:ext uri="{FF2B5EF4-FFF2-40B4-BE49-F238E27FC236}">
                <a16:creationId xmlns="" xmlns:a16="http://schemas.microsoft.com/office/drawing/2014/main" id="{5405CD43-DEBB-F2F2-1CD2-F30A71BFF54D}"/>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84576" y="152065"/>
            <a:ext cx="999161" cy="600494"/>
          </a:xfrm>
          <a:prstGeom prst="rect">
            <a:avLst/>
          </a:prstGeom>
          <a:noFill/>
        </p:spPr>
      </p:pic>
    </p:spTree>
    <p:extLst>
      <p:ext uri="{BB962C8B-B14F-4D97-AF65-F5344CB8AC3E}">
        <p14:creationId xmlns:p14="http://schemas.microsoft.com/office/powerpoint/2010/main" val="152003029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3275CD29-A5C2-2943-7860-D94072C4FE13}"/>
            </a:ext>
          </a:extLst>
        </p:cNvPr>
        <p:cNvGrpSpPr/>
        <p:nvPr/>
      </p:nvGrpSpPr>
      <p:grpSpPr>
        <a:xfrm>
          <a:off x="0" y="0"/>
          <a:ext cx="0" cy="0"/>
          <a:chOff x="0" y="0"/>
          <a:chExt cx="0" cy="0"/>
        </a:xfrm>
      </p:grpSpPr>
      <p:sp>
        <p:nvSpPr>
          <p:cNvPr id="13" name="TextBox 12">
            <a:extLst>
              <a:ext uri="{FF2B5EF4-FFF2-40B4-BE49-F238E27FC236}">
                <a16:creationId xmlns:a16="http://schemas.microsoft.com/office/drawing/2014/main" xmlns="" id="{22FD968B-6511-EB29-9A88-F784CC6BD723}"/>
              </a:ext>
            </a:extLst>
          </p:cNvPr>
          <p:cNvSpPr txBox="1"/>
          <p:nvPr/>
        </p:nvSpPr>
        <p:spPr>
          <a:xfrm>
            <a:off x="147101" y="1007258"/>
            <a:ext cx="6375080" cy="461665"/>
          </a:xfrm>
          <a:prstGeom prst="rect">
            <a:avLst/>
          </a:prstGeom>
          <a:noFill/>
        </p:spPr>
        <p:txBody>
          <a:bodyPr wrap="square">
            <a:spAutoFit/>
          </a:bodyPr>
          <a:lstStyle/>
          <a:p>
            <a:pPr defTabSz="457200"/>
            <a:r>
              <a:rPr lang="en-IN" sz="2400" b="1" dirty="0" smtClean="0">
                <a:solidFill>
                  <a:srgbClr val="C00000"/>
                </a:solidFill>
                <a:latin typeface="Verdana" panose="020B0604030504040204" pitchFamily="34" charset="0"/>
                <a:ea typeface="Verdana" panose="020B0604030504040204" pitchFamily="34" charset="0"/>
                <a:cs typeface="Calibri" panose="020F0502020204030204" pitchFamily="34" charset="0"/>
              </a:rPr>
              <a:t>Why we go for Recharge Shaft</a:t>
            </a:r>
            <a:endParaRPr lang="en-IN" sz="2400" b="1" dirty="0">
              <a:solidFill>
                <a:srgbClr val="C00000"/>
              </a:solidFill>
              <a:latin typeface="Verdana" panose="020B0604030504040204" pitchFamily="34" charset="0"/>
              <a:ea typeface="Verdana" panose="020B0604030504040204" pitchFamily="34" charset="0"/>
              <a:cs typeface="Calibri" panose="020F0502020204030204" pitchFamily="34" charset="0"/>
            </a:endParaRPr>
          </a:p>
        </p:txBody>
      </p:sp>
      <p:sp>
        <p:nvSpPr>
          <p:cNvPr id="6" name="TextBox 5">
            <a:extLst>
              <a:ext uri="{FF2B5EF4-FFF2-40B4-BE49-F238E27FC236}">
                <a16:creationId xmlns:a16="http://schemas.microsoft.com/office/drawing/2014/main" xmlns="" id="{22FD968B-6511-EB29-9A88-F784CC6BD723}"/>
              </a:ext>
            </a:extLst>
          </p:cNvPr>
          <p:cNvSpPr txBox="1"/>
          <p:nvPr/>
        </p:nvSpPr>
        <p:spPr>
          <a:xfrm>
            <a:off x="551702" y="1666959"/>
            <a:ext cx="5445731" cy="4216539"/>
          </a:xfrm>
          <a:prstGeom prst="rect">
            <a:avLst/>
          </a:prstGeom>
          <a:noFill/>
        </p:spPr>
        <p:txBody>
          <a:bodyPr wrap="square">
            <a:spAutoFit/>
          </a:bodyPr>
          <a:lstStyle/>
          <a:p>
            <a:pPr marL="285750" indent="-285750" algn="just" defTabSz="457200">
              <a:buFont typeface="Wingdings" panose="05000000000000000000" pitchFamily="2" charset="2"/>
              <a:buChar char="Ø"/>
            </a:pPr>
            <a:r>
              <a:rPr lang="en-IN" b="1" dirty="0" smtClean="0">
                <a:solidFill>
                  <a:prstClr val="black"/>
                </a:solidFill>
                <a:latin typeface="Verdana" panose="020B0604030504040204" pitchFamily="34" charset="0"/>
                <a:ea typeface="Verdana" panose="020B0604030504040204" pitchFamily="34" charset="0"/>
                <a:cs typeface="Calibri" panose="020F0502020204030204" pitchFamily="34" charset="0"/>
              </a:rPr>
              <a:t>It is a most </a:t>
            </a:r>
            <a:r>
              <a:rPr lang="en-IN" b="1" dirty="0">
                <a:solidFill>
                  <a:prstClr val="black"/>
                </a:solidFill>
                <a:latin typeface="Verdana" panose="020B0604030504040204" pitchFamily="34" charset="0"/>
                <a:ea typeface="Verdana" panose="020B0604030504040204" pitchFamily="34" charset="0"/>
                <a:cs typeface="Calibri" panose="020F0502020204030204" pitchFamily="34" charset="0"/>
              </a:rPr>
              <a:t>efficient and cost effective structure, to recharge the </a:t>
            </a:r>
            <a:r>
              <a:rPr lang="en-IN" b="1" dirty="0" smtClean="0">
                <a:solidFill>
                  <a:prstClr val="black"/>
                </a:solidFill>
                <a:latin typeface="Verdana" panose="020B0604030504040204" pitchFamily="34" charset="0"/>
                <a:ea typeface="Verdana" panose="020B0604030504040204" pitchFamily="34" charset="0"/>
                <a:cs typeface="Calibri" panose="020F0502020204030204" pitchFamily="34" charset="0"/>
              </a:rPr>
              <a:t>ground water. </a:t>
            </a:r>
          </a:p>
          <a:p>
            <a:pPr marL="285750" indent="-285750" algn="just" defTabSz="457200">
              <a:buFont typeface="Wingdings" panose="05000000000000000000" pitchFamily="2" charset="2"/>
              <a:buChar char="Ø"/>
            </a:pPr>
            <a:r>
              <a:rPr lang="en-IN" b="1" dirty="0">
                <a:solidFill>
                  <a:prstClr val="black"/>
                </a:solidFill>
                <a:latin typeface="Verdana" panose="020B0604030504040204" pitchFamily="34" charset="0"/>
                <a:ea typeface="Verdana" panose="020B0604030504040204" pitchFamily="34" charset="0"/>
                <a:cs typeface="Calibri" panose="020F0502020204030204" pitchFamily="34" charset="0"/>
              </a:rPr>
              <a:t>There are huge </a:t>
            </a:r>
            <a:r>
              <a:rPr lang="en-IN" b="1" dirty="0" err="1">
                <a:solidFill>
                  <a:prstClr val="black"/>
                </a:solidFill>
                <a:latin typeface="Verdana" panose="020B0604030504040204" pitchFamily="34" charset="0"/>
                <a:ea typeface="Verdana" panose="020B0604030504040204" pitchFamily="34" charset="0"/>
                <a:cs typeface="Calibri" panose="020F0502020204030204" pitchFamily="34" charset="0"/>
              </a:rPr>
              <a:t>no.of</a:t>
            </a:r>
            <a:r>
              <a:rPr lang="en-IN" b="1" dirty="0">
                <a:solidFill>
                  <a:prstClr val="black"/>
                </a:solidFill>
                <a:latin typeface="Verdana" panose="020B0604030504040204" pitchFamily="34" charset="0"/>
                <a:ea typeface="Verdana" panose="020B0604030504040204" pitchFamily="34" charset="0"/>
                <a:cs typeface="Calibri" panose="020F0502020204030204" pitchFamily="34" charset="0"/>
              </a:rPr>
              <a:t> defunct bore wells in Rural areas</a:t>
            </a:r>
            <a:r>
              <a:rPr lang="en-IN" b="1" dirty="0" smtClean="0">
                <a:solidFill>
                  <a:prstClr val="black"/>
                </a:solidFill>
                <a:latin typeface="Verdana" panose="020B0604030504040204" pitchFamily="34" charset="0"/>
                <a:ea typeface="Verdana" panose="020B0604030504040204" pitchFamily="34" charset="0"/>
                <a:cs typeface="Calibri" panose="020F0502020204030204" pitchFamily="34" charset="0"/>
              </a:rPr>
              <a:t>.</a:t>
            </a:r>
          </a:p>
          <a:p>
            <a:pPr algn="just" defTabSz="457200"/>
            <a:endParaRPr lang="en-IN" sz="1600" b="1" dirty="0">
              <a:solidFill>
                <a:prstClr val="black"/>
              </a:solidFill>
              <a:latin typeface="Verdana" panose="020B0604030504040204" pitchFamily="34" charset="0"/>
              <a:ea typeface="Verdana" panose="020B0604030504040204" pitchFamily="34" charset="0"/>
              <a:cs typeface="Calibri" panose="020F0502020204030204" pitchFamily="34" charset="0"/>
            </a:endParaRPr>
          </a:p>
          <a:p>
            <a:pPr marL="285750" indent="-285750" algn="just" defTabSz="457200">
              <a:buFont typeface="Wingdings" panose="05000000000000000000" pitchFamily="2" charset="2"/>
              <a:buChar char="Ø"/>
            </a:pPr>
            <a:r>
              <a:rPr lang="en-IN" b="1" dirty="0" smtClean="0">
                <a:solidFill>
                  <a:prstClr val="black"/>
                </a:solidFill>
                <a:latin typeface="Verdana" panose="020B0604030504040204" pitchFamily="34" charset="0"/>
                <a:ea typeface="Verdana" panose="020B0604030504040204" pitchFamily="34" charset="0"/>
                <a:cs typeface="Calibri" panose="020F0502020204030204" pitchFamily="34" charset="0"/>
              </a:rPr>
              <a:t>Surface runoff and storm water can be easily conserved in the defunct bore well.</a:t>
            </a:r>
            <a:endParaRPr lang="en-IN" b="1" dirty="0">
              <a:solidFill>
                <a:prstClr val="black"/>
              </a:solidFill>
              <a:latin typeface="Verdana" panose="020B0604030504040204" pitchFamily="34" charset="0"/>
              <a:ea typeface="Verdana" panose="020B0604030504040204" pitchFamily="34" charset="0"/>
              <a:cs typeface="Calibri" panose="020F0502020204030204" pitchFamily="34" charset="0"/>
            </a:endParaRPr>
          </a:p>
          <a:p>
            <a:pPr algn="just" defTabSz="457200"/>
            <a:endParaRPr lang="en-IN" b="1" dirty="0" smtClean="0">
              <a:solidFill>
                <a:prstClr val="black"/>
              </a:solidFill>
              <a:latin typeface="Verdana" panose="020B0604030504040204" pitchFamily="34" charset="0"/>
              <a:ea typeface="Verdana" panose="020B0604030504040204" pitchFamily="34" charset="0"/>
              <a:cs typeface="Calibri" panose="020F0502020204030204" pitchFamily="34" charset="0"/>
            </a:endParaRPr>
          </a:p>
          <a:p>
            <a:pPr marL="285750" indent="-285750" algn="just" defTabSz="457200">
              <a:buFont typeface="Wingdings" panose="05000000000000000000" pitchFamily="2" charset="2"/>
              <a:buChar char="Ø"/>
            </a:pPr>
            <a:r>
              <a:rPr lang="en-IN" b="1" dirty="0" smtClean="0">
                <a:solidFill>
                  <a:prstClr val="black"/>
                </a:solidFill>
                <a:latin typeface="Verdana" panose="020B0604030504040204" pitchFamily="34" charset="0"/>
                <a:ea typeface="Verdana" panose="020B0604030504040204" pitchFamily="34" charset="0"/>
                <a:cs typeface="Calibri" panose="020F0502020204030204" pitchFamily="34" charset="0"/>
              </a:rPr>
              <a:t>To reduce the inundation in low lying area, this method is effective.</a:t>
            </a:r>
          </a:p>
          <a:p>
            <a:pPr marL="285750" indent="-285750" algn="just" defTabSz="457200">
              <a:buFont typeface="Wingdings" panose="05000000000000000000" pitchFamily="2" charset="2"/>
              <a:buChar char="Ø"/>
            </a:pPr>
            <a:endParaRPr lang="en-IN" b="1" dirty="0">
              <a:solidFill>
                <a:prstClr val="black"/>
              </a:solidFill>
              <a:latin typeface="Verdana" panose="020B0604030504040204" pitchFamily="34" charset="0"/>
              <a:ea typeface="Verdana" panose="020B0604030504040204" pitchFamily="34" charset="0"/>
              <a:cs typeface="Calibri" panose="020F0502020204030204" pitchFamily="34" charset="0"/>
            </a:endParaRPr>
          </a:p>
          <a:p>
            <a:pPr marL="285750" indent="-285750" algn="just" defTabSz="457200">
              <a:buFont typeface="Wingdings" panose="05000000000000000000" pitchFamily="2" charset="2"/>
              <a:buChar char="Ø"/>
            </a:pPr>
            <a:endParaRPr lang="en-IN" b="1" dirty="0">
              <a:solidFill>
                <a:prstClr val="black"/>
              </a:solidFill>
              <a:latin typeface="Verdana" panose="020B0604030504040204" pitchFamily="34" charset="0"/>
              <a:ea typeface="Verdana" panose="020B0604030504040204" pitchFamily="34" charset="0"/>
              <a:cs typeface="Calibri" panose="020F0502020204030204" pitchFamily="34" charset="0"/>
            </a:endParaRPr>
          </a:p>
          <a:p>
            <a:pPr algn="just" defTabSz="457200"/>
            <a:endParaRPr lang="en-IN" b="1" dirty="0">
              <a:solidFill>
                <a:prstClr val="black"/>
              </a:solidFill>
              <a:latin typeface="Verdana" panose="020B0604030504040204" pitchFamily="34" charset="0"/>
              <a:ea typeface="Verdana" panose="020B0604030504040204" pitchFamily="34" charset="0"/>
              <a:cs typeface="Calibri" panose="020F0502020204030204" pitchFamily="34" charset="0"/>
            </a:endParaRPr>
          </a:p>
        </p:txBody>
      </p:sp>
      <p:graphicFrame>
        <p:nvGraphicFramePr>
          <p:cNvPr id="2" name="Table 1"/>
          <p:cNvGraphicFramePr>
            <a:graphicFrameLocks noGrp="1"/>
          </p:cNvGraphicFramePr>
          <p:nvPr>
            <p:extLst>
              <p:ext uri="{D42A27DB-BD31-4B8C-83A1-F6EECF244321}">
                <p14:modId xmlns:p14="http://schemas.microsoft.com/office/powerpoint/2010/main" val="954927566"/>
              </p:ext>
            </p:extLst>
          </p:nvPr>
        </p:nvGraphicFramePr>
        <p:xfrm>
          <a:off x="6627377" y="987230"/>
          <a:ext cx="5219365" cy="5132906"/>
        </p:xfrm>
        <a:graphic>
          <a:graphicData uri="http://schemas.openxmlformats.org/drawingml/2006/table">
            <a:tbl>
              <a:tblPr/>
              <a:tblGrid>
                <a:gridCol w="707711"/>
                <a:gridCol w="2510161"/>
                <a:gridCol w="2001493"/>
              </a:tblGrid>
              <a:tr h="299246">
                <a:tc gridSpan="3">
                  <a:txBody>
                    <a:bodyPr/>
                    <a:lstStyle/>
                    <a:p>
                      <a:pPr algn="ctr" fontAlgn="ctr"/>
                      <a:r>
                        <a:rPr lang="en-IN" sz="2000" b="1" i="0" u="none" strike="noStrike" dirty="0" err="1">
                          <a:solidFill>
                            <a:srgbClr val="FF0000"/>
                          </a:solidFill>
                          <a:effectLst/>
                          <a:latin typeface="Verdana"/>
                        </a:rPr>
                        <a:t>Tiruvallur</a:t>
                      </a:r>
                      <a:r>
                        <a:rPr lang="en-IN" sz="2000" b="1" i="0" u="none" strike="noStrike" dirty="0">
                          <a:solidFill>
                            <a:srgbClr val="FF0000"/>
                          </a:solidFill>
                          <a:effectLst/>
                          <a:latin typeface="Verdana"/>
                        </a:rPr>
                        <a:t> District</a:t>
                      </a:r>
                    </a:p>
                  </a:txBody>
                  <a:tcPr marL="5088" marR="5088" marT="5088" marB="0" anchor="ctr">
                    <a:lnL>
                      <a:noFill/>
                    </a:lnL>
                    <a:lnR>
                      <a:noFill/>
                    </a:lnR>
                    <a:lnT>
                      <a:noFill/>
                    </a:lnT>
                    <a:lnB>
                      <a:noFill/>
                    </a:lnB>
                    <a:noFill/>
                  </a:tcPr>
                </a:tc>
                <a:tc hMerge="1">
                  <a:txBody>
                    <a:bodyPr/>
                    <a:lstStyle/>
                    <a:p>
                      <a:endParaRPr lang="en-IN"/>
                    </a:p>
                  </a:txBody>
                  <a:tcPr/>
                </a:tc>
                <a:tc hMerge="1">
                  <a:txBody>
                    <a:bodyPr/>
                    <a:lstStyle/>
                    <a:p>
                      <a:endParaRPr lang="en-IN"/>
                    </a:p>
                  </a:txBody>
                  <a:tcPr/>
                </a:tc>
              </a:tr>
              <a:tr h="404026">
                <a:tc gridSpan="3">
                  <a:txBody>
                    <a:bodyPr/>
                    <a:lstStyle/>
                    <a:p>
                      <a:pPr algn="ctr" fontAlgn="ctr"/>
                      <a:r>
                        <a:rPr lang="en-US" sz="2000" b="1" i="0" u="none" strike="noStrike">
                          <a:solidFill>
                            <a:srgbClr val="0000FF"/>
                          </a:solidFill>
                          <a:effectLst/>
                          <a:latin typeface="Verdana"/>
                        </a:rPr>
                        <a:t>Recharge Shaft - 1001 No's Phase-I</a:t>
                      </a:r>
                    </a:p>
                  </a:txBody>
                  <a:tcPr marL="5088" marR="5088" marT="5088" marB="0" anchor="ctr">
                    <a:lnL>
                      <a:noFill/>
                    </a:lnL>
                    <a:lnR>
                      <a:noFill/>
                    </a:lnR>
                    <a:lnT>
                      <a:noFill/>
                    </a:lnT>
                    <a:lnB w="6350" cap="flat" cmpd="sng" algn="ctr">
                      <a:solidFill>
                        <a:srgbClr val="000000"/>
                      </a:solidFill>
                      <a:prstDash val="solid"/>
                      <a:round/>
                      <a:headEnd type="none" w="med" len="med"/>
                      <a:tailEnd type="none" w="med" len="med"/>
                    </a:lnB>
                    <a:noFill/>
                  </a:tcPr>
                </a:tc>
                <a:tc hMerge="1">
                  <a:txBody>
                    <a:bodyPr/>
                    <a:lstStyle/>
                    <a:p>
                      <a:endParaRPr lang="en-IN"/>
                    </a:p>
                  </a:txBody>
                  <a:tcPr/>
                </a:tc>
                <a:tc hMerge="1">
                  <a:txBody>
                    <a:bodyPr/>
                    <a:lstStyle/>
                    <a:p>
                      <a:endParaRPr lang="en-IN"/>
                    </a:p>
                  </a:txBody>
                  <a:tcPr/>
                </a:tc>
              </a:tr>
              <a:tr h="487762">
                <a:tc>
                  <a:txBody>
                    <a:bodyPr/>
                    <a:lstStyle/>
                    <a:p>
                      <a:pPr algn="ctr" fontAlgn="ctr"/>
                      <a:r>
                        <a:rPr lang="en-IN" sz="1400" b="1" i="0" u="none" strike="noStrike" dirty="0" err="1">
                          <a:solidFill>
                            <a:srgbClr val="FF0000"/>
                          </a:solidFill>
                          <a:effectLst/>
                          <a:latin typeface="Verdana"/>
                        </a:rPr>
                        <a:t>S.No</a:t>
                      </a:r>
                      <a:endParaRPr lang="en-IN" sz="1400" b="1" i="0" u="none" strike="noStrike" dirty="0">
                        <a:solidFill>
                          <a:srgbClr val="FF0000"/>
                        </a:solidFill>
                        <a:effectLst/>
                        <a:latin typeface="Verdana"/>
                      </a:endParaRPr>
                    </a:p>
                  </a:txBody>
                  <a:tcPr marL="5088" marR="5088" marT="508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IN" sz="1400" b="1" i="0" u="none" strike="noStrike" dirty="0" smtClean="0">
                          <a:solidFill>
                            <a:srgbClr val="FF0000"/>
                          </a:solidFill>
                          <a:effectLst/>
                          <a:latin typeface="Verdana"/>
                        </a:rPr>
                        <a:t>Name of</a:t>
                      </a:r>
                      <a:r>
                        <a:rPr lang="en-IN" sz="1400" b="1" i="0" u="none" strike="noStrike" baseline="0" dirty="0" smtClean="0">
                          <a:solidFill>
                            <a:srgbClr val="FF0000"/>
                          </a:solidFill>
                          <a:effectLst/>
                          <a:latin typeface="Verdana"/>
                        </a:rPr>
                        <a:t> the </a:t>
                      </a:r>
                      <a:r>
                        <a:rPr lang="en-IN" sz="1400" b="1" i="0" u="none" strike="noStrike" dirty="0" smtClean="0">
                          <a:solidFill>
                            <a:srgbClr val="FF0000"/>
                          </a:solidFill>
                          <a:effectLst/>
                          <a:latin typeface="Verdana"/>
                        </a:rPr>
                        <a:t>Block</a:t>
                      </a:r>
                      <a:endParaRPr lang="en-IN" sz="1400" b="1" i="0" u="none" strike="noStrike" dirty="0">
                        <a:solidFill>
                          <a:srgbClr val="FF0000"/>
                        </a:solidFill>
                        <a:effectLst/>
                        <a:latin typeface="Verdana"/>
                      </a:endParaRPr>
                    </a:p>
                  </a:txBody>
                  <a:tcPr marL="5088" marR="5088" marT="508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IN" sz="1400" b="1" i="0" u="none" strike="noStrike" dirty="0" err="1" smtClean="0">
                          <a:solidFill>
                            <a:srgbClr val="FF0000"/>
                          </a:solidFill>
                          <a:effectLst/>
                          <a:latin typeface="Verdana"/>
                        </a:rPr>
                        <a:t>No.of</a:t>
                      </a:r>
                      <a:r>
                        <a:rPr lang="en-IN" sz="1400" b="1" i="0" u="none" strike="noStrike" dirty="0" smtClean="0">
                          <a:solidFill>
                            <a:srgbClr val="FF0000"/>
                          </a:solidFill>
                          <a:effectLst/>
                          <a:latin typeface="Verdana"/>
                        </a:rPr>
                        <a:t> </a:t>
                      </a:r>
                      <a:r>
                        <a:rPr lang="en-IN" sz="1400" b="1" i="0" u="none" strike="noStrike" dirty="0">
                          <a:solidFill>
                            <a:srgbClr val="FF0000"/>
                          </a:solidFill>
                          <a:effectLst/>
                          <a:latin typeface="Verdana"/>
                        </a:rPr>
                        <a:t>Works</a:t>
                      </a:r>
                    </a:p>
                  </a:txBody>
                  <a:tcPr marL="5088" marR="5088" marT="508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r>
              <a:tr h="262082">
                <a:tc>
                  <a:txBody>
                    <a:bodyPr/>
                    <a:lstStyle/>
                    <a:p>
                      <a:pPr algn="ctr" fontAlgn="ctr"/>
                      <a:r>
                        <a:rPr lang="en-IN" sz="1400" b="0" i="0" u="none" strike="noStrike">
                          <a:solidFill>
                            <a:srgbClr val="002060"/>
                          </a:solidFill>
                          <a:effectLst/>
                          <a:latin typeface="Verdana"/>
                        </a:rPr>
                        <a:t>1</a:t>
                      </a:r>
                    </a:p>
                  </a:txBody>
                  <a:tcPr marL="5088" marR="5088" marT="508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n-IN" sz="1400" b="0" i="0" u="none" strike="noStrike">
                          <a:solidFill>
                            <a:srgbClr val="002060"/>
                          </a:solidFill>
                          <a:effectLst/>
                          <a:latin typeface="Verdana"/>
                        </a:rPr>
                        <a:t>Ellapuram</a:t>
                      </a:r>
                    </a:p>
                  </a:txBody>
                  <a:tcPr marL="5088" marR="5088" marT="508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IN" sz="1400" b="0" i="0" u="none" strike="noStrike" dirty="0">
                          <a:solidFill>
                            <a:srgbClr val="002060"/>
                          </a:solidFill>
                          <a:effectLst/>
                          <a:latin typeface="Verdana"/>
                        </a:rPr>
                        <a:t>105</a:t>
                      </a:r>
                    </a:p>
                  </a:txBody>
                  <a:tcPr marL="5088" marR="5088" marT="508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r>
              <a:tr h="262082">
                <a:tc>
                  <a:txBody>
                    <a:bodyPr/>
                    <a:lstStyle/>
                    <a:p>
                      <a:pPr algn="ctr" fontAlgn="ctr"/>
                      <a:r>
                        <a:rPr lang="en-IN" sz="1400" b="0" i="0" u="none" strike="noStrike">
                          <a:solidFill>
                            <a:srgbClr val="002060"/>
                          </a:solidFill>
                          <a:effectLst/>
                          <a:latin typeface="Verdana"/>
                        </a:rPr>
                        <a:t>2</a:t>
                      </a:r>
                    </a:p>
                  </a:txBody>
                  <a:tcPr marL="5088" marR="5088" marT="508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n-IN" sz="1400" b="0" i="0" u="none" strike="noStrike">
                          <a:solidFill>
                            <a:srgbClr val="002060"/>
                          </a:solidFill>
                          <a:effectLst/>
                          <a:latin typeface="Verdana"/>
                        </a:rPr>
                        <a:t>Gummidipoondi</a:t>
                      </a:r>
                    </a:p>
                  </a:txBody>
                  <a:tcPr marL="5088" marR="5088" marT="508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IN" sz="1400" b="0" i="0" u="none" strike="noStrike" dirty="0">
                          <a:solidFill>
                            <a:srgbClr val="002060"/>
                          </a:solidFill>
                          <a:effectLst/>
                          <a:latin typeface="Verdana"/>
                        </a:rPr>
                        <a:t>114</a:t>
                      </a:r>
                    </a:p>
                  </a:txBody>
                  <a:tcPr marL="5088" marR="5088" marT="508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r>
              <a:tr h="262082">
                <a:tc>
                  <a:txBody>
                    <a:bodyPr/>
                    <a:lstStyle/>
                    <a:p>
                      <a:pPr algn="ctr" fontAlgn="ctr"/>
                      <a:r>
                        <a:rPr lang="en-IN" sz="1400" b="0" i="0" u="none" strike="noStrike" dirty="0">
                          <a:solidFill>
                            <a:srgbClr val="002060"/>
                          </a:solidFill>
                          <a:effectLst/>
                          <a:latin typeface="Verdana"/>
                        </a:rPr>
                        <a:t>3</a:t>
                      </a:r>
                    </a:p>
                  </a:txBody>
                  <a:tcPr marL="5088" marR="5088" marT="508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n-IN" sz="1400" b="0" i="0" u="none" strike="noStrike">
                          <a:solidFill>
                            <a:srgbClr val="002060"/>
                          </a:solidFill>
                          <a:effectLst/>
                          <a:latin typeface="Verdana"/>
                        </a:rPr>
                        <a:t>Kadambathur</a:t>
                      </a:r>
                    </a:p>
                  </a:txBody>
                  <a:tcPr marL="5088" marR="5088" marT="508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IN" sz="1400" b="0" i="0" u="none" strike="noStrike" dirty="0">
                          <a:solidFill>
                            <a:srgbClr val="002060"/>
                          </a:solidFill>
                          <a:effectLst/>
                          <a:latin typeface="Verdana"/>
                        </a:rPr>
                        <a:t>78</a:t>
                      </a:r>
                    </a:p>
                  </a:txBody>
                  <a:tcPr marL="5088" marR="5088" marT="508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r>
              <a:tr h="262082">
                <a:tc>
                  <a:txBody>
                    <a:bodyPr/>
                    <a:lstStyle/>
                    <a:p>
                      <a:pPr algn="ctr" fontAlgn="ctr"/>
                      <a:r>
                        <a:rPr lang="en-IN" sz="1400" b="0" i="0" u="none" strike="noStrike">
                          <a:solidFill>
                            <a:srgbClr val="002060"/>
                          </a:solidFill>
                          <a:effectLst/>
                          <a:latin typeface="Verdana"/>
                        </a:rPr>
                        <a:t>4</a:t>
                      </a:r>
                    </a:p>
                  </a:txBody>
                  <a:tcPr marL="5088" marR="5088" marT="508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n-IN" sz="1400" b="0" i="0" u="none" strike="noStrike">
                          <a:solidFill>
                            <a:srgbClr val="002060"/>
                          </a:solidFill>
                          <a:effectLst/>
                          <a:latin typeface="Verdana"/>
                        </a:rPr>
                        <a:t>Minjur</a:t>
                      </a:r>
                    </a:p>
                  </a:txBody>
                  <a:tcPr marL="5088" marR="5088" marT="508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IN" sz="1400" b="0" i="0" u="none" strike="noStrike" dirty="0">
                          <a:solidFill>
                            <a:srgbClr val="002060"/>
                          </a:solidFill>
                          <a:effectLst/>
                          <a:latin typeface="Verdana"/>
                        </a:rPr>
                        <a:t>110</a:t>
                      </a:r>
                    </a:p>
                  </a:txBody>
                  <a:tcPr marL="5088" marR="5088" marT="508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r>
              <a:tr h="262082">
                <a:tc>
                  <a:txBody>
                    <a:bodyPr/>
                    <a:lstStyle/>
                    <a:p>
                      <a:pPr algn="ctr" fontAlgn="ctr"/>
                      <a:r>
                        <a:rPr lang="en-IN" sz="1400" b="0" i="0" u="none" strike="noStrike">
                          <a:solidFill>
                            <a:srgbClr val="002060"/>
                          </a:solidFill>
                          <a:effectLst/>
                          <a:latin typeface="Verdana"/>
                        </a:rPr>
                        <a:t>5</a:t>
                      </a:r>
                    </a:p>
                  </a:txBody>
                  <a:tcPr marL="5088" marR="5088" marT="508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n-IN" sz="1400" b="0" i="0" u="none" strike="noStrike">
                          <a:solidFill>
                            <a:srgbClr val="002060"/>
                          </a:solidFill>
                          <a:effectLst/>
                          <a:latin typeface="Verdana"/>
                        </a:rPr>
                        <a:t>Pallipet</a:t>
                      </a:r>
                    </a:p>
                  </a:txBody>
                  <a:tcPr marL="5088" marR="5088" marT="508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IN" sz="1400" b="0" i="0" u="none" strike="noStrike" dirty="0">
                          <a:solidFill>
                            <a:srgbClr val="002060"/>
                          </a:solidFill>
                          <a:effectLst/>
                          <a:latin typeface="Verdana"/>
                        </a:rPr>
                        <a:t>60</a:t>
                      </a:r>
                    </a:p>
                  </a:txBody>
                  <a:tcPr marL="5088" marR="5088" marT="508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r>
              <a:tr h="262082">
                <a:tc>
                  <a:txBody>
                    <a:bodyPr/>
                    <a:lstStyle/>
                    <a:p>
                      <a:pPr algn="ctr" fontAlgn="ctr"/>
                      <a:r>
                        <a:rPr lang="en-IN" sz="1400" b="0" i="0" u="none" strike="noStrike">
                          <a:solidFill>
                            <a:srgbClr val="002060"/>
                          </a:solidFill>
                          <a:effectLst/>
                          <a:latin typeface="Verdana"/>
                        </a:rPr>
                        <a:t>6</a:t>
                      </a:r>
                    </a:p>
                  </a:txBody>
                  <a:tcPr marL="5088" marR="5088" marT="508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n-IN" sz="1400" b="0" i="0" u="none" strike="noStrike">
                          <a:solidFill>
                            <a:srgbClr val="002060"/>
                          </a:solidFill>
                          <a:effectLst/>
                          <a:latin typeface="Verdana"/>
                        </a:rPr>
                        <a:t>Poonamallee</a:t>
                      </a:r>
                    </a:p>
                  </a:txBody>
                  <a:tcPr marL="5088" marR="5088" marT="508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IN" sz="1400" b="0" i="0" u="none" strike="noStrike" dirty="0">
                          <a:solidFill>
                            <a:srgbClr val="002060"/>
                          </a:solidFill>
                          <a:effectLst/>
                          <a:latin typeface="Verdana"/>
                        </a:rPr>
                        <a:t>53</a:t>
                      </a:r>
                    </a:p>
                  </a:txBody>
                  <a:tcPr marL="5088" marR="5088" marT="508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r>
              <a:tr h="262082">
                <a:tc>
                  <a:txBody>
                    <a:bodyPr/>
                    <a:lstStyle/>
                    <a:p>
                      <a:pPr algn="ctr" fontAlgn="ctr"/>
                      <a:r>
                        <a:rPr lang="en-IN" sz="1400" b="0" i="0" u="none" strike="noStrike">
                          <a:solidFill>
                            <a:srgbClr val="002060"/>
                          </a:solidFill>
                          <a:effectLst/>
                          <a:latin typeface="Verdana"/>
                        </a:rPr>
                        <a:t>7</a:t>
                      </a:r>
                    </a:p>
                  </a:txBody>
                  <a:tcPr marL="5088" marR="5088" marT="508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n-IN" sz="1400" b="0" i="0" u="none" strike="noStrike" dirty="0" err="1">
                          <a:solidFill>
                            <a:srgbClr val="002060"/>
                          </a:solidFill>
                          <a:effectLst/>
                          <a:latin typeface="Verdana"/>
                        </a:rPr>
                        <a:t>Poondi</a:t>
                      </a:r>
                      <a:endParaRPr lang="en-IN" sz="1400" b="0" i="0" u="none" strike="noStrike" dirty="0">
                        <a:solidFill>
                          <a:srgbClr val="002060"/>
                        </a:solidFill>
                        <a:effectLst/>
                        <a:latin typeface="Verdana"/>
                      </a:endParaRPr>
                    </a:p>
                  </a:txBody>
                  <a:tcPr marL="5088" marR="5088" marT="508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IN" sz="1400" b="0" i="0" u="none" strike="noStrike" dirty="0">
                          <a:solidFill>
                            <a:srgbClr val="002060"/>
                          </a:solidFill>
                          <a:effectLst/>
                          <a:latin typeface="Verdana"/>
                        </a:rPr>
                        <a:t>94</a:t>
                      </a:r>
                    </a:p>
                  </a:txBody>
                  <a:tcPr marL="5088" marR="5088" marT="508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r>
              <a:tr h="262082">
                <a:tc>
                  <a:txBody>
                    <a:bodyPr/>
                    <a:lstStyle/>
                    <a:p>
                      <a:pPr algn="ctr" fontAlgn="ctr"/>
                      <a:r>
                        <a:rPr lang="en-IN" sz="1400" b="0" i="0" u="none" strike="noStrike">
                          <a:solidFill>
                            <a:srgbClr val="002060"/>
                          </a:solidFill>
                          <a:effectLst/>
                          <a:latin typeface="Verdana"/>
                        </a:rPr>
                        <a:t>8</a:t>
                      </a:r>
                    </a:p>
                  </a:txBody>
                  <a:tcPr marL="5088" marR="5088" marT="508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n-IN" sz="1400" b="0" i="0" u="none" strike="noStrike">
                          <a:solidFill>
                            <a:srgbClr val="002060"/>
                          </a:solidFill>
                          <a:effectLst/>
                          <a:latin typeface="Verdana"/>
                        </a:rPr>
                        <a:t>Puzhal</a:t>
                      </a:r>
                    </a:p>
                  </a:txBody>
                  <a:tcPr marL="5088" marR="5088" marT="508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IN" sz="1400" b="0" i="0" u="none" strike="noStrike" dirty="0">
                          <a:solidFill>
                            <a:srgbClr val="002060"/>
                          </a:solidFill>
                          <a:effectLst/>
                          <a:latin typeface="Verdana"/>
                        </a:rPr>
                        <a:t>10</a:t>
                      </a:r>
                    </a:p>
                  </a:txBody>
                  <a:tcPr marL="5088" marR="5088" marT="508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r>
              <a:tr h="262082">
                <a:tc>
                  <a:txBody>
                    <a:bodyPr/>
                    <a:lstStyle/>
                    <a:p>
                      <a:pPr algn="ctr" fontAlgn="ctr"/>
                      <a:r>
                        <a:rPr lang="en-IN" sz="1400" b="0" i="0" u="none" strike="noStrike">
                          <a:solidFill>
                            <a:srgbClr val="002060"/>
                          </a:solidFill>
                          <a:effectLst/>
                          <a:latin typeface="Verdana"/>
                        </a:rPr>
                        <a:t>9</a:t>
                      </a:r>
                    </a:p>
                  </a:txBody>
                  <a:tcPr marL="5088" marR="5088" marT="508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n-IN" sz="1400" b="0" i="0" u="none" strike="noStrike" dirty="0" err="1">
                          <a:solidFill>
                            <a:srgbClr val="002060"/>
                          </a:solidFill>
                          <a:effectLst/>
                          <a:latin typeface="Verdana"/>
                        </a:rPr>
                        <a:t>R.K.Pet</a:t>
                      </a:r>
                      <a:endParaRPr lang="en-IN" sz="1400" b="0" i="0" u="none" strike="noStrike" dirty="0">
                        <a:solidFill>
                          <a:srgbClr val="002060"/>
                        </a:solidFill>
                        <a:effectLst/>
                        <a:latin typeface="Verdana"/>
                      </a:endParaRPr>
                    </a:p>
                  </a:txBody>
                  <a:tcPr marL="5088" marR="5088" marT="508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IN" sz="1400" b="0" i="0" u="none" strike="noStrike" dirty="0">
                          <a:solidFill>
                            <a:srgbClr val="002060"/>
                          </a:solidFill>
                          <a:effectLst/>
                          <a:latin typeface="Verdana"/>
                        </a:rPr>
                        <a:t>74</a:t>
                      </a:r>
                    </a:p>
                  </a:txBody>
                  <a:tcPr marL="5088" marR="5088" marT="508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r>
              <a:tr h="262082">
                <a:tc>
                  <a:txBody>
                    <a:bodyPr/>
                    <a:lstStyle/>
                    <a:p>
                      <a:pPr algn="ctr" fontAlgn="ctr"/>
                      <a:r>
                        <a:rPr lang="en-IN" sz="1400" b="0" i="0" u="none" strike="noStrike">
                          <a:solidFill>
                            <a:srgbClr val="002060"/>
                          </a:solidFill>
                          <a:effectLst/>
                          <a:latin typeface="Verdana"/>
                        </a:rPr>
                        <a:t>10</a:t>
                      </a:r>
                    </a:p>
                  </a:txBody>
                  <a:tcPr marL="5088" marR="5088" marT="508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n-IN" sz="1400" b="0" i="0" u="none" strike="noStrike">
                          <a:solidFill>
                            <a:srgbClr val="002060"/>
                          </a:solidFill>
                          <a:effectLst/>
                          <a:latin typeface="Verdana"/>
                        </a:rPr>
                        <a:t>Sholavaram</a:t>
                      </a:r>
                    </a:p>
                  </a:txBody>
                  <a:tcPr marL="5088" marR="5088" marT="508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IN" sz="1400" b="0" i="0" u="none" strike="noStrike" dirty="0">
                          <a:solidFill>
                            <a:srgbClr val="002060"/>
                          </a:solidFill>
                          <a:effectLst/>
                          <a:latin typeface="Verdana"/>
                        </a:rPr>
                        <a:t>77</a:t>
                      </a:r>
                    </a:p>
                  </a:txBody>
                  <a:tcPr marL="5088" marR="5088" marT="508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r>
              <a:tr h="262082">
                <a:tc>
                  <a:txBody>
                    <a:bodyPr/>
                    <a:lstStyle/>
                    <a:p>
                      <a:pPr algn="ctr" fontAlgn="ctr"/>
                      <a:r>
                        <a:rPr lang="en-IN" sz="1400" b="0" i="0" u="none" strike="noStrike">
                          <a:solidFill>
                            <a:srgbClr val="002060"/>
                          </a:solidFill>
                          <a:effectLst/>
                          <a:latin typeface="Verdana"/>
                        </a:rPr>
                        <a:t>11</a:t>
                      </a:r>
                    </a:p>
                  </a:txBody>
                  <a:tcPr marL="5088" marR="5088" marT="508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n-IN" sz="1400" b="0" i="0" u="none" strike="noStrike">
                          <a:solidFill>
                            <a:srgbClr val="002060"/>
                          </a:solidFill>
                          <a:effectLst/>
                          <a:latin typeface="Verdana"/>
                        </a:rPr>
                        <a:t>Tiruttani</a:t>
                      </a:r>
                    </a:p>
                  </a:txBody>
                  <a:tcPr marL="5088" marR="5088" marT="508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IN" sz="1400" b="0" i="0" u="none" strike="noStrike" dirty="0">
                          <a:solidFill>
                            <a:srgbClr val="002060"/>
                          </a:solidFill>
                          <a:effectLst/>
                          <a:latin typeface="Verdana"/>
                        </a:rPr>
                        <a:t>52</a:t>
                      </a:r>
                    </a:p>
                  </a:txBody>
                  <a:tcPr marL="5088" marR="5088" marT="508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r>
              <a:tr h="262082">
                <a:tc>
                  <a:txBody>
                    <a:bodyPr/>
                    <a:lstStyle/>
                    <a:p>
                      <a:pPr algn="ctr" fontAlgn="ctr"/>
                      <a:r>
                        <a:rPr lang="en-IN" sz="1400" b="0" i="0" u="none" strike="noStrike">
                          <a:solidFill>
                            <a:srgbClr val="002060"/>
                          </a:solidFill>
                          <a:effectLst/>
                          <a:latin typeface="Verdana"/>
                        </a:rPr>
                        <a:t>12</a:t>
                      </a:r>
                    </a:p>
                  </a:txBody>
                  <a:tcPr marL="5088" marR="5088" marT="508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n-IN" sz="1400" b="0" i="0" u="none" strike="noStrike">
                          <a:solidFill>
                            <a:srgbClr val="002060"/>
                          </a:solidFill>
                          <a:effectLst/>
                          <a:latin typeface="Verdana"/>
                        </a:rPr>
                        <a:t>Tiruvalangadu</a:t>
                      </a:r>
                    </a:p>
                  </a:txBody>
                  <a:tcPr marL="5088" marR="5088" marT="508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IN" sz="1400" b="0" i="0" u="none" strike="noStrike" dirty="0">
                          <a:solidFill>
                            <a:srgbClr val="002060"/>
                          </a:solidFill>
                          <a:effectLst/>
                          <a:latin typeface="Verdana"/>
                        </a:rPr>
                        <a:t>81</a:t>
                      </a:r>
                    </a:p>
                  </a:txBody>
                  <a:tcPr marL="5088" marR="5088" marT="508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r>
              <a:tr h="262082">
                <a:tc>
                  <a:txBody>
                    <a:bodyPr/>
                    <a:lstStyle/>
                    <a:p>
                      <a:pPr algn="ctr" fontAlgn="ctr"/>
                      <a:r>
                        <a:rPr lang="en-IN" sz="1400" b="0" i="0" u="none" strike="noStrike">
                          <a:solidFill>
                            <a:srgbClr val="002060"/>
                          </a:solidFill>
                          <a:effectLst/>
                          <a:latin typeface="Verdana"/>
                        </a:rPr>
                        <a:t>13</a:t>
                      </a:r>
                    </a:p>
                  </a:txBody>
                  <a:tcPr marL="5088" marR="5088" marT="508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n-IN" sz="1400" b="0" i="0" u="none" strike="noStrike">
                          <a:solidFill>
                            <a:srgbClr val="002060"/>
                          </a:solidFill>
                          <a:effectLst/>
                          <a:latin typeface="Verdana"/>
                        </a:rPr>
                        <a:t>Tiruvallur</a:t>
                      </a:r>
                    </a:p>
                  </a:txBody>
                  <a:tcPr marL="5088" marR="5088" marT="508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IN" sz="1400" b="0" i="0" u="none" strike="noStrike" dirty="0">
                          <a:solidFill>
                            <a:srgbClr val="002060"/>
                          </a:solidFill>
                          <a:effectLst/>
                          <a:latin typeface="Verdana"/>
                        </a:rPr>
                        <a:t>66</a:t>
                      </a:r>
                    </a:p>
                  </a:txBody>
                  <a:tcPr marL="5088" marR="5088" marT="508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r>
              <a:tr h="262082">
                <a:tc>
                  <a:txBody>
                    <a:bodyPr/>
                    <a:lstStyle/>
                    <a:p>
                      <a:pPr algn="ctr" fontAlgn="ctr"/>
                      <a:r>
                        <a:rPr lang="en-IN" sz="1400" b="0" i="0" u="none" strike="noStrike">
                          <a:solidFill>
                            <a:srgbClr val="002060"/>
                          </a:solidFill>
                          <a:effectLst/>
                          <a:latin typeface="Verdana"/>
                        </a:rPr>
                        <a:t>14</a:t>
                      </a:r>
                    </a:p>
                  </a:txBody>
                  <a:tcPr marL="5088" marR="5088" marT="508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n-IN" sz="1400" b="0" i="0" u="none" strike="noStrike">
                          <a:solidFill>
                            <a:srgbClr val="002060"/>
                          </a:solidFill>
                          <a:effectLst/>
                          <a:latin typeface="Verdana"/>
                        </a:rPr>
                        <a:t>Villivakkam</a:t>
                      </a:r>
                    </a:p>
                  </a:txBody>
                  <a:tcPr marL="5088" marR="5088" marT="508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IN" sz="1400" b="0" i="0" u="none" strike="noStrike" dirty="0">
                          <a:solidFill>
                            <a:srgbClr val="002060"/>
                          </a:solidFill>
                          <a:effectLst/>
                          <a:latin typeface="Verdana"/>
                        </a:rPr>
                        <a:t>27</a:t>
                      </a:r>
                    </a:p>
                  </a:txBody>
                  <a:tcPr marL="5088" marR="5088" marT="508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r>
              <a:tr h="262082">
                <a:tc gridSpan="2">
                  <a:txBody>
                    <a:bodyPr/>
                    <a:lstStyle/>
                    <a:p>
                      <a:pPr algn="ctr" fontAlgn="ctr"/>
                      <a:r>
                        <a:rPr lang="en-IN" sz="1400" b="1" i="0" u="none" strike="noStrike">
                          <a:solidFill>
                            <a:srgbClr val="002060"/>
                          </a:solidFill>
                          <a:effectLst/>
                          <a:latin typeface="Verdana"/>
                        </a:rPr>
                        <a:t>Grand Total</a:t>
                      </a:r>
                    </a:p>
                  </a:txBody>
                  <a:tcPr marL="5088" marR="5088" marT="508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lang="en-IN"/>
                    </a:p>
                  </a:txBody>
                  <a:tcPr/>
                </a:tc>
                <a:tc>
                  <a:txBody>
                    <a:bodyPr/>
                    <a:lstStyle/>
                    <a:p>
                      <a:pPr algn="ctr" fontAlgn="ctr"/>
                      <a:r>
                        <a:rPr lang="en-IN" sz="1400" b="1" i="0" u="none" strike="noStrike" dirty="0">
                          <a:solidFill>
                            <a:srgbClr val="002060"/>
                          </a:solidFill>
                          <a:effectLst/>
                          <a:latin typeface="Verdana"/>
                        </a:rPr>
                        <a:t>1001</a:t>
                      </a:r>
                    </a:p>
                  </a:txBody>
                  <a:tcPr marL="5088" marR="5088" marT="508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r>
            </a:tbl>
          </a:graphicData>
        </a:graphic>
      </p:graphicFrame>
      <p:pic>
        <p:nvPicPr>
          <p:cNvPr id="5" name="Picture 4">
            <a:extLst>
              <a:ext uri="{FF2B5EF4-FFF2-40B4-BE49-F238E27FC236}">
                <a16:creationId xmlns="" xmlns:a16="http://schemas.microsoft.com/office/drawing/2014/main" id="{432E1162-3AD1-98E8-88FB-B4B91B237728}"/>
              </a:ext>
            </a:extLst>
          </p:cNvPr>
          <p:cNvPicPr>
            <a:picLocks noChangeAspect="1"/>
          </p:cNvPicPr>
          <p:nvPr/>
        </p:nvPicPr>
        <p:blipFill>
          <a:blip r:embed="rId2"/>
          <a:stretch>
            <a:fillRect/>
          </a:stretch>
        </p:blipFill>
        <p:spPr>
          <a:xfrm>
            <a:off x="10381092" y="152064"/>
            <a:ext cx="858746" cy="600495"/>
          </a:xfrm>
          <a:prstGeom prst="rect">
            <a:avLst/>
          </a:prstGeom>
        </p:spPr>
      </p:pic>
      <p:pic>
        <p:nvPicPr>
          <p:cNvPr id="7" name="Picture 6">
            <a:extLst>
              <a:ext uri="{FF2B5EF4-FFF2-40B4-BE49-F238E27FC236}">
                <a16:creationId xmlns="" xmlns:a16="http://schemas.microsoft.com/office/drawing/2014/main" id="{9A0A515F-1D30-6EE0-E905-286BD93525E6}"/>
              </a:ext>
            </a:extLst>
          </p:cNvPr>
          <p:cNvPicPr>
            <a:picLocks noChangeAspect="1"/>
          </p:cNvPicPr>
          <p:nvPr/>
        </p:nvPicPr>
        <p:blipFill>
          <a:blip r:embed="rId3"/>
          <a:stretch>
            <a:fillRect/>
          </a:stretch>
        </p:blipFill>
        <p:spPr>
          <a:xfrm>
            <a:off x="5146536" y="152064"/>
            <a:ext cx="817294" cy="471023"/>
          </a:xfrm>
          <a:prstGeom prst="rect">
            <a:avLst/>
          </a:prstGeom>
        </p:spPr>
      </p:pic>
      <p:pic>
        <p:nvPicPr>
          <p:cNvPr id="8" name="Picture 7">
            <a:extLst>
              <a:ext uri="{FF2B5EF4-FFF2-40B4-BE49-F238E27FC236}">
                <a16:creationId xmlns="" xmlns:a16="http://schemas.microsoft.com/office/drawing/2014/main" id="{5405CD43-DEBB-F2F2-1CD2-F30A71BFF54D}"/>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84576" y="152065"/>
            <a:ext cx="999161" cy="600494"/>
          </a:xfrm>
          <a:prstGeom prst="rect">
            <a:avLst/>
          </a:prstGeom>
          <a:noFill/>
        </p:spPr>
      </p:pic>
    </p:spTree>
    <p:extLst>
      <p:ext uri="{BB962C8B-B14F-4D97-AF65-F5344CB8AC3E}">
        <p14:creationId xmlns:p14="http://schemas.microsoft.com/office/powerpoint/2010/main" val="163707819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 xmlns:a16="http://schemas.microsoft.com/office/drawing/2014/main" id="{A305CE7D-D6FB-A4C5-289E-127D15FF2F64}"/>
            </a:ext>
          </a:extLst>
        </p:cNvPr>
        <p:cNvGrpSpPr/>
        <p:nvPr/>
      </p:nvGrpSpPr>
      <p:grpSpPr>
        <a:xfrm>
          <a:off x="0" y="0"/>
          <a:ext cx="0" cy="0"/>
          <a:chOff x="0" y="0"/>
          <a:chExt cx="0" cy="0"/>
        </a:xfrm>
      </p:grpSpPr>
      <p:sp>
        <p:nvSpPr>
          <p:cNvPr id="100" name="Slide Number Placeholder 99">
            <a:extLst>
              <a:ext uri="{FF2B5EF4-FFF2-40B4-BE49-F238E27FC236}">
                <a16:creationId xmlns="" xmlns:a16="http://schemas.microsoft.com/office/drawing/2014/main" id="{D123B0D0-0F86-1C66-B0F7-BB4E6B92E490}"/>
              </a:ext>
            </a:extLst>
          </p:cNvPr>
          <p:cNvSpPr>
            <a:spLocks noGrp="1"/>
          </p:cNvSpPr>
          <p:nvPr>
            <p:ph type="sldNum" sz="quarter" idx="22"/>
          </p:nvPr>
        </p:nvSpPr>
        <p:spPr>
          <a:xfrm>
            <a:off x="8610601" y="5624514"/>
            <a:ext cx="2743200" cy="273844"/>
          </a:xfrm>
        </p:spPr>
        <p:txBody>
          <a:bodyPr/>
          <a:lstStyle/>
          <a:p>
            <a:fld id="{B5CEABB6-07DC-46E8-9B57-56EC44A396E5}" type="slidenum">
              <a:rPr lang="en-US" smtClean="0">
                <a:solidFill>
                  <a:srgbClr val="E7E6E6">
                    <a:lumMod val="50000"/>
                  </a:srgbClr>
                </a:solidFill>
              </a:rPr>
              <a:pPr/>
              <a:t>14</a:t>
            </a:fld>
            <a:endParaRPr lang="en-US" dirty="0">
              <a:solidFill>
                <a:srgbClr val="E7E6E6">
                  <a:lumMod val="50000"/>
                </a:srgbClr>
              </a:solidFill>
            </a:endParaRPr>
          </a:p>
        </p:txBody>
      </p:sp>
      <p:pic>
        <p:nvPicPr>
          <p:cNvPr id="44" name="Image 2025">
            <a:extLst>
              <a:ext uri="{FF2B5EF4-FFF2-40B4-BE49-F238E27FC236}">
                <a16:creationId xmlns="" xmlns:a16="http://schemas.microsoft.com/office/drawing/2014/main" id="{D8B5830F-FFE2-290A-0717-9AF5556857A0}"/>
              </a:ext>
            </a:extLst>
          </p:cNvPr>
          <p:cNvPicPr>
            <a:picLocks/>
          </p:cNvPicPr>
          <p:nvPr/>
        </p:nvPicPr>
        <p:blipFill>
          <a:blip r:embed="rId2" cstate="print"/>
          <a:stretch>
            <a:fillRect/>
          </a:stretch>
        </p:blipFill>
        <p:spPr>
          <a:xfrm>
            <a:off x="108488" y="6396885"/>
            <a:ext cx="11814147" cy="383623"/>
          </a:xfrm>
          <a:prstGeom prst="rect">
            <a:avLst/>
          </a:prstGeom>
        </p:spPr>
      </p:pic>
      <p:sp>
        <p:nvSpPr>
          <p:cNvPr id="45" name="Footer Placeholder 3">
            <a:extLst>
              <a:ext uri="{FF2B5EF4-FFF2-40B4-BE49-F238E27FC236}">
                <a16:creationId xmlns="" xmlns:a16="http://schemas.microsoft.com/office/drawing/2014/main" id="{8B5514F0-550F-D55A-9584-EAC50651F81B}"/>
              </a:ext>
            </a:extLst>
          </p:cNvPr>
          <p:cNvSpPr txBox="1">
            <a:spLocks/>
          </p:cNvSpPr>
          <p:nvPr/>
        </p:nvSpPr>
        <p:spPr>
          <a:xfrm>
            <a:off x="4" y="6533819"/>
            <a:ext cx="4904935" cy="324181"/>
          </a:xfrm>
          <a:prstGeom prst="rect">
            <a:avLst/>
          </a:prstGeom>
        </p:spPr>
        <p:txBody>
          <a:bodyPr vert="horz" lIns="91440" tIns="45720" rIns="91440" bIns="45720" rtlCol="0" anchor="ctr"/>
          <a:lstStyle>
            <a:defPPr>
              <a:defRPr lang="en-US"/>
            </a:defPPr>
            <a:lvl1pPr marL="0" algn="ctr" defTabSz="914400" rtl="0" eaLnBrk="1" latinLnBrk="0" hangingPunct="1">
              <a:defRPr sz="900" kern="1200">
                <a:solidFill>
                  <a:schemeClr val="bg2">
                    <a:lumMod val="50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b="1" dirty="0">
                <a:solidFill>
                  <a:srgbClr val="E7E6E6">
                    <a:lumMod val="50000"/>
                  </a:srgbClr>
                </a:solidFill>
                <a:latin typeface="Verdana" panose="020B0604030504040204" pitchFamily="34" charset="0"/>
                <a:ea typeface="Verdana" panose="020B0604030504040204" pitchFamily="34" charset="0"/>
              </a:rPr>
              <a:t>Department of Rural Development, Tiruvallur District</a:t>
            </a:r>
          </a:p>
          <a:p>
            <a:endParaRPr lang="en-US" b="1" dirty="0">
              <a:solidFill>
                <a:srgbClr val="E7E6E6">
                  <a:lumMod val="50000"/>
                </a:srgbClr>
              </a:solidFill>
              <a:latin typeface="Verdana" panose="020B0604030504040204" pitchFamily="34" charset="0"/>
              <a:ea typeface="Verdana" panose="020B0604030504040204" pitchFamily="34" charset="0"/>
            </a:endParaRPr>
          </a:p>
        </p:txBody>
      </p:sp>
      <p:sp>
        <p:nvSpPr>
          <p:cNvPr id="10" name="Text Placeholder 9">
            <a:extLst>
              <a:ext uri="{FF2B5EF4-FFF2-40B4-BE49-F238E27FC236}">
                <a16:creationId xmlns="" xmlns:a16="http://schemas.microsoft.com/office/drawing/2014/main" id="{250FC412-364F-0BD6-9742-52D7F782311E}"/>
              </a:ext>
            </a:extLst>
          </p:cNvPr>
          <p:cNvSpPr>
            <a:spLocks noGrp="1"/>
          </p:cNvSpPr>
          <p:nvPr>
            <p:ph type="body" sz="quarter" idx="13"/>
          </p:nvPr>
        </p:nvSpPr>
        <p:spPr>
          <a:xfrm>
            <a:off x="377057" y="4475018"/>
            <a:ext cx="5493355" cy="1744631"/>
          </a:xfrm>
        </p:spPr>
        <p:txBody>
          <a:bodyPr>
            <a:normAutofit fontScale="47500" lnSpcReduction="20000"/>
          </a:bodyPr>
          <a:lstStyle/>
          <a:p>
            <a:pPr algn="just"/>
            <a:r>
              <a:rPr lang="en-US" sz="2800" dirty="0"/>
              <a:t>Recharge pits are simple yet effective water conservation structures that involve digging pits in the ground and filling them with organic waste like leaves, twigs, and agricultural residues. These pits allow rainwater to infiltrate the soil more efficiently, recharging groundwater levels. The organic matter in the pits decomposes over time, improving soil fertility and creating a favorable environment for beneficial microorganisms. Recharge pits are particularly useful in areas with low rainfall or where groundwater levels are declining. By promoting groundwater recharge, they can help mitigate water scarcity, improve agricultural productivity, and enhance the overall ecological balance of the region</a:t>
            </a:r>
            <a:endParaRPr lang="en-US" sz="2300" dirty="0"/>
          </a:p>
        </p:txBody>
      </p:sp>
      <p:cxnSp>
        <p:nvCxnSpPr>
          <p:cNvPr id="37" name="Straight Connector 36">
            <a:extLst>
              <a:ext uri="{FF2B5EF4-FFF2-40B4-BE49-F238E27FC236}">
                <a16:creationId xmlns="" xmlns:a16="http://schemas.microsoft.com/office/drawing/2014/main" id="{52DBA430-E2F3-5568-E0A7-A455D926E1A7}"/>
              </a:ext>
            </a:extLst>
          </p:cNvPr>
          <p:cNvCxnSpPr>
            <a:cxnSpLocks/>
          </p:cNvCxnSpPr>
          <p:nvPr/>
        </p:nvCxnSpPr>
        <p:spPr>
          <a:xfrm>
            <a:off x="6345489" y="1100380"/>
            <a:ext cx="0" cy="4927517"/>
          </a:xfrm>
          <a:prstGeom prst="line">
            <a:avLst/>
          </a:prstGeom>
          <a:ln>
            <a:prstDash val="sysDash"/>
          </a:ln>
        </p:spPr>
        <p:style>
          <a:lnRef idx="1">
            <a:schemeClr val="accent1"/>
          </a:lnRef>
          <a:fillRef idx="0">
            <a:schemeClr val="accent1"/>
          </a:fillRef>
          <a:effectRef idx="0">
            <a:schemeClr val="accent1"/>
          </a:effectRef>
          <a:fontRef idx="minor">
            <a:schemeClr val="tx1"/>
          </a:fontRef>
        </p:style>
      </p:cxnSp>
      <p:sp>
        <p:nvSpPr>
          <p:cNvPr id="38" name="Text Placeholder 9">
            <a:extLst>
              <a:ext uri="{FF2B5EF4-FFF2-40B4-BE49-F238E27FC236}">
                <a16:creationId xmlns="" xmlns:a16="http://schemas.microsoft.com/office/drawing/2014/main" id="{861C6508-6D7E-3BD2-7200-E404F264FF9B}"/>
              </a:ext>
            </a:extLst>
          </p:cNvPr>
          <p:cNvSpPr txBox="1">
            <a:spLocks/>
          </p:cNvSpPr>
          <p:nvPr/>
        </p:nvSpPr>
        <p:spPr>
          <a:xfrm>
            <a:off x="7313172" y="901730"/>
            <a:ext cx="2846884" cy="386383"/>
          </a:xfrm>
          <a:prstGeom prst="rect">
            <a:avLst/>
          </a:prstGeom>
          <a:solidFill>
            <a:schemeClr val="bg1"/>
          </a:solidFill>
        </p:spPr>
        <p:txBody>
          <a:bodyPr vert="horz" lIns="91440" tIns="45720" rIns="91440" bIns="45720" rtlCol="0" anchor="ctr" anchorCtr="1">
            <a:normAutofit/>
          </a:bodyPr>
          <a:lstStyle>
            <a:lvl1pPr marL="0" indent="0" algn="ctr" defTabSz="685800" rtl="0" eaLnBrk="1" latinLnBrk="0" hangingPunct="1">
              <a:lnSpc>
                <a:spcPct val="90000"/>
              </a:lnSpc>
              <a:spcBef>
                <a:spcPts val="750"/>
              </a:spcBef>
              <a:buFont typeface="Arial" panose="020B0604020202020204" pitchFamily="34" charset="0"/>
              <a:buNone/>
              <a:defRPr sz="1500" b="0" kern="1200">
                <a:solidFill>
                  <a:schemeClr val="tx1"/>
                </a:solidFill>
                <a:latin typeface="+mj-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lumMod val="65000"/>
                    <a:lumOff val="35000"/>
                  </a:schemeClr>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lumMod val="65000"/>
                    <a:lumOff val="35000"/>
                  </a:schemeClr>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lumMod val="65000"/>
                    <a:lumOff val="35000"/>
                  </a:schemeClr>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lumMod val="65000"/>
                    <a:lumOff val="35000"/>
                  </a:schemeClr>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US" dirty="0">
                <a:solidFill>
                  <a:prstClr val="black"/>
                </a:solidFill>
              </a:rPr>
              <a:t>Recharge Shaft- 01</a:t>
            </a:r>
            <a:endParaRPr lang="en-IN" dirty="0">
              <a:solidFill>
                <a:prstClr val="black"/>
              </a:solidFill>
            </a:endParaRPr>
          </a:p>
        </p:txBody>
      </p:sp>
      <p:sp>
        <p:nvSpPr>
          <p:cNvPr id="12" name="TextBox 11">
            <a:extLst>
              <a:ext uri="{FF2B5EF4-FFF2-40B4-BE49-F238E27FC236}">
                <a16:creationId xmlns="" xmlns:a16="http://schemas.microsoft.com/office/drawing/2014/main" id="{7377F7DD-E979-D150-F193-EBF6BEE74C3D}"/>
              </a:ext>
            </a:extLst>
          </p:cNvPr>
          <p:cNvSpPr txBox="1"/>
          <p:nvPr/>
        </p:nvSpPr>
        <p:spPr>
          <a:xfrm>
            <a:off x="6518787" y="4581347"/>
            <a:ext cx="5493353" cy="1446550"/>
          </a:xfrm>
          <a:prstGeom prst="rect">
            <a:avLst/>
          </a:prstGeom>
          <a:solidFill>
            <a:srgbClr val="A3DBFF"/>
          </a:solidFill>
        </p:spPr>
        <p:txBody>
          <a:bodyPr wrap="square" rtlCol="0">
            <a:spAutoFit/>
          </a:bodyPr>
          <a:lstStyle/>
          <a:p>
            <a:pPr algn="just"/>
            <a:r>
              <a:rPr lang="en-US" sz="1100" dirty="0">
                <a:solidFill>
                  <a:prstClr val="black"/>
                </a:solidFill>
                <a:latin typeface="Bodoni MT"/>
              </a:rPr>
              <a:t>Recharge shafts are vertical structures designed to accelerate groundwater recharge. They are typically constructed by drilling a deep hole into the ground and filling it with a permeable material like gravel or sand. Rainwater is directed into these shafts, where it quickly infiltrates the subsurface layers. This technique is particularly beneficial in areas with hard, impermeable soils. Recharge shafts help to replenish groundwater aquifers, improve soil moisture, and reduce the risk of water scarcity. They are commonly used in village panchayats to ensure a sustainable water supply for agriculture, domestic use, and other needs</a:t>
            </a:r>
          </a:p>
        </p:txBody>
      </p:sp>
      <p:pic>
        <p:nvPicPr>
          <p:cNvPr id="3" name="Picture 2">
            <a:extLst>
              <a:ext uri="{FF2B5EF4-FFF2-40B4-BE49-F238E27FC236}">
                <a16:creationId xmlns="" xmlns:a16="http://schemas.microsoft.com/office/drawing/2014/main" id="{20DF8722-4FEA-3861-E44C-85B3B7644123}"/>
              </a:ext>
            </a:extLst>
          </p:cNvPr>
          <p:cNvPicPr>
            <a:picLocks noChangeAspect="1"/>
          </p:cNvPicPr>
          <p:nvPr/>
        </p:nvPicPr>
        <p:blipFill>
          <a:blip r:embed="rId3"/>
          <a:stretch>
            <a:fillRect/>
          </a:stretch>
        </p:blipFill>
        <p:spPr>
          <a:xfrm>
            <a:off x="377059" y="1270709"/>
            <a:ext cx="5493356" cy="3090013"/>
          </a:xfrm>
          <a:prstGeom prst="rect">
            <a:avLst/>
          </a:prstGeom>
        </p:spPr>
      </p:pic>
      <p:sp>
        <p:nvSpPr>
          <p:cNvPr id="11" name="Text Placeholder 9">
            <a:extLst>
              <a:ext uri="{FF2B5EF4-FFF2-40B4-BE49-F238E27FC236}">
                <a16:creationId xmlns="" xmlns:a16="http://schemas.microsoft.com/office/drawing/2014/main" id="{288A135D-2FB0-C8A1-3DAB-B1FF2C830745}"/>
              </a:ext>
            </a:extLst>
          </p:cNvPr>
          <p:cNvSpPr txBox="1">
            <a:spLocks/>
          </p:cNvSpPr>
          <p:nvPr/>
        </p:nvSpPr>
        <p:spPr>
          <a:xfrm>
            <a:off x="2034049" y="843986"/>
            <a:ext cx="2846884" cy="386383"/>
          </a:xfrm>
          <a:prstGeom prst="rect">
            <a:avLst/>
          </a:prstGeom>
          <a:solidFill>
            <a:schemeClr val="bg1"/>
          </a:solidFill>
        </p:spPr>
        <p:txBody>
          <a:bodyPr vert="horz" lIns="91440" tIns="45720" rIns="91440" bIns="45720" rtlCol="0" anchor="ctr" anchorCtr="1">
            <a:normAutofit/>
          </a:bodyPr>
          <a:lstStyle>
            <a:lvl1pPr marL="0" indent="0" algn="ctr" defTabSz="685800" rtl="0" eaLnBrk="1" latinLnBrk="0" hangingPunct="1">
              <a:lnSpc>
                <a:spcPct val="90000"/>
              </a:lnSpc>
              <a:spcBef>
                <a:spcPts val="750"/>
              </a:spcBef>
              <a:buFont typeface="Arial" panose="020B0604020202020204" pitchFamily="34" charset="0"/>
              <a:buNone/>
              <a:defRPr sz="1500" b="0" kern="1200">
                <a:solidFill>
                  <a:schemeClr val="tx1"/>
                </a:solidFill>
                <a:latin typeface="+mj-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lumMod val="65000"/>
                    <a:lumOff val="35000"/>
                  </a:schemeClr>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lumMod val="65000"/>
                    <a:lumOff val="35000"/>
                  </a:schemeClr>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lumMod val="65000"/>
                    <a:lumOff val="35000"/>
                  </a:schemeClr>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lumMod val="65000"/>
                    <a:lumOff val="35000"/>
                  </a:schemeClr>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US" dirty="0">
                <a:solidFill>
                  <a:prstClr val="black"/>
                </a:solidFill>
              </a:rPr>
              <a:t>Recharge Pit- 01</a:t>
            </a:r>
            <a:endParaRPr lang="en-IN" dirty="0">
              <a:solidFill>
                <a:prstClr val="black"/>
              </a:solidFill>
            </a:endParaRPr>
          </a:p>
        </p:txBody>
      </p:sp>
      <p:pic>
        <p:nvPicPr>
          <p:cNvPr id="8" name="Picture 7">
            <a:extLst>
              <a:ext uri="{FF2B5EF4-FFF2-40B4-BE49-F238E27FC236}">
                <a16:creationId xmlns="" xmlns:a16="http://schemas.microsoft.com/office/drawing/2014/main" id="{BB37B267-8641-484F-6B4C-31207F7ECD3B}"/>
              </a:ext>
            </a:extLst>
          </p:cNvPr>
          <p:cNvPicPr>
            <a:picLocks noChangeAspect="1"/>
          </p:cNvPicPr>
          <p:nvPr/>
        </p:nvPicPr>
        <p:blipFill>
          <a:blip r:embed="rId4"/>
          <a:srcRect l="25588" t="4706" r="4730"/>
          <a:stretch/>
        </p:blipFill>
        <p:spPr>
          <a:xfrm>
            <a:off x="6518787" y="1324924"/>
            <a:ext cx="5403849" cy="3090013"/>
          </a:xfrm>
          <a:prstGeom prst="rect">
            <a:avLst/>
          </a:prstGeom>
        </p:spPr>
      </p:pic>
      <p:pic>
        <p:nvPicPr>
          <p:cNvPr id="15" name="Picture 14">
            <a:extLst>
              <a:ext uri="{FF2B5EF4-FFF2-40B4-BE49-F238E27FC236}">
                <a16:creationId xmlns="" xmlns:a16="http://schemas.microsoft.com/office/drawing/2014/main" id="{432E1162-3AD1-98E8-88FB-B4B91B237728}"/>
              </a:ext>
            </a:extLst>
          </p:cNvPr>
          <p:cNvPicPr>
            <a:picLocks noChangeAspect="1"/>
          </p:cNvPicPr>
          <p:nvPr/>
        </p:nvPicPr>
        <p:blipFill>
          <a:blip r:embed="rId5"/>
          <a:stretch>
            <a:fillRect/>
          </a:stretch>
        </p:blipFill>
        <p:spPr>
          <a:xfrm>
            <a:off x="10381092" y="152064"/>
            <a:ext cx="858746" cy="600495"/>
          </a:xfrm>
          <a:prstGeom prst="rect">
            <a:avLst/>
          </a:prstGeom>
        </p:spPr>
      </p:pic>
      <p:pic>
        <p:nvPicPr>
          <p:cNvPr id="16" name="Picture 15">
            <a:extLst>
              <a:ext uri="{FF2B5EF4-FFF2-40B4-BE49-F238E27FC236}">
                <a16:creationId xmlns="" xmlns:a16="http://schemas.microsoft.com/office/drawing/2014/main" id="{9A0A515F-1D30-6EE0-E905-286BD93525E6}"/>
              </a:ext>
            </a:extLst>
          </p:cNvPr>
          <p:cNvPicPr>
            <a:picLocks noChangeAspect="1"/>
          </p:cNvPicPr>
          <p:nvPr/>
        </p:nvPicPr>
        <p:blipFill>
          <a:blip r:embed="rId6"/>
          <a:stretch>
            <a:fillRect/>
          </a:stretch>
        </p:blipFill>
        <p:spPr>
          <a:xfrm>
            <a:off x="5146536" y="152064"/>
            <a:ext cx="817294" cy="471023"/>
          </a:xfrm>
          <a:prstGeom prst="rect">
            <a:avLst/>
          </a:prstGeom>
        </p:spPr>
      </p:pic>
      <p:pic>
        <p:nvPicPr>
          <p:cNvPr id="17" name="Picture 16">
            <a:extLst>
              <a:ext uri="{FF2B5EF4-FFF2-40B4-BE49-F238E27FC236}">
                <a16:creationId xmlns="" xmlns:a16="http://schemas.microsoft.com/office/drawing/2014/main" id="{5405CD43-DEBB-F2F2-1CD2-F30A71BFF54D}"/>
              </a:ext>
            </a:extLst>
          </p:cNvPr>
          <p:cNvPicPr>
            <a:picLocks noChangeAspect="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84576" y="152065"/>
            <a:ext cx="999161" cy="600494"/>
          </a:xfrm>
          <a:prstGeom prst="rect">
            <a:avLst/>
          </a:prstGeom>
          <a:noFill/>
        </p:spPr>
      </p:pic>
    </p:spTree>
    <p:extLst>
      <p:ext uri="{BB962C8B-B14F-4D97-AF65-F5344CB8AC3E}">
        <p14:creationId xmlns:p14="http://schemas.microsoft.com/office/powerpoint/2010/main" val="400446332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 xmlns:a16="http://schemas.microsoft.com/office/drawing/2014/main" id="{A305CE7D-D6FB-A4C5-289E-127D15FF2F64}"/>
            </a:ext>
          </a:extLst>
        </p:cNvPr>
        <p:cNvGrpSpPr/>
        <p:nvPr/>
      </p:nvGrpSpPr>
      <p:grpSpPr>
        <a:xfrm>
          <a:off x="0" y="0"/>
          <a:ext cx="0" cy="0"/>
          <a:chOff x="0" y="0"/>
          <a:chExt cx="0" cy="0"/>
        </a:xfrm>
      </p:grpSpPr>
      <p:sp>
        <p:nvSpPr>
          <p:cNvPr id="100" name="Slide Number Placeholder 99">
            <a:extLst>
              <a:ext uri="{FF2B5EF4-FFF2-40B4-BE49-F238E27FC236}">
                <a16:creationId xmlns="" xmlns:a16="http://schemas.microsoft.com/office/drawing/2014/main" id="{D123B0D0-0F86-1C66-B0F7-BB4E6B92E490}"/>
              </a:ext>
            </a:extLst>
          </p:cNvPr>
          <p:cNvSpPr>
            <a:spLocks noGrp="1"/>
          </p:cNvSpPr>
          <p:nvPr>
            <p:ph type="sldNum" sz="quarter" idx="22"/>
          </p:nvPr>
        </p:nvSpPr>
        <p:spPr>
          <a:xfrm>
            <a:off x="8610601" y="5624514"/>
            <a:ext cx="2743200" cy="273844"/>
          </a:xfrm>
        </p:spPr>
        <p:txBody>
          <a:bodyPr/>
          <a:lstStyle/>
          <a:p>
            <a:fld id="{B5CEABB6-07DC-46E8-9B57-56EC44A396E5}" type="slidenum">
              <a:rPr lang="en-US" smtClean="0">
                <a:solidFill>
                  <a:srgbClr val="E7E6E6">
                    <a:lumMod val="50000"/>
                  </a:srgbClr>
                </a:solidFill>
              </a:rPr>
              <a:pPr/>
              <a:t>15</a:t>
            </a:fld>
            <a:endParaRPr lang="en-US" dirty="0">
              <a:solidFill>
                <a:srgbClr val="E7E6E6">
                  <a:lumMod val="50000"/>
                </a:srgbClr>
              </a:solidFill>
            </a:endParaRPr>
          </a:p>
        </p:txBody>
      </p:sp>
      <p:pic>
        <p:nvPicPr>
          <p:cNvPr id="44" name="Image 2025">
            <a:extLst>
              <a:ext uri="{FF2B5EF4-FFF2-40B4-BE49-F238E27FC236}">
                <a16:creationId xmlns="" xmlns:a16="http://schemas.microsoft.com/office/drawing/2014/main" id="{D8B5830F-FFE2-290A-0717-9AF5556857A0}"/>
              </a:ext>
            </a:extLst>
          </p:cNvPr>
          <p:cNvPicPr>
            <a:picLocks/>
          </p:cNvPicPr>
          <p:nvPr/>
        </p:nvPicPr>
        <p:blipFill>
          <a:blip r:embed="rId2" cstate="print"/>
          <a:stretch>
            <a:fillRect/>
          </a:stretch>
        </p:blipFill>
        <p:spPr>
          <a:xfrm>
            <a:off x="108488" y="6396885"/>
            <a:ext cx="11814147" cy="383623"/>
          </a:xfrm>
          <a:prstGeom prst="rect">
            <a:avLst/>
          </a:prstGeom>
        </p:spPr>
      </p:pic>
      <p:sp>
        <p:nvSpPr>
          <p:cNvPr id="45" name="Footer Placeholder 3">
            <a:extLst>
              <a:ext uri="{FF2B5EF4-FFF2-40B4-BE49-F238E27FC236}">
                <a16:creationId xmlns="" xmlns:a16="http://schemas.microsoft.com/office/drawing/2014/main" id="{8B5514F0-550F-D55A-9584-EAC50651F81B}"/>
              </a:ext>
            </a:extLst>
          </p:cNvPr>
          <p:cNvSpPr txBox="1">
            <a:spLocks/>
          </p:cNvSpPr>
          <p:nvPr/>
        </p:nvSpPr>
        <p:spPr>
          <a:xfrm>
            <a:off x="4" y="6533819"/>
            <a:ext cx="4904935" cy="365125"/>
          </a:xfrm>
          <a:prstGeom prst="rect">
            <a:avLst/>
          </a:prstGeom>
        </p:spPr>
        <p:txBody>
          <a:bodyPr vert="horz" lIns="91440" tIns="45720" rIns="91440" bIns="45720" rtlCol="0" anchor="ctr"/>
          <a:lstStyle>
            <a:defPPr>
              <a:defRPr lang="en-US"/>
            </a:defPPr>
            <a:lvl1pPr marL="0" algn="ctr" defTabSz="914400" rtl="0" eaLnBrk="1" latinLnBrk="0" hangingPunct="1">
              <a:defRPr sz="900" kern="1200">
                <a:solidFill>
                  <a:schemeClr val="bg2">
                    <a:lumMod val="50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b="1" dirty="0">
                <a:solidFill>
                  <a:srgbClr val="E7E6E6">
                    <a:lumMod val="50000"/>
                  </a:srgbClr>
                </a:solidFill>
                <a:latin typeface="Verdana" panose="020B0604030504040204" pitchFamily="34" charset="0"/>
                <a:ea typeface="Verdana" panose="020B0604030504040204" pitchFamily="34" charset="0"/>
              </a:rPr>
              <a:t>Department of Rural Development, Tiruvallur District</a:t>
            </a:r>
          </a:p>
          <a:p>
            <a:endParaRPr lang="en-US" b="1" dirty="0">
              <a:solidFill>
                <a:srgbClr val="E7E6E6">
                  <a:lumMod val="50000"/>
                </a:srgbClr>
              </a:solidFill>
              <a:latin typeface="Verdana" panose="020B0604030504040204" pitchFamily="34" charset="0"/>
              <a:ea typeface="Verdana" panose="020B0604030504040204" pitchFamily="34" charset="0"/>
            </a:endParaRPr>
          </a:p>
        </p:txBody>
      </p:sp>
      <p:cxnSp>
        <p:nvCxnSpPr>
          <p:cNvPr id="37" name="Straight Connector 36">
            <a:extLst>
              <a:ext uri="{FF2B5EF4-FFF2-40B4-BE49-F238E27FC236}">
                <a16:creationId xmlns="" xmlns:a16="http://schemas.microsoft.com/office/drawing/2014/main" id="{52DBA430-E2F3-5568-E0A7-A455D926E1A7}"/>
              </a:ext>
            </a:extLst>
          </p:cNvPr>
          <p:cNvCxnSpPr>
            <a:cxnSpLocks/>
          </p:cNvCxnSpPr>
          <p:nvPr/>
        </p:nvCxnSpPr>
        <p:spPr>
          <a:xfrm>
            <a:off x="6345489" y="1100380"/>
            <a:ext cx="0" cy="4927517"/>
          </a:xfrm>
          <a:prstGeom prst="line">
            <a:avLst/>
          </a:prstGeom>
          <a:ln>
            <a:prstDash val="sysDash"/>
          </a:ln>
        </p:spPr>
        <p:style>
          <a:lnRef idx="1">
            <a:schemeClr val="accent1"/>
          </a:lnRef>
          <a:fillRef idx="0">
            <a:schemeClr val="accent1"/>
          </a:fillRef>
          <a:effectRef idx="0">
            <a:schemeClr val="accent1"/>
          </a:effectRef>
          <a:fontRef idx="minor">
            <a:schemeClr val="tx1"/>
          </a:fontRef>
        </p:style>
      </p:cxnSp>
      <p:pic>
        <p:nvPicPr>
          <p:cNvPr id="16" name="Picture 2" descr="C:\Users\SYS3\Downloads\WhatsApp Image 2025-11-04 at 1.07.21 PM (1).jpe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76686" y="971044"/>
            <a:ext cx="11051569" cy="5276007"/>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a:extLst>
              <a:ext uri="{FF2B5EF4-FFF2-40B4-BE49-F238E27FC236}">
                <a16:creationId xmlns="" xmlns:a16="http://schemas.microsoft.com/office/drawing/2014/main" id="{432E1162-3AD1-98E8-88FB-B4B91B237728}"/>
              </a:ext>
            </a:extLst>
          </p:cNvPr>
          <p:cNvPicPr>
            <a:picLocks noChangeAspect="1"/>
          </p:cNvPicPr>
          <p:nvPr/>
        </p:nvPicPr>
        <p:blipFill>
          <a:blip r:embed="rId4"/>
          <a:stretch>
            <a:fillRect/>
          </a:stretch>
        </p:blipFill>
        <p:spPr>
          <a:xfrm>
            <a:off x="10381092" y="152064"/>
            <a:ext cx="858746" cy="600495"/>
          </a:xfrm>
          <a:prstGeom prst="rect">
            <a:avLst/>
          </a:prstGeom>
        </p:spPr>
      </p:pic>
      <p:pic>
        <p:nvPicPr>
          <p:cNvPr id="11" name="Picture 10">
            <a:extLst>
              <a:ext uri="{FF2B5EF4-FFF2-40B4-BE49-F238E27FC236}">
                <a16:creationId xmlns="" xmlns:a16="http://schemas.microsoft.com/office/drawing/2014/main" id="{9A0A515F-1D30-6EE0-E905-286BD93525E6}"/>
              </a:ext>
            </a:extLst>
          </p:cNvPr>
          <p:cNvPicPr>
            <a:picLocks noChangeAspect="1"/>
          </p:cNvPicPr>
          <p:nvPr/>
        </p:nvPicPr>
        <p:blipFill>
          <a:blip r:embed="rId5"/>
          <a:stretch>
            <a:fillRect/>
          </a:stretch>
        </p:blipFill>
        <p:spPr>
          <a:xfrm>
            <a:off x="5146536" y="152064"/>
            <a:ext cx="817294" cy="471023"/>
          </a:xfrm>
          <a:prstGeom prst="rect">
            <a:avLst/>
          </a:prstGeom>
        </p:spPr>
      </p:pic>
      <p:pic>
        <p:nvPicPr>
          <p:cNvPr id="12" name="Picture 11">
            <a:extLst>
              <a:ext uri="{FF2B5EF4-FFF2-40B4-BE49-F238E27FC236}">
                <a16:creationId xmlns="" xmlns:a16="http://schemas.microsoft.com/office/drawing/2014/main" id="{5405CD43-DEBB-F2F2-1CD2-F30A71BFF54D}"/>
              </a:ext>
            </a:extLst>
          </p:cNvPr>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84576" y="152065"/>
            <a:ext cx="999161" cy="600494"/>
          </a:xfrm>
          <a:prstGeom prst="rect">
            <a:avLst/>
          </a:prstGeom>
          <a:noFill/>
        </p:spPr>
      </p:pic>
    </p:spTree>
    <p:extLst>
      <p:ext uri="{BB962C8B-B14F-4D97-AF65-F5344CB8AC3E}">
        <p14:creationId xmlns:p14="http://schemas.microsoft.com/office/powerpoint/2010/main" val="318525723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8" descr="WhatsApp Image 2025-09-08 at 2.03.37 PM.jpeg"/>
          <p:cNvPicPr>
            <a:picLocks noGrp="1" noChangeAspect="1"/>
          </p:cNvPicPr>
          <p:nvPr>
            <p:ph sz="quarter" idx="13"/>
          </p:nvPr>
        </p:nvPicPr>
        <p:blipFill>
          <a:blip r:embed="rId3"/>
          <a:stretch>
            <a:fillRect/>
          </a:stretch>
        </p:blipFill>
        <p:spPr>
          <a:xfrm>
            <a:off x="720191" y="946768"/>
            <a:ext cx="5482489" cy="5065614"/>
          </a:xfrm>
        </p:spPr>
      </p:pic>
      <p:pic>
        <p:nvPicPr>
          <p:cNvPr id="5" name="Content Placeholder 3" descr="rs-1 ayya"/>
          <p:cNvPicPr>
            <a:picLocks noGrp="1" noChangeAspect="1"/>
          </p:cNvPicPr>
          <p:nvPr>
            <p:ph sz="quarter" idx="14"/>
          </p:nvPr>
        </p:nvPicPr>
        <p:blipFill>
          <a:blip r:embed="rId4"/>
          <a:stretch>
            <a:fillRect/>
          </a:stretch>
        </p:blipFill>
        <p:spPr>
          <a:xfrm>
            <a:off x="6607810" y="922492"/>
            <a:ext cx="5101365" cy="5057522"/>
          </a:xfrm>
          <a:prstGeom prst="rect">
            <a:avLst/>
          </a:prstGeom>
        </p:spPr>
      </p:pic>
      <p:pic>
        <p:nvPicPr>
          <p:cNvPr id="6" name="Picture 5">
            <a:extLst>
              <a:ext uri="{FF2B5EF4-FFF2-40B4-BE49-F238E27FC236}">
                <a16:creationId xmlns="" xmlns:a16="http://schemas.microsoft.com/office/drawing/2014/main" id="{432E1162-3AD1-98E8-88FB-B4B91B237728}"/>
              </a:ext>
            </a:extLst>
          </p:cNvPr>
          <p:cNvPicPr>
            <a:picLocks noChangeAspect="1"/>
          </p:cNvPicPr>
          <p:nvPr/>
        </p:nvPicPr>
        <p:blipFill>
          <a:blip r:embed="rId5"/>
          <a:stretch>
            <a:fillRect/>
          </a:stretch>
        </p:blipFill>
        <p:spPr>
          <a:xfrm>
            <a:off x="10381092" y="152064"/>
            <a:ext cx="858746" cy="600495"/>
          </a:xfrm>
          <a:prstGeom prst="rect">
            <a:avLst/>
          </a:prstGeom>
        </p:spPr>
      </p:pic>
      <p:pic>
        <p:nvPicPr>
          <p:cNvPr id="7" name="Picture 6">
            <a:extLst>
              <a:ext uri="{FF2B5EF4-FFF2-40B4-BE49-F238E27FC236}">
                <a16:creationId xmlns="" xmlns:a16="http://schemas.microsoft.com/office/drawing/2014/main" id="{9A0A515F-1D30-6EE0-E905-286BD93525E6}"/>
              </a:ext>
            </a:extLst>
          </p:cNvPr>
          <p:cNvPicPr>
            <a:picLocks noChangeAspect="1"/>
          </p:cNvPicPr>
          <p:nvPr/>
        </p:nvPicPr>
        <p:blipFill>
          <a:blip r:embed="rId6"/>
          <a:stretch>
            <a:fillRect/>
          </a:stretch>
        </p:blipFill>
        <p:spPr>
          <a:xfrm>
            <a:off x="5146536" y="152064"/>
            <a:ext cx="817294" cy="471023"/>
          </a:xfrm>
          <a:prstGeom prst="rect">
            <a:avLst/>
          </a:prstGeom>
        </p:spPr>
      </p:pic>
      <p:pic>
        <p:nvPicPr>
          <p:cNvPr id="8" name="Picture 7">
            <a:extLst>
              <a:ext uri="{FF2B5EF4-FFF2-40B4-BE49-F238E27FC236}">
                <a16:creationId xmlns="" xmlns:a16="http://schemas.microsoft.com/office/drawing/2014/main" id="{5405CD43-DEBB-F2F2-1CD2-F30A71BFF54D}"/>
              </a:ext>
            </a:extLst>
          </p:cNvPr>
          <p:cNvPicPr>
            <a:picLocks noChangeAspect="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84576" y="152065"/>
            <a:ext cx="999161" cy="600494"/>
          </a:xfrm>
          <a:prstGeom prst="rect">
            <a:avLst/>
          </a:prstGeom>
          <a:noFill/>
        </p:spPr>
      </p:pic>
      <p:pic>
        <p:nvPicPr>
          <p:cNvPr id="10" name="Image 2025">
            <a:extLst>
              <a:ext uri="{FF2B5EF4-FFF2-40B4-BE49-F238E27FC236}">
                <a16:creationId xmlns="" xmlns:a16="http://schemas.microsoft.com/office/drawing/2014/main" id="{D8B5830F-FFE2-290A-0717-9AF5556857A0}"/>
              </a:ext>
            </a:extLst>
          </p:cNvPr>
          <p:cNvPicPr>
            <a:picLocks/>
          </p:cNvPicPr>
          <p:nvPr/>
        </p:nvPicPr>
        <p:blipFill>
          <a:blip r:embed="rId8" cstate="print"/>
          <a:stretch>
            <a:fillRect/>
          </a:stretch>
        </p:blipFill>
        <p:spPr>
          <a:xfrm>
            <a:off x="108488" y="6396885"/>
            <a:ext cx="11814147" cy="383623"/>
          </a:xfrm>
          <a:prstGeom prst="rect">
            <a:avLst/>
          </a:prstGeom>
        </p:spPr>
      </p:pic>
    </p:spTree>
    <p:extLst>
      <p:ext uri="{BB962C8B-B14F-4D97-AF65-F5344CB8AC3E}">
        <p14:creationId xmlns:p14="http://schemas.microsoft.com/office/powerpoint/2010/main" val="476162134"/>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 xmlns:a16="http://schemas.microsoft.com/office/drawing/2014/main" id="{3275CD29-A5C2-2943-7860-D94072C4FE13}"/>
            </a:ext>
          </a:extLst>
        </p:cNvPr>
        <p:cNvGrpSpPr/>
        <p:nvPr/>
      </p:nvGrpSpPr>
      <p:grpSpPr>
        <a:xfrm>
          <a:off x="0" y="0"/>
          <a:ext cx="0" cy="0"/>
          <a:chOff x="0" y="0"/>
          <a:chExt cx="0" cy="0"/>
        </a:xfrm>
      </p:grpSpPr>
      <p:graphicFrame>
        <p:nvGraphicFramePr>
          <p:cNvPr id="3" name="Chart 2"/>
          <p:cNvGraphicFramePr>
            <a:graphicFrameLocks/>
          </p:cNvGraphicFramePr>
          <p:nvPr>
            <p:extLst>
              <p:ext uri="{D42A27DB-BD31-4B8C-83A1-F6EECF244321}">
                <p14:modId xmlns:p14="http://schemas.microsoft.com/office/powerpoint/2010/main" val="1472540489"/>
              </p:ext>
            </p:extLst>
          </p:nvPr>
        </p:nvGraphicFramePr>
        <p:xfrm>
          <a:off x="704007" y="825388"/>
          <a:ext cx="10592473" cy="5445939"/>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01754161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 xmlns:a16="http://schemas.microsoft.com/office/drawing/2014/main" id="{46374EE4-00A9-DBA5-6F68-2653FBDFF983}"/>
            </a:ext>
          </a:extLst>
        </p:cNvPr>
        <p:cNvGrpSpPr/>
        <p:nvPr/>
      </p:nvGrpSpPr>
      <p:grpSpPr>
        <a:xfrm>
          <a:off x="0" y="0"/>
          <a:ext cx="0" cy="0"/>
          <a:chOff x="0" y="0"/>
          <a:chExt cx="0" cy="0"/>
        </a:xfrm>
      </p:grpSpPr>
      <p:sp>
        <p:nvSpPr>
          <p:cNvPr id="100" name="Slide Number Placeholder 99">
            <a:extLst>
              <a:ext uri="{FF2B5EF4-FFF2-40B4-BE49-F238E27FC236}">
                <a16:creationId xmlns="" xmlns:a16="http://schemas.microsoft.com/office/drawing/2014/main" id="{C1EB4A81-8787-0964-88B6-186A88C9330B}"/>
              </a:ext>
            </a:extLst>
          </p:cNvPr>
          <p:cNvSpPr>
            <a:spLocks noGrp="1"/>
          </p:cNvSpPr>
          <p:nvPr>
            <p:ph type="sldNum" sz="quarter" idx="22"/>
          </p:nvPr>
        </p:nvSpPr>
        <p:spPr>
          <a:xfrm>
            <a:off x="8610601" y="5624514"/>
            <a:ext cx="2743200" cy="273844"/>
          </a:xfrm>
        </p:spPr>
        <p:txBody>
          <a:bodyPr/>
          <a:lstStyle/>
          <a:p>
            <a:fld id="{B5CEABB6-07DC-46E8-9B57-56EC44A396E5}" type="slidenum">
              <a:rPr lang="en-US" smtClean="0">
                <a:solidFill>
                  <a:srgbClr val="E7E6E6">
                    <a:lumMod val="50000"/>
                  </a:srgbClr>
                </a:solidFill>
              </a:rPr>
              <a:pPr/>
              <a:t>18</a:t>
            </a:fld>
            <a:endParaRPr lang="en-US" dirty="0">
              <a:solidFill>
                <a:srgbClr val="E7E6E6">
                  <a:lumMod val="50000"/>
                </a:srgbClr>
              </a:solidFill>
            </a:endParaRPr>
          </a:p>
        </p:txBody>
      </p:sp>
      <p:pic>
        <p:nvPicPr>
          <p:cNvPr id="7" name="Picture 6">
            <a:extLst>
              <a:ext uri="{FF2B5EF4-FFF2-40B4-BE49-F238E27FC236}">
                <a16:creationId xmlns="" xmlns:a16="http://schemas.microsoft.com/office/drawing/2014/main" id="{5405CD43-DEBB-F2F2-1CD2-F30A71BFF54D}"/>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892717" y="230846"/>
            <a:ext cx="1639147" cy="581660"/>
          </a:xfrm>
          <a:prstGeom prst="rect">
            <a:avLst/>
          </a:prstGeom>
          <a:noFill/>
        </p:spPr>
      </p:pic>
      <p:pic>
        <p:nvPicPr>
          <p:cNvPr id="44" name="Image 2025">
            <a:extLst>
              <a:ext uri="{FF2B5EF4-FFF2-40B4-BE49-F238E27FC236}">
                <a16:creationId xmlns="" xmlns:a16="http://schemas.microsoft.com/office/drawing/2014/main" id="{A7A01379-2A87-A071-94F7-06A4471EFBD1}"/>
              </a:ext>
            </a:extLst>
          </p:cNvPr>
          <p:cNvPicPr>
            <a:picLocks/>
          </p:cNvPicPr>
          <p:nvPr/>
        </p:nvPicPr>
        <p:blipFill>
          <a:blip r:embed="rId3" cstate="print"/>
          <a:stretch>
            <a:fillRect/>
          </a:stretch>
        </p:blipFill>
        <p:spPr>
          <a:xfrm>
            <a:off x="4" y="6369435"/>
            <a:ext cx="11922631" cy="501575"/>
          </a:xfrm>
          <a:prstGeom prst="rect">
            <a:avLst/>
          </a:prstGeom>
        </p:spPr>
      </p:pic>
      <p:sp>
        <p:nvSpPr>
          <p:cNvPr id="45" name="Footer Placeholder 3">
            <a:extLst>
              <a:ext uri="{FF2B5EF4-FFF2-40B4-BE49-F238E27FC236}">
                <a16:creationId xmlns="" xmlns:a16="http://schemas.microsoft.com/office/drawing/2014/main" id="{7443CA7D-5899-F95F-62E2-B62B3BF6F95D}"/>
              </a:ext>
            </a:extLst>
          </p:cNvPr>
          <p:cNvSpPr txBox="1">
            <a:spLocks/>
          </p:cNvSpPr>
          <p:nvPr/>
        </p:nvSpPr>
        <p:spPr>
          <a:xfrm>
            <a:off x="4" y="6533821"/>
            <a:ext cx="4904935" cy="365125"/>
          </a:xfrm>
          <a:prstGeom prst="rect">
            <a:avLst/>
          </a:prstGeom>
        </p:spPr>
        <p:txBody>
          <a:bodyPr vert="horz" lIns="91440" tIns="45720" rIns="91440" bIns="45720" rtlCol="0" anchor="ctr"/>
          <a:lstStyle>
            <a:defPPr>
              <a:defRPr lang="en-US"/>
            </a:defPPr>
            <a:lvl1pPr marL="0" algn="ctr" defTabSz="914400" rtl="0" eaLnBrk="1" latinLnBrk="0" hangingPunct="1">
              <a:defRPr sz="900" kern="1200">
                <a:solidFill>
                  <a:schemeClr val="bg2">
                    <a:lumMod val="50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b="1" dirty="0">
                <a:solidFill>
                  <a:srgbClr val="E7E6E6">
                    <a:lumMod val="50000"/>
                  </a:srgbClr>
                </a:solidFill>
                <a:latin typeface="Verdana" panose="020B0604030504040204" pitchFamily="34" charset="0"/>
                <a:ea typeface="Verdana" panose="020B0604030504040204" pitchFamily="34" charset="0"/>
              </a:rPr>
              <a:t>Department of Rural Development, Tiruvallur District</a:t>
            </a:r>
          </a:p>
          <a:p>
            <a:endParaRPr lang="en-US" b="1" dirty="0">
              <a:solidFill>
                <a:srgbClr val="E7E6E6">
                  <a:lumMod val="50000"/>
                </a:srgbClr>
              </a:solidFill>
              <a:latin typeface="Verdana" panose="020B0604030504040204" pitchFamily="34" charset="0"/>
              <a:ea typeface="Verdana" panose="020B0604030504040204" pitchFamily="34" charset="0"/>
            </a:endParaRPr>
          </a:p>
        </p:txBody>
      </p:sp>
      <p:sp>
        <p:nvSpPr>
          <p:cNvPr id="38" name="Text Placeholder 9">
            <a:extLst>
              <a:ext uri="{FF2B5EF4-FFF2-40B4-BE49-F238E27FC236}">
                <a16:creationId xmlns="" xmlns:a16="http://schemas.microsoft.com/office/drawing/2014/main" id="{E4AA8F35-0510-B405-9E21-D4DBFCC03961}"/>
              </a:ext>
            </a:extLst>
          </p:cNvPr>
          <p:cNvSpPr txBox="1">
            <a:spLocks/>
          </p:cNvSpPr>
          <p:nvPr/>
        </p:nvSpPr>
        <p:spPr>
          <a:xfrm>
            <a:off x="752559" y="995318"/>
            <a:ext cx="10875696" cy="793849"/>
          </a:xfrm>
          <a:prstGeom prst="rect">
            <a:avLst/>
          </a:prstGeom>
          <a:noFill/>
        </p:spPr>
        <p:txBody>
          <a:bodyPr vert="horz" lIns="91440" tIns="45720" rIns="91440" bIns="45720" rtlCol="0" anchor="ctr" anchorCtr="1">
            <a:noAutofit/>
          </a:bodyPr>
          <a:lstStyle>
            <a:lvl1pPr marL="0" indent="0" algn="ctr" defTabSz="685800" rtl="0" eaLnBrk="1" latinLnBrk="0" hangingPunct="1">
              <a:lnSpc>
                <a:spcPct val="90000"/>
              </a:lnSpc>
              <a:spcBef>
                <a:spcPts val="750"/>
              </a:spcBef>
              <a:buFont typeface="Arial" panose="020B0604020202020204" pitchFamily="34" charset="0"/>
              <a:buNone/>
              <a:defRPr sz="1500" b="0" kern="1200">
                <a:solidFill>
                  <a:schemeClr val="tx1"/>
                </a:solidFill>
                <a:latin typeface="+mj-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lumMod val="65000"/>
                    <a:lumOff val="35000"/>
                  </a:schemeClr>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lumMod val="65000"/>
                    <a:lumOff val="35000"/>
                  </a:schemeClr>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lumMod val="65000"/>
                    <a:lumOff val="35000"/>
                  </a:schemeClr>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lumMod val="65000"/>
                    <a:lumOff val="35000"/>
                  </a:schemeClr>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IN" sz="3200" b="1" dirty="0">
                <a:solidFill>
                  <a:srgbClr val="7030A0"/>
                </a:solidFill>
              </a:rPr>
              <a:t>Best Practice: 1. Source</a:t>
            </a:r>
            <a:r>
              <a:rPr lang="en-IN" sz="3200" b="1" spc="-55" dirty="0">
                <a:solidFill>
                  <a:srgbClr val="7030A0"/>
                </a:solidFill>
              </a:rPr>
              <a:t> </a:t>
            </a:r>
            <a:r>
              <a:rPr lang="en-IN" sz="3200" b="1" spc="-10" dirty="0">
                <a:solidFill>
                  <a:srgbClr val="7030A0"/>
                </a:solidFill>
              </a:rPr>
              <a:t>Augmentation- other structure percolation pond </a:t>
            </a:r>
            <a:endParaRPr lang="en-IN" sz="3200" b="1" dirty="0">
              <a:solidFill>
                <a:srgbClr val="7030A0"/>
              </a:solidFill>
            </a:endParaRPr>
          </a:p>
        </p:txBody>
      </p:sp>
      <p:pic>
        <p:nvPicPr>
          <p:cNvPr id="3" name="Picture 2">
            <a:extLst>
              <a:ext uri="{FF2B5EF4-FFF2-40B4-BE49-F238E27FC236}">
                <a16:creationId xmlns="" xmlns:a16="http://schemas.microsoft.com/office/drawing/2014/main" id="{09703EDF-62C9-65EF-375C-74C888D179B8}"/>
              </a:ext>
            </a:extLst>
          </p:cNvPr>
          <p:cNvPicPr>
            <a:picLocks noChangeAspect="1"/>
          </p:cNvPicPr>
          <p:nvPr/>
        </p:nvPicPr>
        <p:blipFill>
          <a:blip r:embed="rId4"/>
          <a:stretch>
            <a:fillRect/>
          </a:stretch>
        </p:blipFill>
        <p:spPr>
          <a:xfrm>
            <a:off x="7210002" y="2161401"/>
            <a:ext cx="4712631" cy="3753877"/>
          </a:xfrm>
          <a:prstGeom prst="rect">
            <a:avLst/>
          </a:prstGeom>
        </p:spPr>
      </p:pic>
      <p:pic>
        <p:nvPicPr>
          <p:cNvPr id="15" name="Picture 14">
            <a:extLst>
              <a:ext uri="{FF2B5EF4-FFF2-40B4-BE49-F238E27FC236}">
                <a16:creationId xmlns="" xmlns:a16="http://schemas.microsoft.com/office/drawing/2014/main" id="{9A0A515F-1D30-6EE0-E905-286BD93525E6}"/>
              </a:ext>
            </a:extLst>
          </p:cNvPr>
          <p:cNvPicPr>
            <a:picLocks noChangeAspect="1"/>
          </p:cNvPicPr>
          <p:nvPr/>
        </p:nvPicPr>
        <p:blipFill>
          <a:blip r:embed="rId5"/>
          <a:stretch>
            <a:fillRect/>
          </a:stretch>
        </p:blipFill>
        <p:spPr>
          <a:xfrm>
            <a:off x="5146536" y="152064"/>
            <a:ext cx="817294" cy="471023"/>
          </a:xfrm>
          <a:prstGeom prst="rect">
            <a:avLst/>
          </a:prstGeom>
        </p:spPr>
      </p:pic>
      <p:pic>
        <p:nvPicPr>
          <p:cNvPr id="16" name="Picture 15">
            <a:extLst>
              <a:ext uri="{FF2B5EF4-FFF2-40B4-BE49-F238E27FC236}">
                <a16:creationId xmlns="" xmlns:a16="http://schemas.microsoft.com/office/drawing/2014/main" id="{5405CD43-DEBB-F2F2-1CD2-F30A71BFF54D}"/>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84576" y="152065"/>
            <a:ext cx="999161" cy="600494"/>
          </a:xfrm>
          <a:prstGeom prst="rect">
            <a:avLst/>
          </a:prstGeom>
          <a:noFill/>
        </p:spPr>
      </p:pic>
      <p:sp>
        <p:nvSpPr>
          <p:cNvPr id="2" name="Rectangle 1"/>
          <p:cNvSpPr/>
          <p:nvPr/>
        </p:nvSpPr>
        <p:spPr>
          <a:xfrm>
            <a:off x="693218" y="1491256"/>
            <a:ext cx="6096000" cy="4717061"/>
          </a:xfrm>
          <a:prstGeom prst="rect">
            <a:avLst/>
          </a:prstGeom>
        </p:spPr>
        <p:txBody>
          <a:bodyPr>
            <a:spAutoFit/>
          </a:bodyPr>
          <a:lstStyle/>
          <a:p>
            <a:pPr marL="285750" lvl="0" indent="-285750" algn="just" defTabSz="685783">
              <a:buFont typeface="Wingdings" panose="05000000000000000000" pitchFamily="2" charset="2"/>
              <a:buChar char="Ø"/>
            </a:pPr>
            <a:endParaRPr lang="en-US" sz="2000" dirty="0">
              <a:solidFill>
                <a:sysClr val="windowText" lastClr="000000"/>
              </a:solidFill>
              <a:latin typeface="Bookman Old Style" panose="02050604050505020204" pitchFamily="18" charset="0"/>
            </a:endParaRPr>
          </a:p>
          <a:p>
            <a:pPr marL="285750" lvl="0" indent="-285750" algn="just" defTabSz="685783">
              <a:lnSpc>
                <a:spcPct val="200000"/>
              </a:lnSpc>
              <a:buFont typeface="Wingdings" panose="05000000000000000000" pitchFamily="2" charset="2"/>
              <a:buChar char="Ø"/>
            </a:pPr>
            <a:r>
              <a:rPr lang="en-US" sz="2000" dirty="0">
                <a:solidFill>
                  <a:sysClr val="windowText" lastClr="000000"/>
                </a:solidFill>
                <a:latin typeface="Bookman Old Style" panose="02050604050505020204" pitchFamily="18" charset="0"/>
              </a:rPr>
              <a:t>To collect and store rain water run off </a:t>
            </a:r>
          </a:p>
          <a:p>
            <a:pPr marL="285750" lvl="0" indent="-285750" algn="just" defTabSz="685783">
              <a:lnSpc>
                <a:spcPct val="200000"/>
              </a:lnSpc>
              <a:buFont typeface="Wingdings" panose="05000000000000000000" pitchFamily="2" charset="2"/>
              <a:buChar char="Ø"/>
            </a:pPr>
            <a:r>
              <a:rPr lang="en-US" sz="2000" dirty="0">
                <a:solidFill>
                  <a:sysClr val="windowText" lastClr="000000"/>
                </a:solidFill>
                <a:latin typeface="Bookman Old Style" panose="02050604050505020204" pitchFamily="18" charset="0"/>
              </a:rPr>
              <a:t>The stored water then allowed to slowly seep or percolate into the ground which helps recharge underground  aquifers</a:t>
            </a:r>
          </a:p>
          <a:p>
            <a:pPr marL="285750" lvl="0" indent="-285750" algn="just" defTabSz="685783">
              <a:lnSpc>
                <a:spcPct val="200000"/>
              </a:lnSpc>
              <a:buFont typeface="Wingdings" panose="05000000000000000000" pitchFamily="2" charset="2"/>
              <a:buChar char="Ø"/>
            </a:pPr>
            <a:r>
              <a:rPr lang="en-US" sz="2000" dirty="0">
                <a:solidFill>
                  <a:sysClr val="windowText" lastClr="000000"/>
                </a:solidFill>
                <a:latin typeface="Bookman Old Style" panose="02050604050505020204" pitchFamily="18" charset="0"/>
              </a:rPr>
              <a:t>1321 new ponds were constructed</a:t>
            </a:r>
          </a:p>
          <a:p>
            <a:pPr lvl="0" algn="just" defTabSz="685783">
              <a:lnSpc>
                <a:spcPct val="200000"/>
              </a:lnSpc>
            </a:pPr>
            <a:endParaRPr lang="en-US" sz="2000" dirty="0">
              <a:solidFill>
                <a:sysClr val="windowText" lastClr="000000"/>
              </a:solidFill>
              <a:latin typeface="Bookman Old Style" panose="02050604050505020204" pitchFamily="18" charset="0"/>
            </a:endParaRPr>
          </a:p>
          <a:p>
            <a:pPr marL="285750" lvl="0" indent="-285750" defTabSz="685783">
              <a:buFont typeface="Wingdings" panose="05000000000000000000" pitchFamily="2" charset="2"/>
              <a:buChar char="Ø"/>
            </a:pPr>
            <a:endParaRPr lang="en-US" sz="1351" b="1" dirty="0">
              <a:solidFill>
                <a:sysClr val="windowText" lastClr="000000"/>
              </a:solidFill>
            </a:endParaRPr>
          </a:p>
          <a:p>
            <a:pPr marL="285750" lvl="0" indent="-285750" defTabSz="685783">
              <a:buFont typeface="Wingdings" panose="05000000000000000000" pitchFamily="2" charset="2"/>
              <a:buChar char="Ø"/>
            </a:pPr>
            <a:endParaRPr lang="en-US" sz="1351" b="1" dirty="0">
              <a:solidFill>
                <a:sysClr val="windowText" lastClr="000000"/>
              </a:solidFill>
            </a:endParaRPr>
          </a:p>
          <a:p>
            <a:pPr lvl="0" defTabSz="685783"/>
            <a:endParaRPr lang="en-IN" sz="1351" b="1" dirty="0">
              <a:solidFill>
                <a:sysClr val="windowText" lastClr="000000"/>
              </a:solidFill>
            </a:endParaRPr>
          </a:p>
        </p:txBody>
      </p:sp>
    </p:spTree>
    <p:extLst>
      <p:ext uri="{BB962C8B-B14F-4D97-AF65-F5344CB8AC3E}">
        <p14:creationId xmlns:p14="http://schemas.microsoft.com/office/powerpoint/2010/main" val="28003259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 xmlns:a16="http://schemas.microsoft.com/office/drawing/2014/main" id="{46374EE4-00A9-DBA5-6F68-2653FBDFF983}"/>
            </a:ext>
          </a:extLst>
        </p:cNvPr>
        <p:cNvGrpSpPr/>
        <p:nvPr/>
      </p:nvGrpSpPr>
      <p:grpSpPr>
        <a:xfrm>
          <a:off x="0" y="0"/>
          <a:ext cx="0" cy="0"/>
          <a:chOff x="0" y="0"/>
          <a:chExt cx="0" cy="0"/>
        </a:xfrm>
      </p:grpSpPr>
      <p:sp>
        <p:nvSpPr>
          <p:cNvPr id="100" name="Slide Number Placeholder 99">
            <a:extLst>
              <a:ext uri="{FF2B5EF4-FFF2-40B4-BE49-F238E27FC236}">
                <a16:creationId xmlns="" xmlns:a16="http://schemas.microsoft.com/office/drawing/2014/main" id="{C1EB4A81-8787-0964-88B6-186A88C9330B}"/>
              </a:ext>
            </a:extLst>
          </p:cNvPr>
          <p:cNvSpPr>
            <a:spLocks noGrp="1"/>
          </p:cNvSpPr>
          <p:nvPr>
            <p:ph type="sldNum" sz="quarter" idx="22"/>
          </p:nvPr>
        </p:nvSpPr>
        <p:spPr>
          <a:xfrm>
            <a:off x="8610601" y="5624514"/>
            <a:ext cx="2743200" cy="273844"/>
          </a:xfrm>
        </p:spPr>
        <p:txBody>
          <a:bodyPr/>
          <a:lstStyle/>
          <a:p>
            <a:fld id="{B5CEABB6-07DC-46E8-9B57-56EC44A396E5}" type="slidenum">
              <a:rPr lang="en-US" smtClean="0">
                <a:solidFill>
                  <a:srgbClr val="E7E6E6">
                    <a:lumMod val="50000"/>
                  </a:srgbClr>
                </a:solidFill>
              </a:rPr>
              <a:pPr/>
              <a:t>19</a:t>
            </a:fld>
            <a:endParaRPr lang="en-US" dirty="0">
              <a:solidFill>
                <a:srgbClr val="E7E6E6">
                  <a:lumMod val="50000"/>
                </a:srgbClr>
              </a:solidFill>
            </a:endParaRPr>
          </a:p>
        </p:txBody>
      </p:sp>
      <p:pic>
        <p:nvPicPr>
          <p:cNvPr id="7" name="Picture 6">
            <a:extLst>
              <a:ext uri="{FF2B5EF4-FFF2-40B4-BE49-F238E27FC236}">
                <a16:creationId xmlns="" xmlns:a16="http://schemas.microsoft.com/office/drawing/2014/main" id="{5405CD43-DEBB-F2F2-1CD2-F30A71BFF54D}"/>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892717" y="230846"/>
            <a:ext cx="1639147" cy="581660"/>
          </a:xfrm>
          <a:prstGeom prst="rect">
            <a:avLst/>
          </a:prstGeom>
          <a:noFill/>
        </p:spPr>
      </p:pic>
      <p:pic>
        <p:nvPicPr>
          <p:cNvPr id="44" name="Image 2025">
            <a:extLst>
              <a:ext uri="{FF2B5EF4-FFF2-40B4-BE49-F238E27FC236}">
                <a16:creationId xmlns="" xmlns:a16="http://schemas.microsoft.com/office/drawing/2014/main" id="{A7A01379-2A87-A071-94F7-06A4471EFBD1}"/>
              </a:ext>
            </a:extLst>
          </p:cNvPr>
          <p:cNvPicPr>
            <a:picLocks/>
          </p:cNvPicPr>
          <p:nvPr/>
        </p:nvPicPr>
        <p:blipFill>
          <a:blip r:embed="rId3" cstate="print"/>
          <a:stretch>
            <a:fillRect/>
          </a:stretch>
        </p:blipFill>
        <p:spPr>
          <a:xfrm>
            <a:off x="4" y="6369435"/>
            <a:ext cx="11922631" cy="501575"/>
          </a:xfrm>
          <a:prstGeom prst="rect">
            <a:avLst/>
          </a:prstGeom>
        </p:spPr>
      </p:pic>
      <p:sp>
        <p:nvSpPr>
          <p:cNvPr id="45" name="Footer Placeholder 3">
            <a:extLst>
              <a:ext uri="{FF2B5EF4-FFF2-40B4-BE49-F238E27FC236}">
                <a16:creationId xmlns="" xmlns:a16="http://schemas.microsoft.com/office/drawing/2014/main" id="{7443CA7D-5899-F95F-62E2-B62B3BF6F95D}"/>
              </a:ext>
            </a:extLst>
          </p:cNvPr>
          <p:cNvSpPr txBox="1">
            <a:spLocks/>
          </p:cNvSpPr>
          <p:nvPr/>
        </p:nvSpPr>
        <p:spPr>
          <a:xfrm>
            <a:off x="4" y="6533821"/>
            <a:ext cx="4904935" cy="365125"/>
          </a:xfrm>
          <a:prstGeom prst="rect">
            <a:avLst/>
          </a:prstGeom>
        </p:spPr>
        <p:txBody>
          <a:bodyPr vert="horz" lIns="91440" tIns="45720" rIns="91440" bIns="45720" rtlCol="0" anchor="ctr"/>
          <a:lstStyle>
            <a:defPPr>
              <a:defRPr lang="en-US"/>
            </a:defPPr>
            <a:lvl1pPr marL="0" algn="ctr" defTabSz="914400" rtl="0" eaLnBrk="1" latinLnBrk="0" hangingPunct="1">
              <a:defRPr sz="900" kern="1200">
                <a:solidFill>
                  <a:schemeClr val="bg2">
                    <a:lumMod val="50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b="1" dirty="0">
                <a:solidFill>
                  <a:srgbClr val="E7E6E6">
                    <a:lumMod val="50000"/>
                  </a:srgbClr>
                </a:solidFill>
                <a:latin typeface="Verdana" panose="020B0604030504040204" pitchFamily="34" charset="0"/>
                <a:ea typeface="Verdana" panose="020B0604030504040204" pitchFamily="34" charset="0"/>
              </a:rPr>
              <a:t>Department of Rural Development, Tiruvallur District</a:t>
            </a:r>
          </a:p>
          <a:p>
            <a:endParaRPr lang="en-US" b="1" dirty="0">
              <a:solidFill>
                <a:srgbClr val="E7E6E6">
                  <a:lumMod val="50000"/>
                </a:srgbClr>
              </a:solidFill>
              <a:latin typeface="Verdana" panose="020B0604030504040204" pitchFamily="34" charset="0"/>
              <a:ea typeface="Verdana" panose="020B0604030504040204" pitchFamily="34" charset="0"/>
            </a:endParaRPr>
          </a:p>
        </p:txBody>
      </p:sp>
      <p:sp>
        <p:nvSpPr>
          <p:cNvPr id="38" name="Text Placeholder 9">
            <a:extLst>
              <a:ext uri="{FF2B5EF4-FFF2-40B4-BE49-F238E27FC236}">
                <a16:creationId xmlns="" xmlns:a16="http://schemas.microsoft.com/office/drawing/2014/main" id="{E4AA8F35-0510-B405-9E21-D4DBFCC03961}"/>
              </a:ext>
            </a:extLst>
          </p:cNvPr>
          <p:cNvSpPr txBox="1">
            <a:spLocks/>
          </p:cNvSpPr>
          <p:nvPr/>
        </p:nvSpPr>
        <p:spPr>
          <a:xfrm>
            <a:off x="169932" y="995318"/>
            <a:ext cx="12022067" cy="793849"/>
          </a:xfrm>
          <a:prstGeom prst="rect">
            <a:avLst/>
          </a:prstGeom>
          <a:noFill/>
        </p:spPr>
        <p:txBody>
          <a:bodyPr vert="horz" lIns="91440" tIns="45720" rIns="91440" bIns="45720" rtlCol="0" anchor="ctr" anchorCtr="1">
            <a:noAutofit/>
          </a:bodyPr>
          <a:lstStyle>
            <a:lvl1pPr marL="0" indent="0" algn="ctr" defTabSz="685800" rtl="0" eaLnBrk="1" latinLnBrk="0" hangingPunct="1">
              <a:lnSpc>
                <a:spcPct val="90000"/>
              </a:lnSpc>
              <a:spcBef>
                <a:spcPts val="750"/>
              </a:spcBef>
              <a:buFont typeface="Arial" panose="020B0604020202020204" pitchFamily="34" charset="0"/>
              <a:buNone/>
              <a:defRPr sz="1500" b="0" kern="1200">
                <a:solidFill>
                  <a:schemeClr val="tx1"/>
                </a:solidFill>
                <a:latin typeface="+mj-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lumMod val="65000"/>
                    <a:lumOff val="35000"/>
                  </a:schemeClr>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lumMod val="65000"/>
                    <a:lumOff val="35000"/>
                  </a:schemeClr>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lumMod val="65000"/>
                    <a:lumOff val="35000"/>
                  </a:schemeClr>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lumMod val="65000"/>
                    <a:lumOff val="35000"/>
                  </a:schemeClr>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IN" sz="3600" b="1" dirty="0">
                <a:solidFill>
                  <a:srgbClr val="7030A0"/>
                </a:solidFill>
              </a:rPr>
              <a:t>Best Practice: 1. Source</a:t>
            </a:r>
            <a:r>
              <a:rPr lang="en-IN" sz="3600" b="1" spc="-55" dirty="0">
                <a:solidFill>
                  <a:srgbClr val="7030A0"/>
                </a:solidFill>
              </a:rPr>
              <a:t> </a:t>
            </a:r>
            <a:r>
              <a:rPr lang="en-IN" sz="3600" b="1" spc="-10" dirty="0">
                <a:solidFill>
                  <a:srgbClr val="7030A0"/>
                </a:solidFill>
              </a:rPr>
              <a:t>Augmentation- </a:t>
            </a:r>
            <a:endParaRPr lang="en-IN" sz="3600" b="1" spc="-10" dirty="0" smtClean="0">
              <a:solidFill>
                <a:srgbClr val="7030A0"/>
              </a:solidFill>
            </a:endParaRPr>
          </a:p>
          <a:p>
            <a:r>
              <a:rPr lang="en-IN" sz="3600" b="1" spc="-10" dirty="0" smtClean="0">
                <a:solidFill>
                  <a:srgbClr val="7030A0"/>
                </a:solidFill>
              </a:rPr>
              <a:t>other </a:t>
            </a:r>
            <a:r>
              <a:rPr lang="en-IN" sz="3600" b="1" spc="-10" dirty="0">
                <a:solidFill>
                  <a:srgbClr val="7030A0"/>
                </a:solidFill>
              </a:rPr>
              <a:t>structure </a:t>
            </a:r>
            <a:r>
              <a:rPr lang="en-US" sz="3600" b="1" spc="-10" dirty="0">
                <a:solidFill>
                  <a:srgbClr val="7030A0"/>
                </a:solidFill>
              </a:rPr>
              <a:t>Check Dams</a:t>
            </a:r>
            <a:endParaRPr lang="en-IN" sz="3600" b="1" dirty="0">
              <a:solidFill>
                <a:srgbClr val="7030A0"/>
              </a:solidFill>
            </a:endParaRPr>
          </a:p>
        </p:txBody>
      </p:sp>
      <p:pic>
        <p:nvPicPr>
          <p:cNvPr id="15" name="Picture 14">
            <a:extLst>
              <a:ext uri="{FF2B5EF4-FFF2-40B4-BE49-F238E27FC236}">
                <a16:creationId xmlns="" xmlns:a16="http://schemas.microsoft.com/office/drawing/2014/main" id="{9A0A515F-1D30-6EE0-E905-286BD93525E6}"/>
              </a:ext>
            </a:extLst>
          </p:cNvPr>
          <p:cNvPicPr>
            <a:picLocks noChangeAspect="1"/>
          </p:cNvPicPr>
          <p:nvPr/>
        </p:nvPicPr>
        <p:blipFill>
          <a:blip r:embed="rId4"/>
          <a:stretch>
            <a:fillRect/>
          </a:stretch>
        </p:blipFill>
        <p:spPr>
          <a:xfrm>
            <a:off x="5146536" y="152064"/>
            <a:ext cx="817294" cy="471023"/>
          </a:xfrm>
          <a:prstGeom prst="rect">
            <a:avLst/>
          </a:prstGeom>
        </p:spPr>
      </p:pic>
      <p:pic>
        <p:nvPicPr>
          <p:cNvPr id="16" name="Picture 15">
            <a:extLst>
              <a:ext uri="{FF2B5EF4-FFF2-40B4-BE49-F238E27FC236}">
                <a16:creationId xmlns="" xmlns:a16="http://schemas.microsoft.com/office/drawing/2014/main" id="{5405CD43-DEBB-F2F2-1CD2-F30A71BFF54D}"/>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84576" y="152065"/>
            <a:ext cx="999161" cy="600494"/>
          </a:xfrm>
          <a:prstGeom prst="rect">
            <a:avLst/>
          </a:prstGeom>
          <a:noFill/>
        </p:spPr>
      </p:pic>
      <p:pic>
        <p:nvPicPr>
          <p:cNvPr id="11" name="Picture 10">
            <a:extLst>
              <a:ext uri="{FF2B5EF4-FFF2-40B4-BE49-F238E27FC236}">
                <a16:creationId xmlns="" xmlns:a16="http://schemas.microsoft.com/office/drawing/2014/main" id="{36D637AE-98E2-F3A6-6262-3894BE62BA0A}"/>
              </a:ext>
            </a:extLst>
          </p:cNvPr>
          <p:cNvPicPr>
            <a:picLocks noChangeAspect="1"/>
          </p:cNvPicPr>
          <p:nvPr/>
        </p:nvPicPr>
        <p:blipFill>
          <a:blip r:embed="rId5"/>
          <a:stretch>
            <a:fillRect/>
          </a:stretch>
        </p:blipFill>
        <p:spPr>
          <a:xfrm>
            <a:off x="7266648" y="2174795"/>
            <a:ext cx="4779694" cy="3560375"/>
          </a:xfrm>
          <a:prstGeom prst="rect">
            <a:avLst/>
          </a:prstGeom>
        </p:spPr>
      </p:pic>
      <p:graphicFrame>
        <p:nvGraphicFramePr>
          <p:cNvPr id="12" name="Table 11">
            <a:extLst>
              <a:ext uri="{FF2B5EF4-FFF2-40B4-BE49-F238E27FC236}">
                <a16:creationId xmlns="" xmlns:a16="http://schemas.microsoft.com/office/drawing/2014/main" id="{6BC91506-6D8B-7A5C-3507-9DA7EBEEE3A5}"/>
              </a:ext>
            </a:extLst>
          </p:cNvPr>
          <p:cNvGraphicFramePr>
            <a:graphicFrameLocks noGrp="1"/>
          </p:cNvGraphicFramePr>
          <p:nvPr>
            <p:extLst>
              <p:ext uri="{D42A27DB-BD31-4B8C-83A1-F6EECF244321}">
                <p14:modId xmlns:p14="http://schemas.microsoft.com/office/powerpoint/2010/main" val="447198679"/>
              </p:ext>
            </p:extLst>
          </p:nvPr>
        </p:nvGraphicFramePr>
        <p:xfrm>
          <a:off x="170985" y="2031100"/>
          <a:ext cx="6521127" cy="3704070"/>
        </p:xfrm>
        <a:graphic>
          <a:graphicData uri="http://schemas.openxmlformats.org/drawingml/2006/table">
            <a:tbl>
              <a:tblPr firstRow="1" bandRow="1">
                <a:tableStyleId>{5C22544A-7EE6-4342-B048-85BDC9FD1C3A}</a:tableStyleId>
              </a:tblPr>
              <a:tblGrid>
                <a:gridCol w="6521127">
                  <a:extLst>
                    <a:ext uri="{9D8B030D-6E8A-4147-A177-3AD203B41FA5}">
                      <a16:colId xmlns="" xmlns:a16="http://schemas.microsoft.com/office/drawing/2014/main" val="815268108"/>
                    </a:ext>
                  </a:extLst>
                </a:gridCol>
              </a:tblGrid>
              <a:tr h="3704070">
                <a:tc>
                  <a:txBody>
                    <a:bodyPr/>
                    <a:lstStyle/>
                    <a:p>
                      <a:pPr marL="285750" indent="-285750" algn="just">
                        <a:lnSpc>
                          <a:spcPct val="200000"/>
                        </a:lnSpc>
                        <a:buFont typeface="Wingdings" panose="05000000000000000000" pitchFamily="2" charset="2"/>
                        <a:buChar char="Ø"/>
                      </a:pPr>
                      <a:r>
                        <a:rPr lang="en-US" sz="2000" b="0" dirty="0">
                          <a:solidFill>
                            <a:sysClr val="windowText" lastClr="000000"/>
                          </a:solidFill>
                          <a:latin typeface="Bookman Old Style" panose="02050604050505020204" pitchFamily="18" charset="0"/>
                        </a:rPr>
                        <a:t>A small barrier built across a channel, swale or ditch to slow the speed of water flow. </a:t>
                      </a:r>
                    </a:p>
                    <a:p>
                      <a:pPr marL="285750" indent="-285750" algn="just">
                        <a:lnSpc>
                          <a:spcPct val="200000"/>
                        </a:lnSpc>
                        <a:buFont typeface="Wingdings" panose="05000000000000000000" pitchFamily="2" charset="2"/>
                        <a:buChar char="Ø"/>
                      </a:pPr>
                      <a:r>
                        <a:rPr lang="en-US" sz="2000" b="0" dirty="0">
                          <a:solidFill>
                            <a:sysClr val="windowText" lastClr="000000"/>
                          </a:solidFill>
                          <a:latin typeface="Bookman Old Style" panose="02050604050505020204" pitchFamily="18" charset="0"/>
                        </a:rPr>
                        <a:t>It help improve ground water recharge by letting collected water seep into the ground.</a:t>
                      </a:r>
                    </a:p>
                    <a:p>
                      <a:pPr marL="285750" indent="-285750" algn="just">
                        <a:lnSpc>
                          <a:spcPct val="200000"/>
                        </a:lnSpc>
                        <a:buFont typeface="Wingdings" panose="05000000000000000000" pitchFamily="2" charset="2"/>
                        <a:buChar char="Ø"/>
                      </a:pPr>
                      <a:r>
                        <a:rPr lang="en-US" sz="2000" b="0" dirty="0">
                          <a:solidFill>
                            <a:sysClr val="windowText" lastClr="000000"/>
                          </a:solidFill>
                          <a:latin typeface="Bookman Old Style" panose="02050604050505020204" pitchFamily="18" charset="0"/>
                        </a:rPr>
                        <a:t>838 new check dams were </a:t>
                      </a:r>
                      <a:r>
                        <a:rPr lang="en-US" sz="2000" b="0" dirty="0" smtClean="0">
                          <a:solidFill>
                            <a:sysClr val="windowText" lastClr="000000"/>
                          </a:solidFill>
                          <a:latin typeface="Bookman Old Style" panose="02050604050505020204" pitchFamily="18" charset="0"/>
                        </a:rPr>
                        <a:t>constructed</a:t>
                      </a:r>
                    </a:p>
                  </a:txBody>
                  <a:tcPr>
                    <a:noFill/>
                  </a:tcPr>
                </a:tc>
                <a:extLst>
                  <a:ext uri="{0D108BD9-81ED-4DB2-BD59-A6C34878D82A}">
                    <a16:rowId xmlns="" xmlns:a16="http://schemas.microsoft.com/office/drawing/2014/main" val="3286080997"/>
                  </a:ext>
                </a:extLst>
              </a:tr>
            </a:tbl>
          </a:graphicData>
        </a:graphic>
      </p:graphicFrame>
    </p:spTree>
    <p:extLst>
      <p:ext uri="{BB962C8B-B14F-4D97-AF65-F5344CB8AC3E}">
        <p14:creationId xmlns:p14="http://schemas.microsoft.com/office/powerpoint/2010/main" val="43314330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812505"/>
            <a:ext cx="10515600" cy="504859"/>
          </a:xfrm>
        </p:spPr>
        <p:txBody>
          <a:bodyPr>
            <a:normAutofit fontScale="90000"/>
          </a:bodyPr>
          <a:lstStyle/>
          <a:p>
            <a:pPr algn="ctr"/>
            <a:r>
              <a:rPr lang="en-IN" b="1" dirty="0" err="1" smtClean="0">
                <a:solidFill>
                  <a:srgbClr val="002060"/>
                </a:solidFill>
                <a:latin typeface="Bookman Old Style" pitchFamily="18" charset="0"/>
              </a:rPr>
              <a:t>Tiruvallur</a:t>
            </a:r>
            <a:r>
              <a:rPr lang="en-IN" b="1" dirty="0" smtClean="0">
                <a:solidFill>
                  <a:srgbClr val="002060"/>
                </a:solidFill>
                <a:latin typeface="Bookman Old Style" pitchFamily="18" charset="0"/>
              </a:rPr>
              <a:t> District - Location</a:t>
            </a:r>
            <a:endParaRPr lang="en-IN" b="1" dirty="0">
              <a:solidFill>
                <a:srgbClr val="002060"/>
              </a:solidFill>
              <a:latin typeface="Bookman Old Style" pitchFamily="18" charset="0"/>
            </a:endParaRPr>
          </a:p>
        </p:txBody>
      </p:sp>
      <p:pic>
        <p:nvPicPr>
          <p:cNvPr id="1027" name="Picture 3" descr="C:\Users\drda-jjm1\Downloads\tamil-nadu-map-district-ways-name-vector-illustration-tamilnadu-geographical-new-original-design-showing-border-line-181884532.jpg"/>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264499" y="1376338"/>
            <a:ext cx="5391834" cy="4741242"/>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2" descr="C:\Users\drda-jjm1\Downloads\Tiruvallur district block map_1-1-1_page-000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839974" y="1343970"/>
            <a:ext cx="5880721" cy="4846437"/>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a:extLst>
              <a:ext uri="{FF2B5EF4-FFF2-40B4-BE49-F238E27FC236}">
                <a16:creationId xmlns="" xmlns:a16="http://schemas.microsoft.com/office/drawing/2014/main" id="{432E1162-3AD1-98E8-88FB-B4B91B237728}"/>
              </a:ext>
            </a:extLst>
          </p:cNvPr>
          <p:cNvPicPr>
            <a:picLocks noChangeAspect="1"/>
          </p:cNvPicPr>
          <p:nvPr/>
        </p:nvPicPr>
        <p:blipFill>
          <a:blip r:embed="rId4"/>
          <a:stretch>
            <a:fillRect/>
          </a:stretch>
        </p:blipFill>
        <p:spPr>
          <a:xfrm>
            <a:off x="10381092" y="152064"/>
            <a:ext cx="858746" cy="600495"/>
          </a:xfrm>
          <a:prstGeom prst="rect">
            <a:avLst/>
          </a:prstGeom>
        </p:spPr>
      </p:pic>
      <p:pic>
        <p:nvPicPr>
          <p:cNvPr id="10" name="Picture 9">
            <a:extLst>
              <a:ext uri="{FF2B5EF4-FFF2-40B4-BE49-F238E27FC236}">
                <a16:creationId xmlns="" xmlns:a16="http://schemas.microsoft.com/office/drawing/2014/main" id="{9A0A515F-1D30-6EE0-E905-286BD93525E6}"/>
              </a:ext>
            </a:extLst>
          </p:cNvPr>
          <p:cNvPicPr>
            <a:picLocks noChangeAspect="1"/>
          </p:cNvPicPr>
          <p:nvPr/>
        </p:nvPicPr>
        <p:blipFill>
          <a:blip r:embed="rId5"/>
          <a:stretch>
            <a:fillRect/>
          </a:stretch>
        </p:blipFill>
        <p:spPr>
          <a:xfrm>
            <a:off x="5146536" y="152064"/>
            <a:ext cx="817294" cy="471023"/>
          </a:xfrm>
          <a:prstGeom prst="rect">
            <a:avLst/>
          </a:prstGeom>
        </p:spPr>
      </p:pic>
      <p:pic>
        <p:nvPicPr>
          <p:cNvPr id="11" name="Picture 10">
            <a:extLst>
              <a:ext uri="{FF2B5EF4-FFF2-40B4-BE49-F238E27FC236}">
                <a16:creationId xmlns="" xmlns:a16="http://schemas.microsoft.com/office/drawing/2014/main" id="{5405CD43-DEBB-F2F2-1CD2-F30A71BFF54D}"/>
              </a:ext>
            </a:extLst>
          </p:cNvPr>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84576" y="152065"/>
            <a:ext cx="999161" cy="600494"/>
          </a:xfrm>
          <a:prstGeom prst="rect">
            <a:avLst/>
          </a:prstGeom>
          <a:noFill/>
        </p:spPr>
      </p:pic>
    </p:spTree>
    <p:extLst>
      <p:ext uri="{BB962C8B-B14F-4D97-AF65-F5344CB8AC3E}">
        <p14:creationId xmlns:p14="http://schemas.microsoft.com/office/powerpoint/2010/main" val="279198626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7" name="Picture 3" descr="C:\Users\drda-jjm1\Downloads\WhatsApp Image 2025-11-26 at 3.22.21 PM (1).jpe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17775" y="1294726"/>
            <a:ext cx="5029201" cy="4839037"/>
          </a:xfrm>
          <a:prstGeom prst="rect">
            <a:avLst/>
          </a:prstGeom>
          <a:noFill/>
          <a:extLst>
            <a:ext uri="{909E8E84-426E-40DD-AFC4-6F175D3DCCD1}">
              <a14:hiddenFill xmlns:a14="http://schemas.microsoft.com/office/drawing/2010/main">
                <a:solidFill>
                  <a:srgbClr val="FFFFFF"/>
                </a:solidFill>
              </a14:hiddenFill>
            </a:ext>
          </a:extLst>
        </p:spPr>
      </p:pic>
      <p:sp>
        <p:nvSpPr>
          <p:cNvPr id="4" name="Text Placeholder 9">
            <a:extLst>
              <a:ext uri="{FF2B5EF4-FFF2-40B4-BE49-F238E27FC236}">
                <a16:creationId xmlns="" xmlns:a16="http://schemas.microsoft.com/office/drawing/2014/main" id="{E4AA8F35-0510-B405-9E21-D4DBFCC03961}"/>
              </a:ext>
            </a:extLst>
          </p:cNvPr>
          <p:cNvSpPr txBox="1">
            <a:spLocks/>
          </p:cNvSpPr>
          <p:nvPr/>
        </p:nvSpPr>
        <p:spPr>
          <a:xfrm>
            <a:off x="937645" y="700818"/>
            <a:ext cx="10318375" cy="349672"/>
          </a:xfrm>
          <a:prstGeom prst="rect">
            <a:avLst/>
          </a:prstGeom>
          <a:noFill/>
        </p:spPr>
        <p:txBody>
          <a:bodyPr vert="horz" lIns="91440" tIns="45720" rIns="91440" bIns="45720" rtlCol="0" anchor="ctr" anchorCtr="1">
            <a:noAutofit/>
          </a:bodyPr>
          <a:lstStyle>
            <a:lvl1pPr marL="0" indent="0" algn="ctr" defTabSz="685800" rtl="0" eaLnBrk="1" latinLnBrk="0" hangingPunct="1">
              <a:lnSpc>
                <a:spcPct val="90000"/>
              </a:lnSpc>
              <a:spcBef>
                <a:spcPts val="750"/>
              </a:spcBef>
              <a:buFont typeface="Arial" panose="020B0604020202020204" pitchFamily="34" charset="0"/>
              <a:buNone/>
              <a:defRPr sz="1500" b="0" kern="1200">
                <a:solidFill>
                  <a:schemeClr val="tx1"/>
                </a:solidFill>
                <a:latin typeface="+mj-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lumMod val="65000"/>
                    <a:lumOff val="35000"/>
                  </a:schemeClr>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lumMod val="65000"/>
                    <a:lumOff val="35000"/>
                  </a:schemeClr>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lumMod val="65000"/>
                    <a:lumOff val="35000"/>
                  </a:schemeClr>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lumMod val="65000"/>
                    <a:lumOff val="35000"/>
                  </a:schemeClr>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lvl="0">
              <a:defRPr/>
            </a:pPr>
            <a:r>
              <a:rPr lang="en-IN" sz="3200" b="1" dirty="0">
                <a:solidFill>
                  <a:srgbClr val="7030A0"/>
                </a:solidFill>
                <a:latin typeface="Bodoni MT"/>
              </a:rPr>
              <a:t>Best Practice: </a:t>
            </a:r>
            <a:r>
              <a:rPr lang="en-US" sz="3200" b="1" dirty="0">
                <a:solidFill>
                  <a:srgbClr val="7030A0"/>
                </a:solidFill>
                <a:latin typeface="Bodoni MT"/>
              </a:rPr>
              <a:t>2.Community Participation</a:t>
            </a:r>
            <a:endParaRPr lang="en-IN" sz="3200" b="1" dirty="0">
              <a:solidFill>
                <a:srgbClr val="7030A0"/>
              </a:solidFill>
              <a:latin typeface="Bodoni MT"/>
            </a:endParaRPr>
          </a:p>
        </p:txBody>
      </p:sp>
      <p:sp>
        <p:nvSpPr>
          <p:cNvPr id="6" name="Content Placeholder 5">
            <a:extLst>
              <a:ext uri="{FF2B5EF4-FFF2-40B4-BE49-F238E27FC236}">
                <a16:creationId xmlns="" xmlns:a16="http://schemas.microsoft.com/office/drawing/2014/main" id="{EE6082AA-ECB8-5CAC-F9E9-A7746D0C011E}"/>
              </a:ext>
            </a:extLst>
          </p:cNvPr>
          <p:cNvSpPr>
            <a:spLocks noGrp="1"/>
          </p:cNvSpPr>
          <p:nvPr>
            <p:ph idx="1"/>
          </p:nvPr>
        </p:nvSpPr>
        <p:spPr>
          <a:xfrm>
            <a:off x="372234" y="1317528"/>
            <a:ext cx="5931462" cy="4468278"/>
          </a:xfrm>
        </p:spPr>
        <p:txBody>
          <a:bodyPr>
            <a:noAutofit/>
          </a:bodyPr>
          <a:lstStyle/>
          <a:p>
            <a:pPr marL="0" indent="0" algn="just">
              <a:lnSpc>
                <a:spcPct val="100000"/>
              </a:lnSpc>
              <a:buNone/>
            </a:pPr>
            <a:r>
              <a:rPr lang="en-US" sz="1800" dirty="0">
                <a:latin typeface="Bookman Old Style" panose="02050604050505020204" pitchFamily="18" charset="0"/>
              </a:rPr>
              <a:t>It involves </a:t>
            </a:r>
          </a:p>
          <a:p>
            <a:pPr algn="just">
              <a:lnSpc>
                <a:spcPct val="100000"/>
              </a:lnSpc>
              <a:buFont typeface="Wingdings" panose="05000000000000000000" pitchFamily="2" charset="2"/>
              <a:buChar char="Ø"/>
            </a:pPr>
            <a:r>
              <a:rPr lang="en-US" sz="1800" dirty="0">
                <a:latin typeface="Bookman Old Style" panose="02050604050505020204" pitchFamily="18" charset="0"/>
              </a:rPr>
              <a:t>formation of Village Water and Sanitation </a:t>
            </a:r>
            <a:r>
              <a:rPr lang="en-US" sz="1800" dirty="0" err="1">
                <a:latin typeface="Bookman Old Style" panose="02050604050505020204" pitchFamily="18" charset="0"/>
              </a:rPr>
              <a:t>Commitees</a:t>
            </a:r>
            <a:r>
              <a:rPr lang="en-US" sz="1800" dirty="0">
                <a:latin typeface="Bookman Old Style" panose="02050604050505020204" pitchFamily="18" charset="0"/>
              </a:rPr>
              <a:t> (VWSCs). </a:t>
            </a:r>
          </a:p>
          <a:p>
            <a:pPr algn="just">
              <a:lnSpc>
                <a:spcPct val="100000"/>
              </a:lnSpc>
              <a:buFont typeface="Wingdings" panose="05000000000000000000" pitchFamily="2" charset="2"/>
              <a:buChar char="Ø"/>
            </a:pPr>
            <a:r>
              <a:rPr lang="en-US" sz="1800" dirty="0">
                <a:latin typeface="Bookman Old Style" panose="02050604050505020204" pitchFamily="18" charset="0"/>
              </a:rPr>
              <a:t>Creation of Village Action Plans (VAPs),</a:t>
            </a:r>
          </a:p>
          <a:p>
            <a:pPr algn="just">
              <a:lnSpc>
                <a:spcPct val="100000"/>
              </a:lnSpc>
              <a:buFont typeface="Wingdings" panose="05000000000000000000" pitchFamily="2" charset="2"/>
              <a:buChar char="Ø"/>
            </a:pPr>
            <a:r>
              <a:rPr lang="en-US" sz="1800" dirty="0">
                <a:latin typeface="Bookman Old Style" panose="02050604050505020204" pitchFamily="18" charset="0"/>
              </a:rPr>
              <a:t> community contributions to capital costs, </a:t>
            </a:r>
          </a:p>
          <a:p>
            <a:pPr algn="just">
              <a:lnSpc>
                <a:spcPct val="100000"/>
              </a:lnSpc>
              <a:buFont typeface="Wingdings" panose="05000000000000000000" pitchFamily="2" charset="2"/>
              <a:buChar char="Ø"/>
            </a:pPr>
            <a:r>
              <a:rPr lang="en-US" sz="1800" dirty="0">
                <a:latin typeface="Bookman Old Style" panose="02050604050505020204" pitchFamily="18" charset="0"/>
              </a:rPr>
              <a:t>training villagers in water quality testing.</a:t>
            </a:r>
          </a:p>
          <a:p>
            <a:pPr algn="just">
              <a:lnSpc>
                <a:spcPct val="100000"/>
              </a:lnSpc>
              <a:buFont typeface="Wingdings" panose="05000000000000000000" pitchFamily="2" charset="2"/>
              <a:buChar char="Ø"/>
            </a:pPr>
            <a:r>
              <a:rPr lang="en-US" sz="1800" dirty="0">
                <a:latin typeface="Bookman Old Style" panose="02050604050505020204" pitchFamily="18" charset="0"/>
              </a:rPr>
              <a:t>The VWSCs should involves operation and maintenance of </a:t>
            </a:r>
          </a:p>
          <a:p>
            <a:pPr algn="just">
              <a:lnSpc>
                <a:spcPct val="100000"/>
              </a:lnSpc>
              <a:buFont typeface="Wingdings" panose="05000000000000000000" pitchFamily="2" charset="2"/>
              <a:buChar char="Ø"/>
            </a:pPr>
            <a:r>
              <a:rPr lang="en-US" sz="1800" dirty="0">
                <a:latin typeface="Bookman Old Style" panose="02050604050505020204" pitchFamily="18" charset="0"/>
              </a:rPr>
              <a:t>promoting water conservation practices.</a:t>
            </a:r>
          </a:p>
          <a:p>
            <a:pPr algn="just">
              <a:lnSpc>
                <a:spcPct val="100000"/>
              </a:lnSpc>
              <a:buFont typeface="Wingdings" panose="05000000000000000000" pitchFamily="2" charset="2"/>
              <a:buChar char="Ø"/>
            </a:pPr>
            <a:r>
              <a:rPr lang="en-US" sz="1800" dirty="0">
                <a:latin typeface="Bookman Old Style" panose="02050604050505020204" pitchFamily="18" charset="0"/>
              </a:rPr>
              <a:t>organizing regular meetings with the   community.</a:t>
            </a:r>
            <a:endParaRPr lang="en-IN" sz="1800" dirty="0">
              <a:latin typeface="Bookman Old Style" panose="02050604050505020204" pitchFamily="18" charset="0"/>
            </a:endParaRPr>
          </a:p>
        </p:txBody>
      </p:sp>
    </p:spTree>
    <p:extLst>
      <p:ext uri="{BB962C8B-B14F-4D97-AF65-F5344CB8AC3E}">
        <p14:creationId xmlns:p14="http://schemas.microsoft.com/office/powerpoint/2010/main" val="133112109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descr="C:\Users\drda-jjm1\Downloads\WhatsApp Image 2025-11-26 at 3.22.21 PM.jpe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rot="16200000">
            <a:off x="6808760" y="959590"/>
            <a:ext cx="4585000" cy="5433288"/>
          </a:xfrm>
          <a:prstGeom prst="rect">
            <a:avLst/>
          </a:prstGeom>
          <a:noFill/>
          <a:extLst>
            <a:ext uri="{909E8E84-426E-40DD-AFC4-6F175D3DCCD1}">
              <a14:hiddenFill xmlns:a14="http://schemas.microsoft.com/office/drawing/2010/main">
                <a:solidFill>
                  <a:srgbClr val="FFFFFF"/>
                </a:solidFill>
              </a14:hiddenFill>
            </a:ext>
          </a:extLst>
        </p:spPr>
      </p:pic>
      <p:sp>
        <p:nvSpPr>
          <p:cNvPr id="4" name="Text Placeholder 9">
            <a:extLst>
              <a:ext uri="{FF2B5EF4-FFF2-40B4-BE49-F238E27FC236}">
                <a16:creationId xmlns="" xmlns:a16="http://schemas.microsoft.com/office/drawing/2014/main" id="{E4AA8F35-0510-B405-9E21-D4DBFCC03961}"/>
              </a:ext>
            </a:extLst>
          </p:cNvPr>
          <p:cNvSpPr txBox="1">
            <a:spLocks/>
          </p:cNvSpPr>
          <p:nvPr/>
        </p:nvSpPr>
        <p:spPr>
          <a:xfrm>
            <a:off x="937645" y="700818"/>
            <a:ext cx="10318375" cy="349672"/>
          </a:xfrm>
          <a:prstGeom prst="rect">
            <a:avLst/>
          </a:prstGeom>
          <a:noFill/>
        </p:spPr>
        <p:txBody>
          <a:bodyPr vert="horz" lIns="91440" tIns="45720" rIns="91440" bIns="45720" rtlCol="0" anchor="ctr" anchorCtr="1">
            <a:noAutofit/>
          </a:bodyPr>
          <a:lstStyle>
            <a:lvl1pPr marL="0" indent="0" algn="ctr" defTabSz="685800" rtl="0" eaLnBrk="1" latinLnBrk="0" hangingPunct="1">
              <a:lnSpc>
                <a:spcPct val="90000"/>
              </a:lnSpc>
              <a:spcBef>
                <a:spcPts val="750"/>
              </a:spcBef>
              <a:buFont typeface="Arial" panose="020B0604020202020204" pitchFamily="34" charset="0"/>
              <a:buNone/>
              <a:defRPr sz="1500" b="0" kern="1200">
                <a:solidFill>
                  <a:schemeClr val="tx1"/>
                </a:solidFill>
                <a:latin typeface="+mj-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lumMod val="65000"/>
                    <a:lumOff val="35000"/>
                  </a:schemeClr>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lumMod val="65000"/>
                    <a:lumOff val="35000"/>
                  </a:schemeClr>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lumMod val="65000"/>
                    <a:lumOff val="35000"/>
                  </a:schemeClr>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lumMod val="65000"/>
                    <a:lumOff val="35000"/>
                  </a:schemeClr>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lvl="0">
              <a:defRPr/>
            </a:pPr>
            <a:r>
              <a:rPr lang="en-IN" sz="3200" b="1" dirty="0">
                <a:solidFill>
                  <a:srgbClr val="7030A0"/>
                </a:solidFill>
                <a:latin typeface="Bodoni MT"/>
              </a:rPr>
              <a:t>Best Practice: </a:t>
            </a:r>
            <a:r>
              <a:rPr lang="en-US" sz="3200" b="1" dirty="0">
                <a:solidFill>
                  <a:srgbClr val="7030A0"/>
                </a:solidFill>
                <a:latin typeface="Bodoni MT"/>
              </a:rPr>
              <a:t>2.Community Participation</a:t>
            </a:r>
            <a:endParaRPr lang="en-IN" sz="3200" b="1" dirty="0">
              <a:solidFill>
                <a:srgbClr val="7030A0"/>
              </a:solidFill>
              <a:latin typeface="Bodoni MT"/>
            </a:endParaRPr>
          </a:p>
        </p:txBody>
      </p:sp>
      <p:sp>
        <p:nvSpPr>
          <p:cNvPr id="7" name="Subtitle 2">
            <a:extLst>
              <a:ext uri="{FF2B5EF4-FFF2-40B4-BE49-F238E27FC236}">
                <a16:creationId xmlns="" xmlns:a16="http://schemas.microsoft.com/office/drawing/2014/main" id="{0C5B548B-706C-9933-3BAB-95C8A524BAC8}"/>
              </a:ext>
            </a:extLst>
          </p:cNvPr>
          <p:cNvSpPr txBox="1">
            <a:spLocks/>
          </p:cNvSpPr>
          <p:nvPr/>
        </p:nvSpPr>
        <p:spPr>
          <a:xfrm>
            <a:off x="263912" y="1315845"/>
            <a:ext cx="5303408" cy="453885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buNone/>
            </a:pPr>
            <a:endParaRPr lang="en-US" sz="2400" dirty="0" smtClean="0">
              <a:latin typeface="Bookman Old Style" pitchFamily="18" charset="0"/>
            </a:endParaRPr>
          </a:p>
          <a:p>
            <a:pPr marL="0" indent="0" algn="just">
              <a:buNone/>
            </a:pPr>
            <a:endParaRPr lang="en-US" sz="2400" dirty="0" smtClean="0">
              <a:latin typeface="Bookman Old Style" pitchFamily="18" charset="0"/>
            </a:endParaRPr>
          </a:p>
          <a:p>
            <a:pPr marL="0" indent="0" algn="just">
              <a:buNone/>
            </a:pPr>
            <a:r>
              <a:rPr lang="en-US" sz="2400" dirty="0" smtClean="0">
                <a:latin typeface="Bookman Old Style" pitchFamily="18" charset="0"/>
              </a:rPr>
              <a:t>Village Water Sanitation Committee (VWSC) meeting to  discuss the water supply system’s performance, seeking their feedback on improvement. </a:t>
            </a:r>
          </a:p>
          <a:p>
            <a:pPr marL="342900" indent="-342900" algn="just">
              <a:buFont typeface="Wingdings" panose="05000000000000000000" pitchFamily="2" charset="2"/>
              <a:buChar char="Ø"/>
            </a:pPr>
            <a:endParaRPr lang="en-US" dirty="0"/>
          </a:p>
        </p:txBody>
      </p:sp>
    </p:spTree>
    <p:extLst>
      <p:ext uri="{BB962C8B-B14F-4D97-AF65-F5344CB8AC3E}">
        <p14:creationId xmlns:p14="http://schemas.microsoft.com/office/powerpoint/2010/main" val="375808047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drda-jjm1\Downloads\WhatsApp Image 2025-11-26 at 11.01.58 AM.jpe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6056888" y="1254265"/>
            <a:ext cx="5425710" cy="4952326"/>
          </a:xfrm>
          <a:prstGeom prst="rect">
            <a:avLst/>
          </a:prstGeom>
          <a:noFill/>
          <a:extLst>
            <a:ext uri="{909E8E84-426E-40DD-AFC4-6F175D3DCCD1}">
              <a14:hiddenFill xmlns:a14="http://schemas.microsoft.com/office/drawing/2010/main">
                <a:solidFill>
                  <a:srgbClr val="FFFFFF"/>
                </a:solidFill>
              </a14:hiddenFill>
            </a:ext>
          </a:extLst>
        </p:spPr>
      </p:pic>
      <p:sp>
        <p:nvSpPr>
          <p:cNvPr id="4" name="Text Placeholder 9">
            <a:extLst>
              <a:ext uri="{FF2B5EF4-FFF2-40B4-BE49-F238E27FC236}">
                <a16:creationId xmlns="" xmlns:a16="http://schemas.microsoft.com/office/drawing/2014/main" id="{E4AA8F35-0510-B405-9E21-D4DBFCC03961}"/>
              </a:ext>
            </a:extLst>
          </p:cNvPr>
          <p:cNvSpPr txBox="1">
            <a:spLocks/>
          </p:cNvSpPr>
          <p:nvPr/>
        </p:nvSpPr>
        <p:spPr>
          <a:xfrm>
            <a:off x="937646" y="752559"/>
            <a:ext cx="10934055" cy="339866"/>
          </a:xfrm>
          <a:prstGeom prst="rect">
            <a:avLst/>
          </a:prstGeom>
          <a:noFill/>
        </p:spPr>
        <p:txBody>
          <a:bodyPr vert="horz" lIns="91440" tIns="45720" rIns="91440" bIns="45720" rtlCol="0" anchor="ctr" anchorCtr="1">
            <a:noAutofit/>
          </a:bodyPr>
          <a:lstStyle>
            <a:lvl1pPr marL="0" indent="0" algn="ctr" defTabSz="685800" rtl="0" eaLnBrk="1" latinLnBrk="0" hangingPunct="1">
              <a:lnSpc>
                <a:spcPct val="90000"/>
              </a:lnSpc>
              <a:spcBef>
                <a:spcPts val="750"/>
              </a:spcBef>
              <a:buFont typeface="Arial" panose="020B0604020202020204" pitchFamily="34" charset="0"/>
              <a:buNone/>
              <a:defRPr sz="1500" b="0" kern="1200">
                <a:solidFill>
                  <a:schemeClr val="tx1"/>
                </a:solidFill>
                <a:latin typeface="+mj-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lumMod val="65000"/>
                    <a:lumOff val="35000"/>
                  </a:schemeClr>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lumMod val="65000"/>
                    <a:lumOff val="35000"/>
                  </a:schemeClr>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lumMod val="65000"/>
                    <a:lumOff val="35000"/>
                  </a:schemeClr>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lumMod val="65000"/>
                    <a:lumOff val="35000"/>
                  </a:schemeClr>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lvl="0">
              <a:defRPr/>
            </a:pPr>
            <a:r>
              <a:rPr lang="en-IN" sz="2800" b="1" dirty="0">
                <a:solidFill>
                  <a:srgbClr val="7030A0"/>
                </a:solidFill>
                <a:latin typeface="Bodoni MT"/>
              </a:rPr>
              <a:t>Best Practice: </a:t>
            </a:r>
            <a:r>
              <a:rPr lang="en-US" sz="2800" b="1" dirty="0">
                <a:solidFill>
                  <a:srgbClr val="7030A0"/>
                </a:solidFill>
                <a:latin typeface="Bodoni MT"/>
              </a:rPr>
              <a:t>2.Community Participation</a:t>
            </a:r>
            <a:endParaRPr lang="en-IN" sz="2800" b="1" dirty="0">
              <a:solidFill>
                <a:srgbClr val="7030A0"/>
              </a:solidFill>
              <a:latin typeface="Bodoni MT"/>
            </a:endParaRPr>
          </a:p>
        </p:txBody>
      </p:sp>
      <p:pic>
        <p:nvPicPr>
          <p:cNvPr id="5" name="Picture 4">
            <a:extLst>
              <a:ext uri="{FF2B5EF4-FFF2-40B4-BE49-F238E27FC236}">
                <a16:creationId xmlns="" xmlns:a16="http://schemas.microsoft.com/office/drawing/2014/main" id="{432E1162-3AD1-98E8-88FB-B4B91B237728}"/>
              </a:ext>
            </a:extLst>
          </p:cNvPr>
          <p:cNvPicPr>
            <a:picLocks noChangeAspect="1"/>
          </p:cNvPicPr>
          <p:nvPr/>
        </p:nvPicPr>
        <p:blipFill>
          <a:blip r:embed="rId3"/>
          <a:stretch>
            <a:fillRect/>
          </a:stretch>
        </p:blipFill>
        <p:spPr>
          <a:xfrm>
            <a:off x="10381092" y="152064"/>
            <a:ext cx="858746" cy="600495"/>
          </a:xfrm>
          <a:prstGeom prst="rect">
            <a:avLst/>
          </a:prstGeom>
        </p:spPr>
      </p:pic>
      <p:pic>
        <p:nvPicPr>
          <p:cNvPr id="6" name="Picture 5">
            <a:extLst>
              <a:ext uri="{FF2B5EF4-FFF2-40B4-BE49-F238E27FC236}">
                <a16:creationId xmlns="" xmlns:a16="http://schemas.microsoft.com/office/drawing/2014/main" id="{9A0A515F-1D30-6EE0-E905-286BD93525E6}"/>
              </a:ext>
            </a:extLst>
          </p:cNvPr>
          <p:cNvPicPr>
            <a:picLocks noChangeAspect="1"/>
          </p:cNvPicPr>
          <p:nvPr/>
        </p:nvPicPr>
        <p:blipFill>
          <a:blip r:embed="rId4"/>
          <a:stretch>
            <a:fillRect/>
          </a:stretch>
        </p:blipFill>
        <p:spPr>
          <a:xfrm>
            <a:off x="5146536" y="152064"/>
            <a:ext cx="817294" cy="471023"/>
          </a:xfrm>
          <a:prstGeom prst="rect">
            <a:avLst/>
          </a:prstGeom>
        </p:spPr>
      </p:pic>
      <p:pic>
        <p:nvPicPr>
          <p:cNvPr id="7" name="Picture 6">
            <a:extLst>
              <a:ext uri="{FF2B5EF4-FFF2-40B4-BE49-F238E27FC236}">
                <a16:creationId xmlns="" xmlns:a16="http://schemas.microsoft.com/office/drawing/2014/main" id="{5405CD43-DEBB-F2F2-1CD2-F30A71BFF54D}"/>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84576" y="152065"/>
            <a:ext cx="999161" cy="600494"/>
          </a:xfrm>
          <a:prstGeom prst="rect">
            <a:avLst/>
          </a:prstGeom>
          <a:noFill/>
        </p:spPr>
      </p:pic>
      <p:sp>
        <p:nvSpPr>
          <p:cNvPr id="9" name="Subtitle 8">
            <a:extLst>
              <a:ext uri="{FF2B5EF4-FFF2-40B4-BE49-F238E27FC236}">
                <a16:creationId xmlns="" xmlns:a16="http://schemas.microsoft.com/office/drawing/2014/main" id="{57A68DEC-971D-C52F-A574-7699F3B1DD9A}"/>
              </a:ext>
            </a:extLst>
          </p:cNvPr>
          <p:cNvSpPr txBox="1">
            <a:spLocks/>
          </p:cNvSpPr>
          <p:nvPr/>
        </p:nvSpPr>
        <p:spPr>
          <a:xfrm>
            <a:off x="306983" y="1688114"/>
            <a:ext cx="5248200" cy="390337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algn="just">
              <a:buFont typeface="Wingdings" panose="05000000000000000000" pitchFamily="2" charset="2"/>
              <a:buChar char="Ø"/>
            </a:pPr>
            <a:r>
              <a:rPr lang="en-US" dirty="0" smtClean="0">
                <a:latin typeface="Bookman Old Style" pitchFamily="18" charset="0"/>
              </a:rPr>
              <a:t>The District collector inspection of  the Demonstration of Field Test kits</a:t>
            </a:r>
          </a:p>
          <a:p>
            <a:pPr marL="342900" indent="-342900" algn="just">
              <a:buFont typeface="Wingdings" panose="05000000000000000000" pitchFamily="2" charset="2"/>
              <a:buChar char="Ø"/>
            </a:pPr>
            <a:r>
              <a:rPr lang="en-US" dirty="0" smtClean="0">
                <a:latin typeface="Bookman Old Style" pitchFamily="18" charset="0"/>
              </a:rPr>
              <a:t>Ensuring the community participation in Operation and Maintenance </a:t>
            </a:r>
          </a:p>
          <a:p>
            <a:endParaRPr lang="en-IN" dirty="0">
              <a:latin typeface="Bookman Old Style" pitchFamily="18" charset="0"/>
            </a:endParaRPr>
          </a:p>
        </p:txBody>
      </p:sp>
    </p:spTree>
    <p:extLst>
      <p:ext uri="{BB962C8B-B14F-4D97-AF65-F5344CB8AC3E}">
        <p14:creationId xmlns:p14="http://schemas.microsoft.com/office/powerpoint/2010/main" val="123959200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5" name="Picture 3" descr="C:\Users\drda-jjm1\Downloads\WhatsApp Image 2025-11-26 at 12.10.17 PM.jpe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38438" y="1497027"/>
            <a:ext cx="5538063" cy="4628644"/>
          </a:xfrm>
          <a:prstGeom prst="rect">
            <a:avLst/>
          </a:prstGeom>
          <a:noFill/>
          <a:extLst>
            <a:ext uri="{909E8E84-426E-40DD-AFC4-6F175D3DCCD1}">
              <a14:hiddenFill xmlns:a14="http://schemas.microsoft.com/office/drawing/2010/main">
                <a:solidFill>
                  <a:srgbClr val="FFFFFF"/>
                </a:solidFill>
              </a14:hiddenFill>
            </a:ext>
          </a:extLst>
        </p:spPr>
      </p:pic>
      <p:sp>
        <p:nvSpPr>
          <p:cNvPr id="5" name="Content Placeholder 1">
            <a:extLst>
              <a:ext uri="{FF2B5EF4-FFF2-40B4-BE49-F238E27FC236}">
                <a16:creationId xmlns="" xmlns:a16="http://schemas.microsoft.com/office/drawing/2014/main" id="{FB153CA6-97AE-B06F-A0D3-ECAA4072A361}"/>
              </a:ext>
            </a:extLst>
          </p:cNvPr>
          <p:cNvSpPr>
            <a:spLocks noGrp="1"/>
          </p:cNvSpPr>
          <p:nvPr>
            <p:ph idx="1"/>
          </p:nvPr>
        </p:nvSpPr>
        <p:spPr>
          <a:xfrm>
            <a:off x="420787" y="1825625"/>
            <a:ext cx="5017062" cy="4351338"/>
          </a:xfrm>
        </p:spPr>
        <p:txBody>
          <a:bodyPr>
            <a:normAutofit/>
          </a:bodyPr>
          <a:lstStyle/>
          <a:p>
            <a:pPr marL="0" indent="0">
              <a:buNone/>
            </a:pPr>
            <a:endParaRPr lang="en-US" sz="3200" dirty="0" smtClean="0"/>
          </a:p>
          <a:p>
            <a:pPr marL="0" indent="0">
              <a:buNone/>
            </a:pPr>
            <a:endParaRPr lang="en-US" sz="1600" dirty="0"/>
          </a:p>
          <a:p>
            <a:pPr marL="0" indent="0" algn="just">
              <a:buNone/>
            </a:pPr>
            <a:r>
              <a:rPr lang="en-US" sz="3200" dirty="0" smtClean="0">
                <a:latin typeface="Bookman Old Style" pitchFamily="18" charset="0"/>
              </a:rPr>
              <a:t>The </a:t>
            </a:r>
            <a:r>
              <a:rPr lang="en-US" sz="3200" dirty="0">
                <a:latin typeface="Bookman Old Style" pitchFamily="18" charset="0"/>
              </a:rPr>
              <a:t>test and Training process were inspected by department officials</a:t>
            </a:r>
            <a:endParaRPr lang="en-IN" sz="3200" dirty="0">
              <a:latin typeface="Bookman Old Style" pitchFamily="18" charset="0"/>
            </a:endParaRPr>
          </a:p>
        </p:txBody>
      </p:sp>
      <p:sp>
        <p:nvSpPr>
          <p:cNvPr id="6" name="Text Placeholder 9">
            <a:extLst>
              <a:ext uri="{FF2B5EF4-FFF2-40B4-BE49-F238E27FC236}">
                <a16:creationId xmlns="" xmlns:a16="http://schemas.microsoft.com/office/drawing/2014/main" id="{D8D13FC7-C89B-EDFA-8011-C3352201F189}"/>
              </a:ext>
            </a:extLst>
          </p:cNvPr>
          <p:cNvSpPr txBox="1">
            <a:spLocks/>
          </p:cNvSpPr>
          <p:nvPr/>
        </p:nvSpPr>
        <p:spPr>
          <a:xfrm>
            <a:off x="558983" y="471004"/>
            <a:ext cx="10318375" cy="921771"/>
          </a:xfrm>
          <a:prstGeom prst="rect">
            <a:avLst/>
          </a:prstGeom>
          <a:noFill/>
        </p:spPr>
        <p:txBody>
          <a:bodyPr vert="horz" lIns="91440" tIns="45720" rIns="91440" bIns="45720" rtlCol="0" anchor="ctr" anchorCtr="1">
            <a:noAutofit/>
          </a:bodyPr>
          <a:lstStyle>
            <a:lvl1pPr marL="0" indent="0" algn="ctr" defTabSz="685800" rtl="0" eaLnBrk="1" latinLnBrk="0" hangingPunct="1">
              <a:lnSpc>
                <a:spcPct val="90000"/>
              </a:lnSpc>
              <a:spcBef>
                <a:spcPts val="750"/>
              </a:spcBef>
              <a:buFont typeface="Arial" panose="020B0604020202020204" pitchFamily="34" charset="0"/>
              <a:buNone/>
              <a:defRPr sz="1500" b="0" kern="1200">
                <a:solidFill>
                  <a:schemeClr val="tx1"/>
                </a:solidFill>
                <a:latin typeface="+mj-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lumMod val="65000"/>
                    <a:lumOff val="35000"/>
                  </a:schemeClr>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lumMod val="65000"/>
                    <a:lumOff val="35000"/>
                  </a:schemeClr>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lumMod val="65000"/>
                    <a:lumOff val="35000"/>
                  </a:schemeClr>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lumMod val="65000"/>
                    <a:lumOff val="35000"/>
                  </a:schemeClr>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lvl="0">
              <a:defRPr/>
            </a:pPr>
            <a:r>
              <a:rPr lang="en-IN" sz="3200" b="1" dirty="0">
                <a:solidFill>
                  <a:srgbClr val="7030A0"/>
                </a:solidFill>
                <a:latin typeface="Bodoni MT"/>
              </a:rPr>
              <a:t>Best Practice: </a:t>
            </a:r>
            <a:r>
              <a:rPr lang="en-US" sz="3200" b="1" dirty="0">
                <a:solidFill>
                  <a:srgbClr val="7030A0"/>
                </a:solidFill>
                <a:latin typeface="Bodoni MT"/>
              </a:rPr>
              <a:t>2.Community Participation</a:t>
            </a:r>
            <a:endParaRPr lang="en-IN" sz="3200" b="1" dirty="0">
              <a:solidFill>
                <a:srgbClr val="7030A0"/>
              </a:solidFill>
              <a:latin typeface="Bodoni MT"/>
            </a:endParaRPr>
          </a:p>
        </p:txBody>
      </p:sp>
    </p:spTree>
    <p:extLst>
      <p:ext uri="{BB962C8B-B14F-4D97-AF65-F5344CB8AC3E}">
        <p14:creationId xmlns:p14="http://schemas.microsoft.com/office/powerpoint/2010/main" val="3311979410"/>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Users\drda-jjm1\Downloads\WhatsApp Image 2025-11-26 at 10.58.20 AM.jpe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24916" y="1403245"/>
            <a:ext cx="5640903" cy="4590597"/>
          </a:xfrm>
          <a:prstGeom prst="rect">
            <a:avLst/>
          </a:prstGeom>
          <a:noFill/>
          <a:extLst>
            <a:ext uri="{909E8E84-426E-40DD-AFC4-6F175D3DCCD1}">
              <a14:hiddenFill xmlns:a14="http://schemas.microsoft.com/office/drawing/2010/main">
                <a:solidFill>
                  <a:srgbClr val="FFFFFF"/>
                </a:solidFill>
              </a14:hiddenFill>
            </a:ext>
          </a:extLst>
        </p:spPr>
      </p:pic>
      <p:sp>
        <p:nvSpPr>
          <p:cNvPr id="4" name="Text Placeholder 9">
            <a:extLst>
              <a:ext uri="{FF2B5EF4-FFF2-40B4-BE49-F238E27FC236}">
                <a16:creationId xmlns="" xmlns:a16="http://schemas.microsoft.com/office/drawing/2014/main" id="{E4AA8F35-0510-B405-9E21-D4DBFCC03961}"/>
              </a:ext>
            </a:extLst>
          </p:cNvPr>
          <p:cNvSpPr txBox="1">
            <a:spLocks/>
          </p:cNvSpPr>
          <p:nvPr/>
        </p:nvSpPr>
        <p:spPr>
          <a:xfrm>
            <a:off x="937646" y="623087"/>
            <a:ext cx="10934055" cy="339866"/>
          </a:xfrm>
          <a:prstGeom prst="rect">
            <a:avLst/>
          </a:prstGeom>
          <a:noFill/>
        </p:spPr>
        <p:txBody>
          <a:bodyPr vert="horz" lIns="91440" tIns="45720" rIns="91440" bIns="45720" rtlCol="0" anchor="ctr" anchorCtr="1">
            <a:noAutofit/>
          </a:bodyPr>
          <a:lstStyle>
            <a:lvl1pPr marL="0" indent="0" algn="ctr" defTabSz="685800" rtl="0" eaLnBrk="1" latinLnBrk="0" hangingPunct="1">
              <a:lnSpc>
                <a:spcPct val="90000"/>
              </a:lnSpc>
              <a:spcBef>
                <a:spcPts val="750"/>
              </a:spcBef>
              <a:buFont typeface="Arial" panose="020B0604020202020204" pitchFamily="34" charset="0"/>
              <a:buNone/>
              <a:defRPr sz="1500" b="0" kern="1200">
                <a:solidFill>
                  <a:schemeClr val="tx1"/>
                </a:solidFill>
                <a:latin typeface="+mj-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lumMod val="65000"/>
                    <a:lumOff val="35000"/>
                  </a:schemeClr>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lumMod val="65000"/>
                    <a:lumOff val="35000"/>
                  </a:schemeClr>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lumMod val="65000"/>
                    <a:lumOff val="35000"/>
                  </a:schemeClr>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lumMod val="65000"/>
                    <a:lumOff val="35000"/>
                  </a:schemeClr>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lvl="0">
              <a:defRPr/>
            </a:pPr>
            <a:endParaRPr lang="en-IN" sz="2400" b="1" dirty="0">
              <a:solidFill>
                <a:srgbClr val="C00000"/>
              </a:solidFill>
              <a:latin typeface="Bodoni MT"/>
            </a:endParaRPr>
          </a:p>
          <a:p>
            <a:pPr lvl="0">
              <a:defRPr/>
            </a:pPr>
            <a:r>
              <a:rPr lang="en-IN" sz="2400" b="1" dirty="0" smtClean="0">
                <a:solidFill>
                  <a:srgbClr val="7030A0"/>
                </a:solidFill>
                <a:latin typeface="Bodoni MT"/>
              </a:rPr>
              <a:t>Best </a:t>
            </a:r>
            <a:r>
              <a:rPr lang="en-IN" sz="2400" b="1" dirty="0">
                <a:solidFill>
                  <a:srgbClr val="7030A0"/>
                </a:solidFill>
                <a:latin typeface="Bodoni MT"/>
              </a:rPr>
              <a:t>Practice: </a:t>
            </a:r>
            <a:r>
              <a:rPr lang="en-US" sz="2400" b="1" dirty="0">
                <a:solidFill>
                  <a:srgbClr val="7030A0"/>
                </a:solidFill>
                <a:latin typeface="Bodoni MT"/>
              </a:rPr>
              <a:t>2.Community Participation – FTK </a:t>
            </a:r>
            <a:r>
              <a:rPr lang="en-US" sz="2400" b="1" dirty="0" smtClean="0">
                <a:solidFill>
                  <a:srgbClr val="7030A0"/>
                </a:solidFill>
                <a:latin typeface="Bodoni MT"/>
              </a:rPr>
              <a:t>training</a:t>
            </a:r>
            <a:endParaRPr lang="en-US" sz="2400" b="1" dirty="0">
              <a:solidFill>
                <a:srgbClr val="7030A0"/>
              </a:solidFill>
              <a:latin typeface="Bodoni MT"/>
            </a:endParaRPr>
          </a:p>
        </p:txBody>
      </p:sp>
      <p:pic>
        <p:nvPicPr>
          <p:cNvPr id="5" name="Picture 4">
            <a:extLst>
              <a:ext uri="{FF2B5EF4-FFF2-40B4-BE49-F238E27FC236}">
                <a16:creationId xmlns="" xmlns:a16="http://schemas.microsoft.com/office/drawing/2014/main" id="{432E1162-3AD1-98E8-88FB-B4B91B237728}"/>
              </a:ext>
            </a:extLst>
          </p:cNvPr>
          <p:cNvPicPr>
            <a:picLocks noChangeAspect="1"/>
          </p:cNvPicPr>
          <p:nvPr/>
        </p:nvPicPr>
        <p:blipFill>
          <a:blip r:embed="rId3"/>
          <a:stretch>
            <a:fillRect/>
          </a:stretch>
        </p:blipFill>
        <p:spPr>
          <a:xfrm>
            <a:off x="10381092" y="152064"/>
            <a:ext cx="858746" cy="600495"/>
          </a:xfrm>
          <a:prstGeom prst="rect">
            <a:avLst/>
          </a:prstGeom>
        </p:spPr>
      </p:pic>
      <p:pic>
        <p:nvPicPr>
          <p:cNvPr id="6" name="Picture 5">
            <a:extLst>
              <a:ext uri="{FF2B5EF4-FFF2-40B4-BE49-F238E27FC236}">
                <a16:creationId xmlns="" xmlns:a16="http://schemas.microsoft.com/office/drawing/2014/main" id="{9A0A515F-1D30-6EE0-E905-286BD93525E6}"/>
              </a:ext>
            </a:extLst>
          </p:cNvPr>
          <p:cNvPicPr>
            <a:picLocks noChangeAspect="1"/>
          </p:cNvPicPr>
          <p:nvPr/>
        </p:nvPicPr>
        <p:blipFill>
          <a:blip r:embed="rId4"/>
          <a:stretch>
            <a:fillRect/>
          </a:stretch>
        </p:blipFill>
        <p:spPr>
          <a:xfrm>
            <a:off x="5146536" y="152064"/>
            <a:ext cx="817294" cy="471023"/>
          </a:xfrm>
          <a:prstGeom prst="rect">
            <a:avLst/>
          </a:prstGeom>
        </p:spPr>
      </p:pic>
      <p:pic>
        <p:nvPicPr>
          <p:cNvPr id="7" name="Picture 6">
            <a:extLst>
              <a:ext uri="{FF2B5EF4-FFF2-40B4-BE49-F238E27FC236}">
                <a16:creationId xmlns="" xmlns:a16="http://schemas.microsoft.com/office/drawing/2014/main" id="{5405CD43-DEBB-F2F2-1CD2-F30A71BFF54D}"/>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84576" y="152065"/>
            <a:ext cx="999161" cy="600494"/>
          </a:xfrm>
          <a:prstGeom prst="rect">
            <a:avLst/>
          </a:prstGeom>
          <a:noFill/>
        </p:spPr>
      </p:pic>
      <p:sp>
        <p:nvSpPr>
          <p:cNvPr id="10" name="Subtitle 7">
            <a:extLst>
              <a:ext uri="{FF2B5EF4-FFF2-40B4-BE49-F238E27FC236}">
                <a16:creationId xmlns="" xmlns:a16="http://schemas.microsoft.com/office/drawing/2014/main" id="{14C38D6E-EDD1-06DC-A740-6FE8BA82FD8C}"/>
              </a:ext>
            </a:extLst>
          </p:cNvPr>
          <p:cNvSpPr txBox="1">
            <a:spLocks/>
          </p:cNvSpPr>
          <p:nvPr/>
        </p:nvSpPr>
        <p:spPr>
          <a:xfrm>
            <a:off x="746501" y="1624085"/>
            <a:ext cx="4578057" cy="414891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buNone/>
            </a:pPr>
            <a:endParaRPr lang="en-US" dirty="0" smtClean="0"/>
          </a:p>
          <a:p>
            <a:pPr marL="0" indent="0" algn="just">
              <a:buNone/>
            </a:pPr>
            <a:endParaRPr lang="en-US" dirty="0"/>
          </a:p>
          <a:p>
            <a:pPr marL="0" indent="0" algn="just">
              <a:buNone/>
            </a:pPr>
            <a:endParaRPr lang="en-US" sz="1400" dirty="0" smtClean="0"/>
          </a:p>
          <a:p>
            <a:pPr marL="0" indent="0" algn="just">
              <a:buNone/>
            </a:pPr>
            <a:r>
              <a:rPr lang="en-US" dirty="0" smtClean="0">
                <a:latin typeface="Bookman Old Style" pitchFamily="18" charset="0"/>
              </a:rPr>
              <a:t>Field Test Kit Training given to SHG members for salinity and chlorination levels by Officials</a:t>
            </a:r>
          </a:p>
          <a:p>
            <a:endParaRPr lang="en-IN" dirty="0"/>
          </a:p>
        </p:txBody>
      </p:sp>
    </p:spTree>
    <p:extLst>
      <p:ext uri="{BB962C8B-B14F-4D97-AF65-F5344CB8AC3E}">
        <p14:creationId xmlns:p14="http://schemas.microsoft.com/office/powerpoint/2010/main" val="2648908253"/>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drda-jjm1\Downloads\15(1) (1).JPG"/>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6619560" y="1355199"/>
            <a:ext cx="5246176" cy="4418250"/>
          </a:xfrm>
          <a:prstGeom prst="rect">
            <a:avLst/>
          </a:prstGeom>
          <a:noFill/>
          <a:extLst>
            <a:ext uri="{909E8E84-426E-40DD-AFC4-6F175D3DCCD1}">
              <a14:hiddenFill xmlns:a14="http://schemas.microsoft.com/office/drawing/2010/main">
                <a:solidFill>
                  <a:srgbClr val="FFFFFF"/>
                </a:solidFill>
              </a14:hiddenFill>
            </a:ext>
          </a:extLst>
        </p:spPr>
      </p:pic>
      <p:sp>
        <p:nvSpPr>
          <p:cNvPr id="4" name="Content Placeholder 1">
            <a:extLst>
              <a:ext uri="{FF2B5EF4-FFF2-40B4-BE49-F238E27FC236}">
                <a16:creationId xmlns="" xmlns:a16="http://schemas.microsoft.com/office/drawing/2014/main" id="{16FC6D06-E73A-C5F3-8C56-2A6B98FCD886}"/>
              </a:ext>
            </a:extLst>
          </p:cNvPr>
          <p:cNvSpPr txBox="1">
            <a:spLocks/>
          </p:cNvSpPr>
          <p:nvPr/>
        </p:nvSpPr>
        <p:spPr>
          <a:xfrm>
            <a:off x="611622" y="1388655"/>
            <a:ext cx="5303655" cy="43513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buNone/>
            </a:pPr>
            <a:endParaRPr lang="en-US" sz="3200" dirty="0" smtClean="0"/>
          </a:p>
          <a:p>
            <a:pPr marL="0" indent="0" algn="just">
              <a:buNone/>
            </a:pPr>
            <a:endParaRPr lang="en-US" sz="1800" dirty="0"/>
          </a:p>
          <a:p>
            <a:pPr marL="0" indent="0" algn="just">
              <a:buNone/>
            </a:pPr>
            <a:r>
              <a:rPr lang="en-US" sz="3200" dirty="0" smtClean="0">
                <a:latin typeface="Bookman Old Style" pitchFamily="18" charset="0"/>
              </a:rPr>
              <a:t>VWSC </a:t>
            </a:r>
            <a:r>
              <a:rPr lang="en-US" sz="3200" dirty="0">
                <a:latin typeface="Bookman Old Style" pitchFamily="18" charset="0"/>
              </a:rPr>
              <a:t>members were sensitized and adequate training given to use Field Test Kit.</a:t>
            </a:r>
            <a:endParaRPr lang="en-IN" sz="3200" dirty="0">
              <a:latin typeface="Bookman Old Style" pitchFamily="18" charset="0"/>
            </a:endParaRPr>
          </a:p>
        </p:txBody>
      </p:sp>
      <p:sp>
        <p:nvSpPr>
          <p:cNvPr id="5" name="Text Placeholder 9">
            <a:extLst>
              <a:ext uri="{FF2B5EF4-FFF2-40B4-BE49-F238E27FC236}">
                <a16:creationId xmlns="" xmlns:a16="http://schemas.microsoft.com/office/drawing/2014/main" id="{7A6B25D0-9DDB-9D2A-1EB0-170C60A3E7E2}"/>
              </a:ext>
            </a:extLst>
          </p:cNvPr>
          <p:cNvSpPr txBox="1">
            <a:spLocks/>
          </p:cNvSpPr>
          <p:nvPr/>
        </p:nvSpPr>
        <p:spPr>
          <a:xfrm>
            <a:off x="804642" y="765609"/>
            <a:ext cx="10318375" cy="921771"/>
          </a:xfrm>
          <a:prstGeom prst="rect">
            <a:avLst/>
          </a:prstGeom>
          <a:noFill/>
        </p:spPr>
        <p:txBody>
          <a:bodyPr vert="horz" lIns="91440" tIns="45720" rIns="91440" bIns="45720" rtlCol="0" anchor="ctr" anchorCtr="1">
            <a:noAutofit/>
          </a:bodyPr>
          <a:lstStyle>
            <a:lvl1pPr marL="0" indent="0" algn="ctr" defTabSz="685800" rtl="0" eaLnBrk="1" latinLnBrk="0" hangingPunct="1">
              <a:lnSpc>
                <a:spcPct val="90000"/>
              </a:lnSpc>
              <a:spcBef>
                <a:spcPts val="750"/>
              </a:spcBef>
              <a:buFont typeface="Arial" panose="020B0604020202020204" pitchFamily="34" charset="0"/>
              <a:buNone/>
              <a:defRPr sz="1500" b="0" kern="1200">
                <a:solidFill>
                  <a:schemeClr val="tx1"/>
                </a:solidFill>
                <a:latin typeface="+mj-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lumMod val="65000"/>
                    <a:lumOff val="35000"/>
                  </a:schemeClr>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lumMod val="65000"/>
                    <a:lumOff val="35000"/>
                  </a:schemeClr>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lumMod val="65000"/>
                    <a:lumOff val="35000"/>
                  </a:schemeClr>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lumMod val="65000"/>
                    <a:lumOff val="35000"/>
                  </a:schemeClr>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lvl="0">
              <a:defRPr/>
            </a:pPr>
            <a:r>
              <a:rPr lang="en-IN" sz="3200" b="1" dirty="0">
                <a:solidFill>
                  <a:srgbClr val="7030A0"/>
                </a:solidFill>
                <a:latin typeface="Bodoni MT"/>
              </a:rPr>
              <a:t>Best Practice: </a:t>
            </a:r>
            <a:r>
              <a:rPr lang="en-US" sz="3200" b="1" dirty="0">
                <a:solidFill>
                  <a:srgbClr val="7030A0"/>
                </a:solidFill>
                <a:latin typeface="Bodoni MT"/>
              </a:rPr>
              <a:t>2.Community Participation – FTK training</a:t>
            </a:r>
          </a:p>
          <a:p>
            <a:pPr lvl="0">
              <a:defRPr/>
            </a:pPr>
            <a:endParaRPr lang="en-IN" sz="3200" b="1" dirty="0">
              <a:solidFill>
                <a:srgbClr val="C00000"/>
              </a:solidFill>
              <a:latin typeface="Bodoni MT"/>
            </a:endParaRPr>
          </a:p>
        </p:txBody>
      </p:sp>
    </p:spTree>
    <p:extLst>
      <p:ext uri="{BB962C8B-B14F-4D97-AF65-F5344CB8AC3E}">
        <p14:creationId xmlns:p14="http://schemas.microsoft.com/office/powerpoint/2010/main" val="2084725813"/>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9" name="Picture 3" descr="C:\Users\drda-jjm1\Downloads\WhatsApp Image 2025-11-26 at 6.30.47 PM.jpe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4074" y="1577947"/>
            <a:ext cx="5562759" cy="4183582"/>
          </a:xfrm>
          <a:prstGeom prst="rect">
            <a:avLst/>
          </a:prstGeom>
          <a:noFill/>
          <a:extLst>
            <a:ext uri="{909E8E84-426E-40DD-AFC4-6F175D3DCCD1}">
              <a14:hiddenFill xmlns:a14="http://schemas.microsoft.com/office/drawing/2010/main">
                <a:solidFill>
                  <a:srgbClr val="FFFFFF"/>
                </a:solidFill>
              </a14:hiddenFill>
            </a:ext>
          </a:extLst>
        </p:spPr>
      </p:pic>
      <p:sp>
        <p:nvSpPr>
          <p:cNvPr id="6" name="Text Placeholder 9">
            <a:extLst>
              <a:ext uri="{FF2B5EF4-FFF2-40B4-BE49-F238E27FC236}">
                <a16:creationId xmlns="" xmlns:a16="http://schemas.microsoft.com/office/drawing/2014/main" id="{3859311E-177C-ED4F-2B96-673555448647}"/>
              </a:ext>
            </a:extLst>
          </p:cNvPr>
          <p:cNvSpPr txBox="1">
            <a:spLocks/>
          </p:cNvSpPr>
          <p:nvPr/>
        </p:nvSpPr>
        <p:spPr>
          <a:xfrm>
            <a:off x="373872" y="818866"/>
            <a:ext cx="11445922" cy="598715"/>
          </a:xfrm>
          <a:prstGeom prst="rect">
            <a:avLst/>
          </a:prstGeom>
          <a:noFill/>
        </p:spPr>
        <p:txBody>
          <a:bodyPr vert="horz" lIns="91440" tIns="45720" rIns="91440" bIns="45720" rtlCol="0" anchor="ctr" anchorCtr="1">
            <a:noAutofit/>
          </a:bodyPr>
          <a:lstStyle>
            <a:lvl1pPr marL="0" indent="0" algn="ctr" defTabSz="685800" rtl="0" eaLnBrk="1" latinLnBrk="0" hangingPunct="1">
              <a:lnSpc>
                <a:spcPct val="90000"/>
              </a:lnSpc>
              <a:spcBef>
                <a:spcPts val="750"/>
              </a:spcBef>
              <a:buFont typeface="Arial" panose="020B0604020202020204" pitchFamily="34" charset="0"/>
              <a:buNone/>
              <a:defRPr sz="1500" b="0" kern="1200">
                <a:solidFill>
                  <a:schemeClr val="tx1"/>
                </a:solidFill>
                <a:latin typeface="+mj-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lumMod val="65000"/>
                    <a:lumOff val="35000"/>
                  </a:schemeClr>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lumMod val="65000"/>
                    <a:lumOff val="35000"/>
                  </a:schemeClr>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lumMod val="65000"/>
                    <a:lumOff val="35000"/>
                  </a:schemeClr>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lumMod val="65000"/>
                    <a:lumOff val="35000"/>
                  </a:schemeClr>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lvl="0">
              <a:defRPr/>
            </a:pPr>
            <a:r>
              <a:rPr lang="en-IN" sz="3200" b="1" dirty="0">
                <a:solidFill>
                  <a:srgbClr val="7030A0"/>
                </a:solidFill>
                <a:latin typeface="Bodoni MT"/>
              </a:rPr>
              <a:t>Best Practice: </a:t>
            </a:r>
            <a:r>
              <a:rPr lang="en-US" sz="3200" b="1" dirty="0">
                <a:solidFill>
                  <a:srgbClr val="7030A0"/>
                </a:solidFill>
                <a:latin typeface="Bodoni MT"/>
              </a:rPr>
              <a:t>2.Community Participation – Chlorination of OHT</a:t>
            </a:r>
            <a:endParaRPr lang="en-IN" sz="3200" b="1" dirty="0">
              <a:solidFill>
                <a:srgbClr val="7030A0"/>
              </a:solidFill>
              <a:latin typeface="Bodoni MT"/>
            </a:endParaRPr>
          </a:p>
        </p:txBody>
      </p:sp>
      <p:pic>
        <p:nvPicPr>
          <p:cNvPr id="7" name="Picture 2" descr="C:\Users\drda-jjm1\Downloads\WhatsApp Image 2025-11-26 at 6.30.46 PM.jpeg">
            <a:extLst>
              <a:ext uri="{FF2B5EF4-FFF2-40B4-BE49-F238E27FC236}">
                <a16:creationId xmlns="" xmlns:a16="http://schemas.microsoft.com/office/drawing/2014/main" id="{03C90EE4-E2CF-2264-44CB-7B8F3AF3E9B9}"/>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6580484" y="1577947"/>
            <a:ext cx="5239310" cy="418358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19394723"/>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C:\Users\drda-jjm1\Downloads\WhatsApp Image 2025-11-26 at 5.49.55 PM.jpe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5838093" y="1336132"/>
            <a:ext cx="5801784" cy="4765263"/>
          </a:xfrm>
          <a:prstGeom prst="rect">
            <a:avLst/>
          </a:prstGeom>
          <a:noFill/>
          <a:extLst>
            <a:ext uri="{909E8E84-426E-40DD-AFC4-6F175D3DCCD1}">
              <a14:hiddenFill xmlns:a14="http://schemas.microsoft.com/office/drawing/2010/main">
                <a:solidFill>
                  <a:srgbClr val="FFFFFF"/>
                </a:solidFill>
              </a14:hiddenFill>
            </a:ext>
          </a:extLst>
        </p:spPr>
      </p:pic>
      <p:sp>
        <p:nvSpPr>
          <p:cNvPr id="5" name="Text Placeholder 9">
            <a:extLst>
              <a:ext uri="{FF2B5EF4-FFF2-40B4-BE49-F238E27FC236}">
                <a16:creationId xmlns="" xmlns:a16="http://schemas.microsoft.com/office/drawing/2014/main" id="{579E2901-FF4C-0FA0-2530-7C428AE3CB15}"/>
              </a:ext>
            </a:extLst>
          </p:cNvPr>
          <p:cNvSpPr txBox="1">
            <a:spLocks/>
          </p:cNvSpPr>
          <p:nvPr/>
        </p:nvSpPr>
        <p:spPr>
          <a:xfrm>
            <a:off x="558983" y="568109"/>
            <a:ext cx="10318375" cy="921771"/>
          </a:xfrm>
          <a:prstGeom prst="rect">
            <a:avLst/>
          </a:prstGeom>
          <a:noFill/>
        </p:spPr>
        <p:txBody>
          <a:bodyPr vert="horz" lIns="91440" tIns="45720" rIns="91440" bIns="45720" rtlCol="0" anchor="ctr" anchorCtr="1">
            <a:noAutofit/>
          </a:bodyPr>
          <a:lstStyle>
            <a:lvl1pPr marL="0" indent="0" algn="ctr" defTabSz="685800" rtl="0" eaLnBrk="1" latinLnBrk="0" hangingPunct="1">
              <a:lnSpc>
                <a:spcPct val="90000"/>
              </a:lnSpc>
              <a:spcBef>
                <a:spcPts val="750"/>
              </a:spcBef>
              <a:buFont typeface="Arial" panose="020B0604020202020204" pitchFamily="34" charset="0"/>
              <a:buNone/>
              <a:defRPr sz="1500" b="0" kern="1200">
                <a:solidFill>
                  <a:schemeClr val="tx1"/>
                </a:solidFill>
                <a:latin typeface="+mj-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lumMod val="65000"/>
                    <a:lumOff val="35000"/>
                  </a:schemeClr>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lumMod val="65000"/>
                    <a:lumOff val="35000"/>
                  </a:schemeClr>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lumMod val="65000"/>
                    <a:lumOff val="35000"/>
                  </a:schemeClr>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lumMod val="65000"/>
                    <a:lumOff val="35000"/>
                  </a:schemeClr>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lvl="0">
              <a:defRPr/>
            </a:pPr>
            <a:r>
              <a:rPr lang="en-IN" sz="3200" b="1" dirty="0">
                <a:solidFill>
                  <a:srgbClr val="7030A0"/>
                </a:solidFill>
                <a:latin typeface="Bodoni MT"/>
              </a:rPr>
              <a:t>Best Practice: </a:t>
            </a:r>
            <a:r>
              <a:rPr lang="en-US" sz="3200" b="1" dirty="0">
                <a:solidFill>
                  <a:srgbClr val="7030A0"/>
                </a:solidFill>
                <a:latin typeface="Bodoni MT"/>
              </a:rPr>
              <a:t>2.Community Participation</a:t>
            </a:r>
            <a:endParaRPr lang="en-IN" sz="3200" b="1" dirty="0">
              <a:solidFill>
                <a:srgbClr val="7030A0"/>
              </a:solidFill>
              <a:latin typeface="Bodoni MT"/>
            </a:endParaRPr>
          </a:p>
        </p:txBody>
      </p:sp>
      <p:sp>
        <p:nvSpPr>
          <p:cNvPr id="6" name="Content Placeholder 5">
            <a:extLst>
              <a:ext uri="{FF2B5EF4-FFF2-40B4-BE49-F238E27FC236}">
                <a16:creationId xmlns="" xmlns:a16="http://schemas.microsoft.com/office/drawing/2014/main" id="{5049E195-174E-6B2D-7FF6-997928976324}"/>
              </a:ext>
            </a:extLst>
          </p:cNvPr>
          <p:cNvSpPr txBox="1">
            <a:spLocks/>
          </p:cNvSpPr>
          <p:nvPr/>
        </p:nvSpPr>
        <p:spPr>
          <a:xfrm>
            <a:off x="838200" y="1338557"/>
            <a:ext cx="4129585" cy="458457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Wingdings" panose="05000000000000000000" pitchFamily="2" charset="2"/>
              <a:buChar char="Ø"/>
            </a:pPr>
            <a:endParaRPr lang="en-IN" dirty="0"/>
          </a:p>
          <a:p>
            <a:pPr marL="0" indent="0" algn="just">
              <a:buNone/>
            </a:pPr>
            <a:endParaRPr lang="en-IN" dirty="0" smtClean="0"/>
          </a:p>
          <a:p>
            <a:pPr marL="0" indent="0" algn="just">
              <a:buNone/>
            </a:pPr>
            <a:endParaRPr lang="en-IN" sz="1200" dirty="0"/>
          </a:p>
          <a:p>
            <a:pPr marL="0" indent="0" algn="just">
              <a:buNone/>
            </a:pPr>
            <a:r>
              <a:rPr lang="en-IN" dirty="0" smtClean="0"/>
              <a:t>The </a:t>
            </a:r>
            <a:r>
              <a:rPr lang="en-IN" dirty="0"/>
              <a:t>VWSC and SHG member to do regular chlorination and salinity test using FTK</a:t>
            </a:r>
          </a:p>
          <a:p>
            <a:pPr marL="0" indent="0" algn="just">
              <a:buFont typeface="Arial" panose="020B0604020202020204" pitchFamily="34" charset="0"/>
              <a:buNone/>
            </a:pPr>
            <a:endParaRPr lang="en-IN" dirty="0"/>
          </a:p>
          <a:p>
            <a:pPr marL="0" indent="0">
              <a:buFont typeface="Arial" panose="020B0604020202020204" pitchFamily="34" charset="0"/>
              <a:buNone/>
            </a:pPr>
            <a:endParaRPr lang="en-IN" dirty="0"/>
          </a:p>
          <a:p>
            <a:endParaRPr lang="en-IN" dirty="0"/>
          </a:p>
        </p:txBody>
      </p:sp>
    </p:spTree>
    <p:extLst>
      <p:ext uri="{BB962C8B-B14F-4D97-AF65-F5344CB8AC3E}">
        <p14:creationId xmlns:p14="http://schemas.microsoft.com/office/powerpoint/2010/main" val="2743893637"/>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4" name="Picture 4" descr="C:\Users\drda-jjm1\Downloads\WhatsApp Image 2025-11-26 at 3.24.07 PM.jpe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1706" y="1618407"/>
            <a:ext cx="5510678" cy="4555816"/>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3" descr="C:\Users\drda-jjm1\Downloads\WhatsApp Image 2025-11-26 at 3.23.00 PM.jpe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14684" y="1618407"/>
            <a:ext cx="5405479" cy="4555816"/>
          </a:xfrm>
          <a:prstGeom prst="rect">
            <a:avLst/>
          </a:prstGeom>
          <a:noFill/>
          <a:extLst>
            <a:ext uri="{909E8E84-426E-40DD-AFC4-6F175D3DCCD1}">
              <a14:hiddenFill xmlns:a14="http://schemas.microsoft.com/office/drawing/2010/main">
                <a:solidFill>
                  <a:srgbClr val="FFFFFF"/>
                </a:solidFill>
              </a14:hiddenFill>
            </a:ext>
          </a:extLst>
        </p:spPr>
      </p:pic>
      <p:sp>
        <p:nvSpPr>
          <p:cNvPr id="6" name="Text Placeholder 9">
            <a:extLst>
              <a:ext uri="{FF2B5EF4-FFF2-40B4-BE49-F238E27FC236}">
                <a16:creationId xmlns="" xmlns:a16="http://schemas.microsoft.com/office/drawing/2014/main" id="{579E2901-FF4C-0FA0-2530-7C428AE3CB15}"/>
              </a:ext>
            </a:extLst>
          </p:cNvPr>
          <p:cNvSpPr txBox="1">
            <a:spLocks/>
          </p:cNvSpPr>
          <p:nvPr/>
        </p:nvSpPr>
        <p:spPr>
          <a:xfrm>
            <a:off x="558983" y="568109"/>
            <a:ext cx="10318375" cy="921771"/>
          </a:xfrm>
          <a:prstGeom prst="rect">
            <a:avLst/>
          </a:prstGeom>
          <a:noFill/>
        </p:spPr>
        <p:txBody>
          <a:bodyPr vert="horz" lIns="91440" tIns="45720" rIns="91440" bIns="45720" rtlCol="0" anchor="ctr" anchorCtr="1">
            <a:noAutofit/>
          </a:bodyPr>
          <a:lstStyle>
            <a:lvl1pPr marL="0" indent="0" algn="ctr" defTabSz="685800" rtl="0" eaLnBrk="1" latinLnBrk="0" hangingPunct="1">
              <a:lnSpc>
                <a:spcPct val="90000"/>
              </a:lnSpc>
              <a:spcBef>
                <a:spcPts val="750"/>
              </a:spcBef>
              <a:buFont typeface="Arial" panose="020B0604020202020204" pitchFamily="34" charset="0"/>
              <a:buNone/>
              <a:defRPr sz="1500" b="0" kern="1200">
                <a:solidFill>
                  <a:schemeClr val="tx1"/>
                </a:solidFill>
                <a:latin typeface="+mj-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lumMod val="65000"/>
                    <a:lumOff val="35000"/>
                  </a:schemeClr>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lumMod val="65000"/>
                    <a:lumOff val="35000"/>
                  </a:schemeClr>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lumMod val="65000"/>
                    <a:lumOff val="35000"/>
                  </a:schemeClr>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lumMod val="65000"/>
                    <a:lumOff val="35000"/>
                  </a:schemeClr>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lvl="0">
              <a:defRPr/>
            </a:pPr>
            <a:r>
              <a:rPr lang="en-IN" sz="3200" b="1" dirty="0">
                <a:solidFill>
                  <a:srgbClr val="7030A0"/>
                </a:solidFill>
                <a:latin typeface="Bodoni MT"/>
              </a:rPr>
              <a:t>Best Practice: </a:t>
            </a:r>
            <a:r>
              <a:rPr lang="en-US" sz="3200" b="1" dirty="0">
                <a:solidFill>
                  <a:srgbClr val="7030A0"/>
                </a:solidFill>
                <a:latin typeface="Bodoni MT"/>
              </a:rPr>
              <a:t>2.Community </a:t>
            </a:r>
            <a:r>
              <a:rPr lang="en-US" sz="3200" b="1" dirty="0" smtClean="0">
                <a:solidFill>
                  <a:srgbClr val="7030A0"/>
                </a:solidFill>
                <a:latin typeface="Bodoni MT"/>
              </a:rPr>
              <a:t>Participation</a:t>
            </a:r>
            <a:endParaRPr lang="en-IN" sz="3200" b="1" dirty="0">
              <a:solidFill>
                <a:srgbClr val="7030A0"/>
              </a:solidFill>
              <a:latin typeface="Bodoni MT"/>
            </a:endParaRPr>
          </a:p>
        </p:txBody>
      </p:sp>
    </p:spTree>
    <p:extLst>
      <p:ext uri="{BB962C8B-B14F-4D97-AF65-F5344CB8AC3E}">
        <p14:creationId xmlns:p14="http://schemas.microsoft.com/office/powerpoint/2010/main" val="470299850"/>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846292" y="784927"/>
            <a:ext cx="10515600" cy="477430"/>
          </a:xfrm>
        </p:spPr>
        <p:txBody>
          <a:bodyPr>
            <a:normAutofit fontScale="90000"/>
          </a:bodyPr>
          <a:lstStyle/>
          <a:p>
            <a:pPr algn="ctr"/>
            <a:r>
              <a:rPr lang="en-IN" sz="3600" b="1" dirty="0" smtClean="0">
                <a:solidFill>
                  <a:srgbClr val="7030A0"/>
                </a:solidFill>
                <a:latin typeface="Bookman Old Style" pitchFamily="18" charset="0"/>
              </a:rPr>
              <a:t>Best Practice 3.Special focus to PVTG area</a:t>
            </a:r>
            <a:r>
              <a:rPr lang="en-IN" b="1" dirty="0" smtClean="0">
                <a:solidFill>
                  <a:srgbClr val="7030A0"/>
                </a:solidFill>
                <a:latin typeface="Bookman Old Style" pitchFamily="18" charset="0"/>
              </a:rPr>
              <a:t> </a:t>
            </a:r>
            <a:endParaRPr lang="en-IN" b="1" dirty="0">
              <a:solidFill>
                <a:srgbClr val="7030A0"/>
              </a:solidFill>
              <a:latin typeface="Bookman Old Style" pitchFamily="18" charset="0"/>
            </a:endParaRPr>
          </a:p>
        </p:txBody>
      </p:sp>
      <p:sp>
        <p:nvSpPr>
          <p:cNvPr id="6" name="Content Placeholder 5"/>
          <p:cNvSpPr>
            <a:spLocks noGrp="1"/>
          </p:cNvSpPr>
          <p:nvPr>
            <p:ph idx="1"/>
          </p:nvPr>
        </p:nvSpPr>
        <p:spPr>
          <a:xfrm>
            <a:off x="838200" y="1338556"/>
            <a:ext cx="5408851" cy="4838407"/>
          </a:xfrm>
        </p:spPr>
        <p:txBody>
          <a:bodyPr/>
          <a:lstStyle/>
          <a:p>
            <a:endParaRPr lang="en-IN" dirty="0" smtClean="0"/>
          </a:p>
          <a:p>
            <a:pPr algn="just"/>
            <a:r>
              <a:rPr lang="en-IN" dirty="0" smtClean="0">
                <a:latin typeface="Bookman Old Style" pitchFamily="18" charset="0"/>
              </a:rPr>
              <a:t>In </a:t>
            </a:r>
            <a:r>
              <a:rPr lang="en-IN" dirty="0" err="1" smtClean="0">
                <a:latin typeface="Bookman Old Style" pitchFamily="18" charset="0"/>
              </a:rPr>
              <a:t>Tiruvallur</a:t>
            </a:r>
            <a:r>
              <a:rPr lang="en-IN" dirty="0" smtClean="0">
                <a:latin typeface="Bookman Old Style" pitchFamily="18" charset="0"/>
              </a:rPr>
              <a:t> Districts 2273 PM-JANMAN Houses  were sanctioned.</a:t>
            </a:r>
          </a:p>
          <a:p>
            <a:pPr algn="just"/>
            <a:r>
              <a:rPr lang="en-IN" dirty="0" smtClean="0">
                <a:latin typeface="Bookman Old Style" pitchFamily="18" charset="0"/>
              </a:rPr>
              <a:t>1199 Houses were completed, Every Houses were provided with FHTC. </a:t>
            </a:r>
          </a:p>
          <a:p>
            <a:pPr algn="just"/>
            <a:r>
              <a:rPr lang="en-IN" dirty="0" smtClean="0">
                <a:latin typeface="Bookman Old Style" pitchFamily="18" charset="0"/>
              </a:rPr>
              <a:t>1074 Houses under construction, it will also be provided with  the FHTC.</a:t>
            </a:r>
          </a:p>
          <a:p>
            <a:pPr algn="just"/>
            <a:endParaRPr lang="en-IN" dirty="0" smtClean="0"/>
          </a:p>
          <a:p>
            <a:pPr marL="0" indent="0">
              <a:buNone/>
            </a:pPr>
            <a:endParaRPr lang="en-IN" dirty="0" smtClean="0"/>
          </a:p>
          <a:p>
            <a:endParaRPr lang="en-IN" dirty="0"/>
          </a:p>
        </p:txBody>
      </p:sp>
      <p:pic>
        <p:nvPicPr>
          <p:cNvPr id="7" name="Picture 4" descr="C:\Users\drda-jjm1\Downloads\WhatsApp Image 2025-11-26 at 7.08.22 PM.jpe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49352" y="1747880"/>
            <a:ext cx="5340743" cy="438588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1979551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172.168.0.73\pdc sharing\AE2\Tiruvallur_Dist_Sat_New.jpg">
            <a:extLst>
              <a:ext uri="{FF2B5EF4-FFF2-40B4-BE49-F238E27FC236}">
                <a16:creationId xmlns="" xmlns:a16="http://schemas.microsoft.com/office/drawing/2014/main" id="{D88AD88E-BA78-212E-5A89-573A5C8D41F8}"/>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67037" y="841573"/>
            <a:ext cx="11595887" cy="54378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2">
            <a:extLst>
              <a:ext uri="{FF2B5EF4-FFF2-40B4-BE49-F238E27FC236}">
                <a16:creationId xmlns="" xmlns:a16="http://schemas.microsoft.com/office/drawing/2014/main" id="{432E1162-3AD1-98E8-88FB-B4B91B237728}"/>
              </a:ext>
            </a:extLst>
          </p:cNvPr>
          <p:cNvPicPr>
            <a:picLocks noChangeAspect="1"/>
          </p:cNvPicPr>
          <p:nvPr/>
        </p:nvPicPr>
        <p:blipFill>
          <a:blip r:embed="rId3"/>
          <a:stretch>
            <a:fillRect/>
          </a:stretch>
        </p:blipFill>
        <p:spPr>
          <a:xfrm>
            <a:off x="10381092" y="152064"/>
            <a:ext cx="858746" cy="600495"/>
          </a:xfrm>
          <a:prstGeom prst="rect">
            <a:avLst/>
          </a:prstGeom>
        </p:spPr>
      </p:pic>
      <p:pic>
        <p:nvPicPr>
          <p:cNvPr id="5" name="Picture 4">
            <a:extLst>
              <a:ext uri="{FF2B5EF4-FFF2-40B4-BE49-F238E27FC236}">
                <a16:creationId xmlns="" xmlns:a16="http://schemas.microsoft.com/office/drawing/2014/main" id="{9A0A515F-1D30-6EE0-E905-286BD93525E6}"/>
              </a:ext>
            </a:extLst>
          </p:cNvPr>
          <p:cNvPicPr>
            <a:picLocks noChangeAspect="1"/>
          </p:cNvPicPr>
          <p:nvPr/>
        </p:nvPicPr>
        <p:blipFill>
          <a:blip r:embed="rId4"/>
          <a:stretch>
            <a:fillRect/>
          </a:stretch>
        </p:blipFill>
        <p:spPr>
          <a:xfrm>
            <a:off x="5146536" y="152064"/>
            <a:ext cx="817294" cy="471023"/>
          </a:xfrm>
          <a:prstGeom prst="rect">
            <a:avLst/>
          </a:prstGeom>
        </p:spPr>
      </p:pic>
      <p:pic>
        <p:nvPicPr>
          <p:cNvPr id="6" name="Picture 5">
            <a:extLst>
              <a:ext uri="{FF2B5EF4-FFF2-40B4-BE49-F238E27FC236}">
                <a16:creationId xmlns="" xmlns:a16="http://schemas.microsoft.com/office/drawing/2014/main" id="{5405CD43-DEBB-F2F2-1CD2-F30A71BFF54D}"/>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84576" y="152065"/>
            <a:ext cx="999161" cy="600494"/>
          </a:xfrm>
          <a:prstGeom prst="rect">
            <a:avLst/>
          </a:prstGeom>
          <a:noFill/>
        </p:spPr>
      </p:pic>
    </p:spTree>
    <p:extLst>
      <p:ext uri="{BB962C8B-B14F-4D97-AF65-F5344CB8AC3E}">
        <p14:creationId xmlns:p14="http://schemas.microsoft.com/office/powerpoint/2010/main" val="951523589"/>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C:\Users\drda-jjm1\Downloads\WhatsApp Image 2025-11-26 at 7.08.28 PM.jpe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1312" y="1432289"/>
            <a:ext cx="5300283" cy="4701473"/>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5" descr="C:\Users\drda-jjm1\Downloads\WhatsApp Image 2025-11-26 at 7.24.21 PM.jpe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45345" y="1432289"/>
            <a:ext cx="5737253" cy="4693383"/>
          </a:xfrm>
          <a:prstGeom prst="rect">
            <a:avLst/>
          </a:prstGeom>
          <a:noFill/>
          <a:extLst>
            <a:ext uri="{909E8E84-426E-40DD-AFC4-6F175D3DCCD1}">
              <a14:hiddenFill xmlns:a14="http://schemas.microsoft.com/office/drawing/2010/main">
                <a:solidFill>
                  <a:srgbClr val="FFFFFF"/>
                </a:solidFill>
              </a14:hiddenFill>
            </a:ext>
          </a:extLst>
        </p:spPr>
      </p:pic>
      <p:sp>
        <p:nvSpPr>
          <p:cNvPr id="5" name="Title 4"/>
          <p:cNvSpPr>
            <a:spLocks noGrp="1"/>
          </p:cNvSpPr>
          <p:nvPr>
            <p:ph type="title"/>
          </p:nvPr>
        </p:nvSpPr>
        <p:spPr>
          <a:xfrm>
            <a:off x="846292" y="784927"/>
            <a:ext cx="10515600" cy="477430"/>
          </a:xfrm>
        </p:spPr>
        <p:txBody>
          <a:bodyPr>
            <a:normAutofit fontScale="90000"/>
          </a:bodyPr>
          <a:lstStyle/>
          <a:p>
            <a:pPr algn="ctr"/>
            <a:r>
              <a:rPr lang="en-IN" sz="3600" b="1" dirty="0" smtClean="0">
                <a:solidFill>
                  <a:srgbClr val="7030A0"/>
                </a:solidFill>
                <a:latin typeface="Bookman Old Style" pitchFamily="18" charset="0"/>
              </a:rPr>
              <a:t>Best Practice 3.Special focus to PVTG area</a:t>
            </a:r>
            <a:r>
              <a:rPr lang="en-IN" b="1" dirty="0" smtClean="0">
                <a:solidFill>
                  <a:srgbClr val="7030A0"/>
                </a:solidFill>
                <a:latin typeface="Bookman Old Style" pitchFamily="18" charset="0"/>
              </a:rPr>
              <a:t> </a:t>
            </a:r>
            <a:endParaRPr lang="en-IN" b="1" dirty="0">
              <a:solidFill>
                <a:srgbClr val="7030A0"/>
              </a:solidFill>
              <a:latin typeface="Bookman Old Style" pitchFamily="18" charset="0"/>
            </a:endParaRPr>
          </a:p>
        </p:txBody>
      </p:sp>
    </p:spTree>
    <p:extLst>
      <p:ext uri="{BB962C8B-B14F-4D97-AF65-F5344CB8AC3E}">
        <p14:creationId xmlns:p14="http://schemas.microsoft.com/office/powerpoint/2010/main" val="1681812820"/>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C:\Users\drda-jjm1\Downloads\WhatsApp Image 2025-11-26 at 7.08.26 PM.jpe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419795" y="1561763"/>
            <a:ext cx="5123249" cy="4604369"/>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2" descr="C:\Users\drda-jjm1\Downloads\WhatsApp Image 2025-11-26 at 7.08.26 PM.jpeg"/>
          <p:cNvPicPr>
            <a:picLocks noChangeAspect="1" noChangeArrowheads="1"/>
          </p:cNvPicPr>
          <p:nvPr/>
        </p:nvPicPr>
        <p:blipFill rotWithShape="1">
          <a:blip r:embed="rId3">
            <a:extLst>
              <a:ext uri="{BEBA8EAE-BF5A-486C-A8C5-ECC9F3942E4B}">
                <a14:imgProps xmlns:a14="http://schemas.microsoft.com/office/drawing/2010/main">
                  <a14:imgLayer r:embed="rId4">
                    <a14:imgEffect>
                      <a14:sharpenSoften amount="25000"/>
                    </a14:imgEffect>
                  </a14:imgLayer>
                </a14:imgProps>
              </a:ext>
              <a:ext uri="{28A0092B-C50C-407E-A947-70E740481C1C}">
                <a14:useLocalDpi xmlns:a14="http://schemas.microsoft.com/office/drawing/2010/main" val="0"/>
              </a:ext>
            </a:extLst>
          </a:blip>
          <a:srcRect l="37005" t="53981" r="33932" b="20227"/>
          <a:stretch/>
        </p:blipFill>
        <p:spPr bwMode="auto">
          <a:xfrm>
            <a:off x="6408892" y="1569855"/>
            <a:ext cx="4753252" cy="4531539"/>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p:nvPr/>
        </p:nvSpPr>
        <p:spPr>
          <a:xfrm>
            <a:off x="2411427" y="4393975"/>
            <a:ext cx="849663" cy="801112"/>
          </a:xfrm>
          <a:prstGeom prst="rect">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cxnSp>
        <p:nvCxnSpPr>
          <p:cNvPr id="7" name="Straight Arrow Connector 6"/>
          <p:cNvCxnSpPr/>
          <p:nvPr/>
        </p:nvCxnSpPr>
        <p:spPr>
          <a:xfrm flipV="1">
            <a:off x="2411427" y="1658867"/>
            <a:ext cx="4054109" cy="2735108"/>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cxnSp>
        <p:nvCxnSpPr>
          <p:cNvPr id="9" name="Straight Arrow Connector 8"/>
          <p:cNvCxnSpPr/>
          <p:nvPr/>
        </p:nvCxnSpPr>
        <p:spPr>
          <a:xfrm>
            <a:off x="3261090" y="5259823"/>
            <a:ext cx="3204446" cy="841571"/>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
        <p:nvSpPr>
          <p:cNvPr id="12" name="Title 4"/>
          <p:cNvSpPr>
            <a:spLocks noGrp="1"/>
          </p:cNvSpPr>
          <p:nvPr>
            <p:ph type="title"/>
          </p:nvPr>
        </p:nvSpPr>
        <p:spPr>
          <a:xfrm>
            <a:off x="846292" y="784927"/>
            <a:ext cx="10515600" cy="477430"/>
          </a:xfrm>
        </p:spPr>
        <p:txBody>
          <a:bodyPr>
            <a:normAutofit fontScale="90000"/>
          </a:bodyPr>
          <a:lstStyle/>
          <a:p>
            <a:pPr algn="ctr"/>
            <a:r>
              <a:rPr lang="en-IN" sz="3600" b="1" dirty="0" smtClean="0">
                <a:solidFill>
                  <a:srgbClr val="7030A0"/>
                </a:solidFill>
                <a:latin typeface="Bookman Old Style" pitchFamily="18" charset="0"/>
              </a:rPr>
              <a:t>Best Practice 3.Special focus to PVTG area</a:t>
            </a:r>
            <a:r>
              <a:rPr lang="en-IN" b="1" dirty="0" smtClean="0">
                <a:solidFill>
                  <a:srgbClr val="7030A0"/>
                </a:solidFill>
                <a:latin typeface="Bookman Old Style" pitchFamily="18" charset="0"/>
              </a:rPr>
              <a:t> </a:t>
            </a:r>
            <a:endParaRPr lang="en-IN" b="1" dirty="0">
              <a:solidFill>
                <a:srgbClr val="7030A0"/>
              </a:solidFill>
              <a:latin typeface="Bookman Old Style" pitchFamily="18" charset="0"/>
            </a:endParaRPr>
          </a:p>
        </p:txBody>
      </p:sp>
    </p:spTree>
    <p:extLst>
      <p:ext uri="{BB962C8B-B14F-4D97-AF65-F5344CB8AC3E}">
        <p14:creationId xmlns:p14="http://schemas.microsoft.com/office/powerpoint/2010/main" val="4044152263"/>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767858" y="2355622"/>
            <a:ext cx="655743" cy="654473"/>
          </a:xfrm>
          <a:custGeom>
            <a:avLst/>
            <a:gdLst/>
            <a:ahLst/>
            <a:cxnLst/>
            <a:rect l="l" t="t" r="r" b="b"/>
            <a:pathLst>
              <a:path w="983614" h="981710">
                <a:moveTo>
                  <a:pt x="491586" y="981325"/>
                </a:moveTo>
                <a:lnTo>
                  <a:pt x="444243" y="979079"/>
                </a:lnTo>
                <a:lnTo>
                  <a:pt x="398173" y="972477"/>
                </a:lnTo>
                <a:lnTo>
                  <a:pt x="353583" y="961727"/>
                </a:lnTo>
                <a:lnTo>
                  <a:pt x="310678" y="947032"/>
                </a:lnTo>
                <a:lnTo>
                  <a:pt x="269664" y="928599"/>
                </a:lnTo>
                <a:lnTo>
                  <a:pt x="230747" y="906633"/>
                </a:lnTo>
                <a:lnTo>
                  <a:pt x="194134" y="881341"/>
                </a:lnTo>
                <a:lnTo>
                  <a:pt x="160029" y="852927"/>
                </a:lnTo>
                <a:lnTo>
                  <a:pt x="128640" y="821597"/>
                </a:lnTo>
                <a:lnTo>
                  <a:pt x="100173" y="787557"/>
                </a:lnTo>
                <a:lnTo>
                  <a:pt x="74832" y="751012"/>
                </a:lnTo>
                <a:lnTo>
                  <a:pt x="52825" y="712169"/>
                </a:lnTo>
                <a:lnTo>
                  <a:pt x="34357" y="671232"/>
                </a:lnTo>
                <a:lnTo>
                  <a:pt x="19635" y="628407"/>
                </a:lnTo>
                <a:lnTo>
                  <a:pt x="8864" y="583900"/>
                </a:lnTo>
                <a:lnTo>
                  <a:pt x="2250" y="537917"/>
                </a:lnTo>
                <a:lnTo>
                  <a:pt x="0" y="490663"/>
                </a:lnTo>
                <a:lnTo>
                  <a:pt x="2250" y="443409"/>
                </a:lnTo>
                <a:lnTo>
                  <a:pt x="8864" y="397426"/>
                </a:lnTo>
                <a:lnTo>
                  <a:pt x="19635" y="352919"/>
                </a:lnTo>
                <a:lnTo>
                  <a:pt x="34357" y="310094"/>
                </a:lnTo>
                <a:lnTo>
                  <a:pt x="52825" y="269157"/>
                </a:lnTo>
                <a:lnTo>
                  <a:pt x="74832" y="230313"/>
                </a:lnTo>
                <a:lnTo>
                  <a:pt x="100173" y="193769"/>
                </a:lnTo>
                <a:lnTo>
                  <a:pt x="128640" y="159728"/>
                </a:lnTo>
                <a:lnTo>
                  <a:pt x="160029" y="128398"/>
                </a:lnTo>
                <a:lnTo>
                  <a:pt x="194134" y="99984"/>
                </a:lnTo>
                <a:lnTo>
                  <a:pt x="230747" y="74691"/>
                </a:lnTo>
                <a:lnTo>
                  <a:pt x="269664" y="52726"/>
                </a:lnTo>
                <a:lnTo>
                  <a:pt x="310678" y="34293"/>
                </a:lnTo>
                <a:lnTo>
                  <a:pt x="353583" y="19598"/>
                </a:lnTo>
                <a:lnTo>
                  <a:pt x="398173" y="8847"/>
                </a:lnTo>
                <a:lnTo>
                  <a:pt x="444243" y="2246"/>
                </a:lnTo>
                <a:lnTo>
                  <a:pt x="491586" y="0"/>
                </a:lnTo>
                <a:lnTo>
                  <a:pt x="538928" y="2246"/>
                </a:lnTo>
                <a:lnTo>
                  <a:pt x="584997" y="8847"/>
                </a:lnTo>
                <a:lnTo>
                  <a:pt x="629587" y="19598"/>
                </a:lnTo>
                <a:lnTo>
                  <a:pt x="672492" y="34293"/>
                </a:lnTo>
                <a:lnTo>
                  <a:pt x="713506" y="52726"/>
                </a:lnTo>
                <a:lnTo>
                  <a:pt x="752422" y="74691"/>
                </a:lnTo>
                <a:lnTo>
                  <a:pt x="789035" y="99984"/>
                </a:lnTo>
                <a:lnTo>
                  <a:pt x="799328" y="108561"/>
                </a:lnTo>
                <a:lnTo>
                  <a:pt x="524977" y="108561"/>
                </a:lnTo>
                <a:lnTo>
                  <a:pt x="489870" y="117791"/>
                </a:lnTo>
                <a:lnTo>
                  <a:pt x="472367" y="144718"/>
                </a:lnTo>
                <a:lnTo>
                  <a:pt x="472417" y="178412"/>
                </a:lnTo>
                <a:lnTo>
                  <a:pt x="489971" y="207942"/>
                </a:lnTo>
                <a:lnTo>
                  <a:pt x="524977" y="222379"/>
                </a:lnTo>
                <a:lnTo>
                  <a:pt x="573011" y="230888"/>
                </a:lnTo>
                <a:lnTo>
                  <a:pt x="616522" y="248444"/>
                </a:lnTo>
                <a:lnTo>
                  <a:pt x="653836" y="274164"/>
                </a:lnTo>
                <a:lnTo>
                  <a:pt x="683280" y="307171"/>
                </a:lnTo>
                <a:lnTo>
                  <a:pt x="703177" y="346583"/>
                </a:lnTo>
                <a:lnTo>
                  <a:pt x="711855" y="391521"/>
                </a:lnTo>
                <a:lnTo>
                  <a:pt x="707638" y="441104"/>
                </a:lnTo>
                <a:lnTo>
                  <a:pt x="711619" y="478551"/>
                </a:lnTo>
                <a:lnTo>
                  <a:pt x="735154" y="503241"/>
                </a:lnTo>
                <a:lnTo>
                  <a:pt x="767694" y="512234"/>
                </a:lnTo>
                <a:lnTo>
                  <a:pt x="982136" y="512234"/>
                </a:lnTo>
                <a:lnTo>
                  <a:pt x="980913" y="537917"/>
                </a:lnTo>
                <a:lnTo>
                  <a:pt x="974300" y="583900"/>
                </a:lnTo>
                <a:lnTo>
                  <a:pt x="963529" y="628407"/>
                </a:lnTo>
                <a:lnTo>
                  <a:pt x="948807" y="671232"/>
                </a:lnTo>
                <a:lnTo>
                  <a:pt x="930340" y="712169"/>
                </a:lnTo>
                <a:lnTo>
                  <a:pt x="908333" y="751012"/>
                </a:lnTo>
                <a:lnTo>
                  <a:pt x="882994" y="787557"/>
                </a:lnTo>
                <a:lnTo>
                  <a:pt x="854526" y="821597"/>
                </a:lnTo>
                <a:lnTo>
                  <a:pt x="823138" y="852927"/>
                </a:lnTo>
                <a:lnTo>
                  <a:pt x="789035" y="881341"/>
                </a:lnTo>
                <a:lnTo>
                  <a:pt x="752422" y="906633"/>
                </a:lnTo>
                <a:lnTo>
                  <a:pt x="713506" y="928599"/>
                </a:lnTo>
                <a:lnTo>
                  <a:pt x="672492" y="947032"/>
                </a:lnTo>
                <a:lnTo>
                  <a:pt x="629587" y="961727"/>
                </a:lnTo>
                <a:lnTo>
                  <a:pt x="584997" y="972477"/>
                </a:lnTo>
                <a:lnTo>
                  <a:pt x="538928" y="979079"/>
                </a:lnTo>
                <a:lnTo>
                  <a:pt x="491586" y="981325"/>
                </a:lnTo>
                <a:close/>
              </a:path>
              <a:path w="983614" h="981710">
                <a:moveTo>
                  <a:pt x="982136" y="512234"/>
                </a:moveTo>
                <a:lnTo>
                  <a:pt x="767694" y="512234"/>
                </a:lnTo>
                <a:lnTo>
                  <a:pt x="798691" y="502587"/>
                </a:lnTo>
                <a:lnTo>
                  <a:pt x="817597" y="471361"/>
                </a:lnTo>
                <a:lnTo>
                  <a:pt x="824467" y="423290"/>
                </a:lnTo>
                <a:lnTo>
                  <a:pt x="824244" y="397426"/>
                </a:lnTo>
                <a:lnTo>
                  <a:pt x="824194" y="391521"/>
                </a:lnTo>
                <a:lnTo>
                  <a:pt x="816887" y="333930"/>
                </a:lnTo>
                <a:lnTo>
                  <a:pt x="803386" y="293296"/>
                </a:lnTo>
                <a:lnTo>
                  <a:pt x="784045" y="255795"/>
                </a:lnTo>
                <a:lnTo>
                  <a:pt x="759337" y="221756"/>
                </a:lnTo>
                <a:lnTo>
                  <a:pt x="729738" y="191506"/>
                </a:lnTo>
                <a:lnTo>
                  <a:pt x="695721" y="165373"/>
                </a:lnTo>
                <a:lnTo>
                  <a:pt x="657762" y="143684"/>
                </a:lnTo>
                <a:lnTo>
                  <a:pt x="616336" y="126768"/>
                </a:lnTo>
                <a:lnTo>
                  <a:pt x="571916" y="114951"/>
                </a:lnTo>
                <a:lnTo>
                  <a:pt x="524977" y="108561"/>
                </a:lnTo>
                <a:lnTo>
                  <a:pt x="799328" y="108561"/>
                </a:lnTo>
                <a:lnTo>
                  <a:pt x="854526" y="159728"/>
                </a:lnTo>
                <a:lnTo>
                  <a:pt x="882994" y="193769"/>
                </a:lnTo>
                <a:lnTo>
                  <a:pt x="908333" y="230313"/>
                </a:lnTo>
                <a:lnTo>
                  <a:pt x="930340" y="269157"/>
                </a:lnTo>
                <a:lnTo>
                  <a:pt x="948807" y="310094"/>
                </a:lnTo>
                <a:lnTo>
                  <a:pt x="963529" y="352919"/>
                </a:lnTo>
                <a:lnTo>
                  <a:pt x="974300" y="397426"/>
                </a:lnTo>
                <a:lnTo>
                  <a:pt x="980913" y="443409"/>
                </a:lnTo>
                <a:lnTo>
                  <a:pt x="983164" y="490663"/>
                </a:lnTo>
                <a:lnTo>
                  <a:pt x="982136" y="512234"/>
                </a:lnTo>
                <a:close/>
              </a:path>
            </a:pathLst>
          </a:custGeom>
          <a:solidFill>
            <a:srgbClr val="00B8F1"/>
          </a:solidFill>
        </p:spPr>
        <p:txBody>
          <a:bodyPr wrap="square" lIns="0" tIns="0" rIns="0" bIns="0" rtlCol="0"/>
          <a:lstStyle/>
          <a:p>
            <a:endParaRPr/>
          </a:p>
        </p:txBody>
      </p:sp>
      <p:sp>
        <p:nvSpPr>
          <p:cNvPr id="3" name="object 3"/>
          <p:cNvSpPr/>
          <p:nvPr/>
        </p:nvSpPr>
        <p:spPr>
          <a:xfrm>
            <a:off x="367216" y="1132246"/>
            <a:ext cx="655743" cy="654473"/>
          </a:xfrm>
          <a:custGeom>
            <a:avLst/>
            <a:gdLst/>
            <a:ahLst/>
            <a:cxnLst/>
            <a:rect l="l" t="t" r="r" b="b"/>
            <a:pathLst>
              <a:path w="983615" h="981710">
                <a:moveTo>
                  <a:pt x="491578" y="981324"/>
                </a:moveTo>
                <a:lnTo>
                  <a:pt x="444235" y="979078"/>
                </a:lnTo>
                <a:lnTo>
                  <a:pt x="398166" y="972477"/>
                </a:lnTo>
                <a:lnTo>
                  <a:pt x="353576" y="961726"/>
                </a:lnTo>
                <a:lnTo>
                  <a:pt x="310671" y="947032"/>
                </a:lnTo>
                <a:lnTo>
                  <a:pt x="269658" y="928598"/>
                </a:lnTo>
                <a:lnTo>
                  <a:pt x="230742" y="906633"/>
                </a:lnTo>
                <a:lnTo>
                  <a:pt x="194129" y="881340"/>
                </a:lnTo>
                <a:lnTo>
                  <a:pt x="160025" y="852926"/>
                </a:lnTo>
                <a:lnTo>
                  <a:pt x="128637" y="821596"/>
                </a:lnTo>
                <a:lnTo>
                  <a:pt x="100170" y="787556"/>
                </a:lnTo>
                <a:lnTo>
                  <a:pt x="74830" y="751011"/>
                </a:lnTo>
                <a:lnTo>
                  <a:pt x="52823" y="712167"/>
                </a:lnTo>
                <a:lnTo>
                  <a:pt x="34356" y="671230"/>
                </a:lnTo>
                <a:lnTo>
                  <a:pt x="19634" y="628405"/>
                </a:lnTo>
                <a:lnTo>
                  <a:pt x="8863" y="583898"/>
                </a:lnTo>
                <a:lnTo>
                  <a:pt x="2279" y="538116"/>
                </a:lnTo>
                <a:lnTo>
                  <a:pt x="0" y="490661"/>
                </a:lnTo>
                <a:lnTo>
                  <a:pt x="2250" y="443407"/>
                </a:lnTo>
                <a:lnTo>
                  <a:pt x="8863" y="397424"/>
                </a:lnTo>
                <a:lnTo>
                  <a:pt x="19634" y="352918"/>
                </a:lnTo>
                <a:lnTo>
                  <a:pt x="34356" y="310093"/>
                </a:lnTo>
                <a:lnTo>
                  <a:pt x="52823" y="269156"/>
                </a:lnTo>
                <a:lnTo>
                  <a:pt x="74830" y="230313"/>
                </a:lnTo>
                <a:lnTo>
                  <a:pt x="100170" y="193768"/>
                </a:lnTo>
                <a:lnTo>
                  <a:pt x="128637" y="159728"/>
                </a:lnTo>
                <a:lnTo>
                  <a:pt x="160025" y="128398"/>
                </a:lnTo>
                <a:lnTo>
                  <a:pt x="194129" y="99984"/>
                </a:lnTo>
                <a:lnTo>
                  <a:pt x="230742" y="74691"/>
                </a:lnTo>
                <a:lnTo>
                  <a:pt x="269658" y="52725"/>
                </a:lnTo>
                <a:lnTo>
                  <a:pt x="310671" y="34292"/>
                </a:lnTo>
                <a:lnTo>
                  <a:pt x="353576" y="19598"/>
                </a:lnTo>
                <a:lnTo>
                  <a:pt x="398166" y="8847"/>
                </a:lnTo>
                <a:lnTo>
                  <a:pt x="444235" y="2246"/>
                </a:lnTo>
                <a:lnTo>
                  <a:pt x="491578" y="0"/>
                </a:lnTo>
                <a:lnTo>
                  <a:pt x="538920" y="2246"/>
                </a:lnTo>
                <a:lnTo>
                  <a:pt x="584990" y="8847"/>
                </a:lnTo>
                <a:lnTo>
                  <a:pt x="629580" y="19598"/>
                </a:lnTo>
                <a:lnTo>
                  <a:pt x="672485" y="34292"/>
                </a:lnTo>
                <a:lnTo>
                  <a:pt x="713499" y="52725"/>
                </a:lnTo>
                <a:lnTo>
                  <a:pt x="752416" y="74691"/>
                </a:lnTo>
                <a:lnTo>
                  <a:pt x="788437" y="99575"/>
                </a:lnTo>
                <a:lnTo>
                  <a:pt x="497328" y="99575"/>
                </a:lnTo>
                <a:lnTo>
                  <a:pt x="462405" y="107653"/>
                </a:lnTo>
                <a:lnTo>
                  <a:pt x="445091" y="133906"/>
                </a:lnTo>
                <a:lnTo>
                  <a:pt x="445104" y="167708"/>
                </a:lnTo>
                <a:lnTo>
                  <a:pt x="462565" y="197815"/>
                </a:lnTo>
                <a:lnTo>
                  <a:pt x="497328" y="213393"/>
                </a:lnTo>
                <a:lnTo>
                  <a:pt x="545315" y="221892"/>
                </a:lnTo>
                <a:lnTo>
                  <a:pt x="589729" y="236521"/>
                </a:lnTo>
                <a:lnTo>
                  <a:pt x="629931" y="256983"/>
                </a:lnTo>
                <a:lnTo>
                  <a:pt x="665284" y="282977"/>
                </a:lnTo>
                <a:lnTo>
                  <a:pt x="695149" y="314207"/>
                </a:lnTo>
                <a:lnTo>
                  <a:pt x="718887" y="350373"/>
                </a:lnTo>
                <a:lnTo>
                  <a:pt x="735860" y="391177"/>
                </a:lnTo>
                <a:lnTo>
                  <a:pt x="745401" y="436191"/>
                </a:lnTo>
                <a:lnTo>
                  <a:pt x="745429" y="436320"/>
                </a:lnTo>
                <a:lnTo>
                  <a:pt x="746956" y="485504"/>
                </a:lnTo>
                <a:lnTo>
                  <a:pt x="756935" y="520558"/>
                </a:lnTo>
                <a:lnTo>
                  <a:pt x="784254" y="538116"/>
                </a:lnTo>
                <a:lnTo>
                  <a:pt x="980884" y="538116"/>
                </a:lnTo>
                <a:lnTo>
                  <a:pt x="974299" y="583898"/>
                </a:lnTo>
                <a:lnTo>
                  <a:pt x="963528" y="628405"/>
                </a:lnTo>
                <a:lnTo>
                  <a:pt x="948806" y="671230"/>
                </a:lnTo>
                <a:lnTo>
                  <a:pt x="930338" y="712167"/>
                </a:lnTo>
                <a:lnTo>
                  <a:pt x="908331" y="751011"/>
                </a:lnTo>
                <a:lnTo>
                  <a:pt x="882990" y="787556"/>
                </a:lnTo>
                <a:lnTo>
                  <a:pt x="854523" y="821596"/>
                </a:lnTo>
                <a:lnTo>
                  <a:pt x="823134" y="852926"/>
                </a:lnTo>
                <a:lnTo>
                  <a:pt x="789029" y="881340"/>
                </a:lnTo>
                <a:lnTo>
                  <a:pt x="752416" y="906633"/>
                </a:lnTo>
                <a:lnTo>
                  <a:pt x="713499" y="928598"/>
                </a:lnTo>
                <a:lnTo>
                  <a:pt x="672485" y="947032"/>
                </a:lnTo>
                <a:lnTo>
                  <a:pt x="629580" y="961726"/>
                </a:lnTo>
                <a:lnTo>
                  <a:pt x="584990" y="972477"/>
                </a:lnTo>
                <a:lnTo>
                  <a:pt x="538920" y="979078"/>
                </a:lnTo>
                <a:lnTo>
                  <a:pt x="491578" y="981324"/>
                </a:lnTo>
                <a:close/>
              </a:path>
              <a:path w="983615" h="981710">
                <a:moveTo>
                  <a:pt x="980884" y="538116"/>
                </a:moveTo>
                <a:lnTo>
                  <a:pt x="818056" y="538116"/>
                </a:lnTo>
                <a:lnTo>
                  <a:pt x="847268" y="520558"/>
                </a:lnTo>
                <a:lnTo>
                  <a:pt x="860987" y="485504"/>
                </a:lnTo>
                <a:lnTo>
                  <a:pt x="860613" y="443407"/>
                </a:lnTo>
                <a:lnTo>
                  <a:pt x="860549" y="436191"/>
                </a:lnTo>
                <a:lnTo>
                  <a:pt x="854123" y="389688"/>
                </a:lnTo>
                <a:lnTo>
                  <a:pt x="842091" y="346119"/>
                </a:lnTo>
                <a:lnTo>
                  <a:pt x="824833" y="305613"/>
                </a:lnTo>
                <a:lnTo>
                  <a:pt x="802731" y="268293"/>
                </a:lnTo>
                <a:lnTo>
                  <a:pt x="776168" y="234286"/>
                </a:lnTo>
                <a:lnTo>
                  <a:pt x="745523" y="203718"/>
                </a:lnTo>
                <a:lnTo>
                  <a:pt x="711180" y="176715"/>
                </a:lnTo>
                <a:lnTo>
                  <a:pt x="673519" y="153403"/>
                </a:lnTo>
                <a:lnTo>
                  <a:pt x="632921" y="133906"/>
                </a:lnTo>
                <a:lnTo>
                  <a:pt x="589770" y="118353"/>
                </a:lnTo>
                <a:lnTo>
                  <a:pt x="544445" y="106867"/>
                </a:lnTo>
                <a:lnTo>
                  <a:pt x="497328" y="99575"/>
                </a:lnTo>
                <a:lnTo>
                  <a:pt x="788437" y="99575"/>
                </a:lnTo>
                <a:lnTo>
                  <a:pt x="823134" y="128398"/>
                </a:lnTo>
                <a:lnTo>
                  <a:pt x="854523" y="159728"/>
                </a:lnTo>
                <a:lnTo>
                  <a:pt x="882990" y="193768"/>
                </a:lnTo>
                <a:lnTo>
                  <a:pt x="908331" y="230313"/>
                </a:lnTo>
                <a:lnTo>
                  <a:pt x="930338" y="269156"/>
                </a:lnTo>
                <a:lnTo>
                  <a:pt x="948806" y="310093"/>
                </a:lnTo>
                <a:lnTo>
                  <a:pt x="963528" y="352918"/>
                </a:lnTo>
                <a:lnTo>
                  <a:pt x="974299" y="397424"/>
                </a:lnTo>
                <a:lnTo>
                  <a:pt x="980913" y="443407"/>
                </a:lnTo>
                <a:lnTo>
                  <a:pt x="983164" y="490661"/>
                </a:lnTo>
                <a:lnTo>
                  <a:pt x="980913" y="537915"/>
                </a:lnTo>
                <a:lnTo>
                  <a:pt x="980884" y="538116"/>
                </a:lnTo>
                <a:close/>
              </a:path>
            </a:pathLst>
          </a:custGeom>
          <a:solidFill>
            <a:srgbClr val="00B8F1"/>
          </a:solidFill>
        </p:spPr>
        <p:txBody>
          <a:bodyPr wrap="square" lIns="0" tIns="0" rIns="0" bIns="0" rtlCol="0"/>
          <a:lstStyle/>
          <a:p>
            <a:endParaRPr/>
          </a:p>
        </p:txBody>
      </p:sp>
      <p:sp>
        <p:nvSpPr>
          <p:cNvPr id="4" name="object 4"/>
          <p:cNvSpPr/>
          <p:nvPr/>
        </p:nvSpPr>
        <p:spPr>
          <a:xfrm>
            <a:off x="1095582" y="1459244"/>
            <a:ext cx="808567" cy="806873"/>
          </a:xfrm>
          <a:custGeom>
            <a:avLst/>
            <a:gdLst/>
            <a:ahLst/>
            <a:cxnLst/>
            <a:rect l="l" t="t" r="r" b="b"/>
            <a:pathLst>
              <a:path w="1212850" h="1210310">
                <a:moveTo>
                  <a:pt x="606158" y="1210055"/>
                </a:moveTo>
                <a:lnTo>
                  <a:pt x="558786" y="1208235"/>
                </a:lnTo>
                <a:lnTo>
                  <a:pt x="512412" y="1202863"/>
                </a:lnTo>
                <a:lnTo>
                  <a:pt x="467170" y="1194076"/>
                </a:lnTo>
                <a:lnTo>
                  <a:pt x="423194" y="1182006"/>
                </a:lnTo>
                <a:lnTo>
                  <a:pt x="380620" y="1166789"/>
                </a:lnTo>
                <a:lnTo>
                  <a:pt x="339583" y="1148559"/>
                </a:lnTo>
                <a:lnTo>
                  <a:pt x="300216" y="1127451"/>
                </a:lnTo>
                <a:lnTo>
                  <a:pt x="262655" y="1103599"/>
                </a:lnTo>
                <a:lnTo>
                  <a:pt x="227035" y="1077138"/>
                </a:lnTo>
                <a:lnTo>
                  <a:pt x="193490" y="1048201"/>
                </a:lnTo>
                <a:lnTo>
                  <a:pt x="162154" y="1016924"/>
                </a:lnTo>
                <a:lnTo>
                  <a:pt x="133164" y="983442"/>
                </a:lnTo>
                <a:lnTo>
                  <a:pt x="106653" y="947888"/>
                </a:lnTo>
                <a:lnTo>
                  <a:pt x="82757" y="910397"/>
                </a:lnTo>
                <a:lnTo>
                  <a:pt x="61609" y="871104"/>
                </a:lnTo>
                <a:lnTo>
                  <a:pt x="43346" y="830143"/>
                </a:lnTo>
                <a:lnTo>
                  <a:pt x="28100" y="787648"/>
                </a:lnTo>
                <a:lnTo>
                  <a:pt x="16008" y="743755"/>
                </a:lnTo>
                <a:lnTo>
                  <a:pt x="7204" y="698597"/>
                </a:lnTo>
                <a:lnTo>
                  <a:pt x="1883" y="652821"/>
                </a:lnTo>
                <a:lnTo>
                  <a:pt x="0" y="605027"/>
                </a:lnTo>
                <a:lnTo>
                  <a:pt x="1823" y="557745"/>
                </a:lnTo>
                <a:lnTo>
                  <a:pt x="7204" y="511457"/>
                </a:lnTo>
                <a:lnTo>
                  <a:pt x="16008" y="466299"/>
                </a:lnTo>
                <a:lnTo>
                  <a:pt x="28100" y="422406"/>
                </a:lnTo>
                <a:lnTo>
                  <a:pt x="43346" y="379912"/>
                </a:lnTo>
                <a:lnTo>
                  <a:pt x="61609" y="338951"/>
                </a:lnTo>
                <a:lnTo>
                  <a:pt x="82757" y="299657"/>
                </a:lnTo>
                <a:lnTo>
                  <a:pt x="106653" y="262167"/>
                </a:lnTo>
                <a:lnTo>
                  <a:pt x="133164" y="226613"/>
                </a:lnTo>
                <a:lnTo>
                  <a:pt x="162155" y="193130"/>
                </a:lnTo>
                <a:lnTo>
                  <a:pt x="193490" y="161853"/>
                </a:lnTo>
                <a:lnTo>
                  <a:pt x="227035" y="132917"/>
                </a:lnTo>
                <a:lnTo>
                  <a:pt x="262655" y="106455"/>
                </a:lnTo>
                <a:lnTo>
                  <a:pt x="300216" y="82603"/>
                </a:lnTo>
                <a:lnTo>
                  <a:pt x="339583" y="61495"/>
                </a:lnTo>
                <a:lnTo>
                  <a:pt x="380620" y="43265"/>
                </a:lnTo>
                <a:lnTo>
                  <a:pt x="423194" y="28048"/>
                </a:lnTo>
                <a:lnTo>
                  <a:pt x="467170" y="15979"/>
                </a:lnTo>
                <a:lnTo>
                  <a:pt x="512412" y="7191"/>
                </a:lnTo>
                <a:lnTo>
                  <a:pt x="558786" y="1820"/>
                </a:lnTo>
                <a:lnTo>
                  <a:pt x="606158" y="0"/>
                </a:lnTo>
                <a:lnTo>
                  <a:pt x="653529" y="1820"/>
                </a:lnTo>
                <a:lnTo>
                  <a:pt x="699904" y="7191"/>
                </a:lnTo>
                <a:lnTo>
                  <a:pt x="745146" y="15979"/>
                </a:lnTo>
                <a:lnTo>
                  <a:pt x="789121" y="28048"/>
                </a:lnTo>
                <a:lnTo>
                  <a:pt x="831695" y="43265"/>
                </a:lnTo>
                <a:lnTo>
                  <a:pt x="872733" y="61495"/>
                </a:lnTo>
                <a:lnTo>
                  <a:pt x="912100" y="82603"/>
                </a:lnTo>
                <a:lnTo>
                  <a:pt x="949661" y="106455"/>
                </a:lnTo>
                <a:lnTo>
                  <a:pt x="985281" y="132917"/>
                </a:lnTo>
                <a:lnTo>
                  <a:pt x="998934" y="144694"/>
                </a:lnTo>
                <a:lnTo>
                  <a:pt x="661996" y="144694"/>
                </a:lnTo>
                <a:lnTo>
                  <a:pt x="626975" y="153336"/>
                </a:lnTo>
                <a:lnTo>
                  <a:pt x="609530" y="179972"/>
                </a:lnTo>
                <a:lnTo>
                  <a:pt x="609595" y="213668"/>
                </a:lnTo>
                <a:lnTo>
                  <a:pt x="627106" y="243493"/>
                </a:lnTo>
                <a:lnTo>
                  <a:pt x="661996" y="258513"/>
                </a:lnTo>
                <a:lnTo>
                  <a:pt x="710286" y="265949"/>
                </a:lnTo>
                <a:lnTo>
                  <a:pt x="754974" y="278831"/>
                </a:lnTo>
                <a:lnTo>
                  <a:pt x="795950" y="296715"/>
                </a:lnTo>
                <a:lnTo>
                  <a:pt x="833107" y="319156"/>
                </a:lnTo>
                <a:lnTo>
                  <a:pt x="866337" y="345708"/>
                </a:lnTo>
                <a:lnTo>
                  <a:pt x="895532" y="375929"/>
                </a:lnTo>
                <a:lnTo>
                  <a:pt x="920583" y="409372"/>
                </a:lnTo>
                <a:lnTo>
                  <a:pt x="941382" y="445594"/>
                </a:lnTo>
                <a:lnTo>
                  <a:pt x="957822" y="484150"/>
                </a:lnTo>
                <a:lnTo>
                  <a:pt x="969793" y="524595"/>
                </a:lnTo>
                <a:lnTo>
                  <a:pt x="977189" y="566485"/>
                </a:lnTo>
                <a:lnTo>
                  <a:pt x="979901" y="609375"/>
                </a:lnTo>
                <a:lnTo>
                  <a:pt x="977844" y="652310"/>
                </a:lnTo>
                <a:lnTo>
                  <a:pt x="970839" y="696378"/>
                </a:lnTo>
                <a:lnTo>
                  <a:pt x="958849" y="739602"/>
                </a:lnTo>
                <a:lnTo>
                  <a:pt x="941742" y="782047"/>
                </a:lnTo>
                <a:lnTo>
                  <a:pt x="919411" y="823270"/>
                </a:lnTo>
                <a:lnTo>
                  <a:pt x="911131" y="859240"/>
                </a:lnTo>
                <a:lnTo>
                  <a:pt x="926310" y="888454"/>
                </a:lnTo>
                <a:lnTo>
                  <a:pt x="955474" y="905427"/>
                </a:lnTo>
                <a:lnTo>
                  <a:pt x="1132234" y="905427"/>
                </a:lnTo>
                <a:lnTo>
                  <a:pt x="1129559" y="910397"/>
                </a:lnTo>
                <a:lnTo>
                  <a:pt x="1105662" y="947888"/>
                </a:lnTo>
                <a:lnTo>
                  <a:pt x="1079152" y="983442"/>
                </a:lnTo>
                <a:lnTo>
                  <a:pt x="1050161" y="1016924"/>
                </a:lnTo>
                <a:lnTo>
                  <a:pt x="1018826" y="1048201"/>
                </a:lnTo>
                <a:lnTo>
                  <a:pt x="985281" y="1077138"/>
                </a:lnTo>
                <a:lnTo>
                  <a:pt x="949661" y="1103599"/>
                </a:lnTo>
                <a:lnTo>
                  <a:pt x="912100" y="1127451"/>
                </a:lnTo>
                <a:lnTo>
                  <a:pt x="872733" y="1148559"/>
                </a:lnTo>
                <a:lnTo>
                  <a:pt x="831695" y="1166789"/>
                </a:lnTo>
                <a:lnTo>
                  <a:pt x="789121" y="1182006"/>
                </a:lnTo>
                <a:lnTo>
                  <a:pt x="745146" y="1194076"/>
                </a:lnTo>
                <a:lnTo>
                  <a:pt x="699904" y="1202863"/>
                </a:lnTo>
                <a:lnTo>
                  <a:pt x="653529" y="1208235"/>
                </a:lnTo>
                <a:lnTo>
                  <a:pt x="606158" y="1210055"/>
                </a:lnTo>
                <a:close/>
              </a:path>
              <a:path w="1212850" h="1210310">
                <a:moveTo>
                  <a:pt x="1132234" y="905427"/>
                </a:moveTo>
                <a:lnTo>
                  <a:pt x="955474" y="905427"/>
                </a:lnTo>
                <a:lnTo>
                  <a:pt x="989151" y="904676"/>
                </a:lnTo>
                <a:lnTo>
                  <a:pt x="1017868" y="880717"/>
                </a:lnTo>
                <a:lnTo>
                  <a:pt x="1040634" y="840011"/>
                </a:lnTo>
                <a:lnTo>
                  <a:pt x="1059284" y="798556"/>
                </a:lnTo>
                <a:lnTo>
                  <a:pt x="1073909" y="756574"/>
                </a:lnTo>
                <a:lnTo>
                  <a:pt x="1084601" y="714284"/>
                </a:lnTo>
                <a:lnTo>
                  <a:pt x="1091452" y="671905"/>
                </a:lnTo>
                <a:lnTo>
                  <a:pt x="1094552" y="629658"/>
                </a:lnTo>
                <a:lnTo>
                  <a:pt x="1093992" y="587763"/>
                </a:lnTo>
                <a:lnTo>
                  <a:pt x="1089866" y="546439"/>
                </a:lnTo>
                <a:lnTo>
                  <a:pt x="1082263" y="505906"/>
                </a:lnTo>
                <a:lnTo>
                  <a:pt x="1071243" y="466299"/>
                </a:lnTo>
                <a:lnTo>
                  <a:pt x="1056994" y="428095"/>
                </a:lnTo>
                <a:lnTo>
                  <a:pt x="1039510" y="391256"/>
                </a:lnTo>
                <a:lnTo>
                  <a:pt x="1018916" y="356088"/>
                </a:lnTo>
                <a:lnTo>
                  <a:pt x="995303" y="322811"/>
                </a:lnTo>
                <a:lnTo>
                  <a:pt x="968762" y="291645"/>
                </a:lnTo>
                <a:lnTo>
                  <a:pt x="939384" y="262809"/>
                </a:lnTo>
                <a:lnTo>
                  <a:pt x="907262" y="236525"/>
                </a:lnTo>
                <a:lnTo>
                  <a:pt x="872485" y="213010"/>
                </a:lnTo>
                <a:lnTo>
                  <a:pt x="835146" y="192486"/>
                </a:lnTo>
                <a:lnTo>
                  <a:pt x="795337" y="175173"/>
                </a:lnTo>
                <a:lnTo>
                  <a:pt x="753148" y="161290"/>
                </a:lnTo>
                <a:lnTo>
                  <a:pt x="708670" y="151057"/>
                </a:lnTo>
                <a:lnTo>
                  <a:pt x="661996" y="144694"/>
                </a:lnTo>
                <a:lnTo>
                  <a:pt x="998934" y="144694"/>
                </a:lnTo>
                <a:lnTo>
                  <a:pt x="1050161" y="193130"/>
                </a:lnTo>
                <a:lnTo>
                  <a:pt x="1079152" y="226613"/>
                </a:lnTo>
                <a:lnTo>
                  <a:pt x="1105662" y="262167"/>
                </a:lnTo>
                <a:lnTo>
                  <a:pt x="1129559" y="299657"/>
                </a:lnTo>
                <a:lnTo>
                  <a:pt x="1150706" y="338951"/>
                </a:lnTo>
                <a:lnTo>
                  <a:pt x="1168970" y="379912"/>
                </a:lnTo>
                <a:lnTo>
                  <a:pt x="1184215" y="422406"/>
                </a:lnTo>
                <a:lnTo>
                  <a:pt x="1196307" y="466299"/>
                </a:lnTo>
                <a:lnTo>
                  <a:pt x="1205111" y="511457"/>
                </a:lnTo>
                <a:lnTo>
                  <a:pt x="1210493" y="557745"/>
                </a:lnTo>
                <a:lnTo>
                  <a:pt x="1212316" y="605027"/>
                </a:lnTo>
                <a:lnTo>
                  <a:pt x="1210493" y="652310"/>
                </a:lnTo>
                <a:lnTo>
                  <a:pt x="1205111" y="698597"/>
                </a:lnTo>
                <a:lnTo>
                  <a:pt x="1196307" y="743755"/>
                </a:lnTo>
                <a:lnTo>
                  <a:pt x="1184215" y="787648"/>
                </a:lnTo>
                <a:lnTo>
                  <a:pt x="1168970" y="830143"/>
                </a:lnTo>
                <a:lnTo>
                  <a:pt x="1150706" y="871104"/>
                </a:lnTo>
                <a:lnTo>
                  <a:pt x="1132234" y="905427"/>
                </a:lnTo>
                <a:close/>
              </a:path>
            </a:pathLst>
          </a:custGeom>
          <a:solidFill>
            <a:srgbClr val="00B8F1"/>
          </a:solidFill>
        </p:spPr>
        <p:txBody>
          <a:bodyPr wrap="square" lIns="0" tIns="0" rIns="0" bIns="0" rtlCol="0"/>
          <a:lstStyle/>
          <a:p>
            <a:endParaRPr/>
          </a:p>
        </p:txBody>
      </p:sp>
      <p:sp>
        <p:nvSpPr>
          <p:cNvPr id="5" name="object 5"/>
          <p:cNvSpPr/>
          <p:nvPr/>
        </p:nvSpPr>
        <p:spPr>
          <a:xfrm>
            <a:off x="144678" y="1971668"/>
            <a:ext cx="199390" cy="198967"/>
          </a:xfrm>
          <a:custGeom>
            <a:avLst/>
            <a:gdLst/>
            <a:ahLst/>
            <a:cxnLst/>
            <a:rect l="l" t="t" r="r" b="b"/>
            <a:pathLst>
              <a:path w="299084" h="298450">
                <a:moveTo>
                  <a:pt x="149343" y="298129"/>
                </a:moveTo>
                <a:lnTo>
                  <a:pt x="105991" y="291712"/>
                </a:lnTo>
                <a:lnTo>
                  <a:pt x="66372" y="273007"/>
                </a:lnTo>
                <a:lnTo>
                  <a:pt x="33898" y="243631"/>
                </a:lnTo>
                <a:lnTo>
                  <a:pt x="11368" y="206109"/>
                </a:lnTo>
                <a:lnTo>
                  <a:pt x="717" y="163675"/>
                </a:lnTo>
                <a:lnTo>
                  <a:pt x="0" y="149064"/>
                </a:lnTo>
                <a:lnTo>
                  <a:pt x="179" y="141741"/>
                </a:lnTo>
                <a:lnTo>
                  <a:pt x="8726" y="98853"/>
                </a:lnTo>
                <a:lnTo>
                  <a:pt x="29394" y="60259"/>
                </a:lnTo>
                <a:lnTo>
                  <a:pt x="60372" y="29339"/>
                </a:lnTo>
                <a:lnTo>
                  <a:pt x="99039" y="8709"/>
                </a:lnTo>
                <a:lnTo>
                  <a:pt x="142006" y="179"/>
                </a:lnTo>
                <a:lnTo>
                  <a:pt x="149343" y="0"/>
                </a:lnTo>
                <a:lnTo>
                  <a:pt x="156680" y="179"/>
                </a:lnTo>
                <a:lnTo>
                  <a:pt x="199648" y="8709"/>
                </a:lnTo>
                <a:lnTo>
                  <a:pt x="238315" y="29339"/>
                </a:lnTo>
                <a:lnTo>
                  <a:pt x="269293" y="60259"/>
                </a:lnTo>
                <a:lnTo>
                  <a:pt x="289961" y="98853"/>
                </a:lnTo>
                <a:lnTo>
                  <a:pt x="298508" y="141741"/>
                </a:lnTo>
                <a:lnTo>
                  <a:pt x="298687" y="149064"/>
                </a:lnTo>
                <a:lnTo>
                  <a:pt x="298508" y="156387"/>
                </a:lnTo>
                <a:lnTo>
                  <a:pt x="289961" y="199274"/>
                </a:lnTo>
                <a:lnTo>
                  <a:pt x="269293" y="237869"/>
                </a:lnTo>
                <a:lnTo>
                  <a:pt x="238315" y="268789"/>
                </a:lnTo>
                <a:lnTo>
                  <a:pt x="199648" y="289419"/>
                </a:lnTo>
                <a:lnTo>
                  <a:pt x="156680" y="297950"/>
                </a:lnTo>
                <a:lnTo>
                  <a:pt x="149343" y="298129"/>
                </a:lnTo>
                <a:close/>
              </a:path>
            </a:pathLst>
          </a:custGeom>
          <a:solidFill>
            <a:srgbClr val="00B8F1"/>
          </a:solidFill>
        </p:spPr>
        <p:txBody>
          <a:bodyPr wrap="square" lIns="0" tIns="0" rIns="0" bIns="0" rtlCol="0"/>
          <a:lstStyle/>
          <a:p>
            <a:endParaRPr/>
          </a:p>
        </p:txBody>
      </p:sp>
      <p:sp>
        <p:nvSpPr>
          <p:cNvPr id="6" name="object 6"/>
          <p:cNvSpPr/>
          <p:nvPr/>
        </p:nvSpPr>
        <p:spPr>
          <a:xfrm>
            <a:off x="367216" y="2258720"/>
            <a:ext cx="328083" cy="327237"/>
          </a:xfrm>
          <a:custGeom>
            <a:avLst/>
            <a:gdLst/>
            <a:ahLst/>
            <a:cxnLst/>
            <a:rect l="l" t="t" r="r" b="b"/>
            <a:pathLst>
              <a:path w="492125" h="490854">
                <a:moveTo>
                  <a:pt x="245785" y="490663"/>
                </a:moveTo>
                <a:lnTo>
                  <a:pt x="196249" y="485679"/>
                </a:lnTo>
                <a:lnTo>
                  <a:pt x="150113" y="471384"/>
                </a:lnTo>
                <a:lnTo>
                  <a:pt x="108362" y="448764"/>
                </a:lnTo>
                <a:lnTo>
                  <a:pt x="71987" y="418807"/>
                </a:lnTo>
                <a:lnTo>
                  <a:pt x="41975" y="382499"/>
                </a:lnTo>
                <a:lnTo>
                  <a:pt x="19314" y="340825"/>
                </a:lnTo>
                <a:lnTo>
                  <a:pt x="4993" y="294774"/>
                </a:lnTo>
                <a:lnTo>
                  <a:pt x="0" y="245331"/>
                </a:lnTo>
                <a:lnTo>
                  <a:pt x="4932" y="196490"/>
                </a:lnTo>
                <a:lnTo>
                  <a:pt x="19314" y="149837"/>
                </a:lnTo>
                <a:lnTo>
                  <a:pt x="41975" y="108164"/>
                </a:lnTo>
                <a:lnTo>
                  <a:pt x="71987" y="71856"/>
                </a:lnTo>
                <a:lnTo>
                  <a:pt x="108362" y="41898"/>
                </a:lnTo>
                <a:lnTo>
                  <a:pt x="150113" y="19279"/>
                </a:lnTo>
                <a:lnTo>
                  <a:pt x="196249" y="4984"/>
                </a:lnTo>
                <a:lnTo>
                  <a:pt x="245785" y="0"/>
                </a:lnTo>
                <a:lnTo>
                  <a:pt x="295320" y="4984"/>
                </a:lnTo>
                <a:lnTo>
                  <a:pt x="341458" y="19279"/>
                </a:lnTo>
                <a:lnTo>
                  <a:pt x="383209" y="41898"/>
                </a:lnTo>
                <a:lnTo>
                  <a:pt x="419586" y="71856"/>
                </a:lnTo>
                <a:lnTo>
                  <a:pt x="449600" y="108164"/>
                </a:lnTo>
                <a:lnTo>
                  <a:pt x="462520" y="131923"/>
                </a:lnTo>
                <a:lnTo>
                  <a:pt x="344604" y="131923"/>
                </a:lnTo>
                <a:lnTo>
                  <a:pt x="322900" y="139256"/>
                </a:lnTo>
                <a:lnTo>
                  <a:pt x="306847" y="153923"/>
                </a:lnTo>
                <a:lnTo>
                  <a:pt x="296618" y="174213"/>
                </a:lnTo>
                <a:lnTo>
                  <a:pt x="294475" y="195888"/>
                </a:lnTo>
                <a:lnTo>
                  <a:pt x="294415" y="196490"/>
                </a:lnTo>
                <a:lnTo>
                  <a:pt x="302442" y="217119"/>
                </a:lnTo>
                <a:lnTo>
                  <a:pt x="314083" y="236565"/>
                </a:lnTo>
                <a:lnTo>
                  <a:pt x="319088" y="255163"/>
                </a:lnTo>
                <a:lnTo>
                  <a:pt x="318167" y="274383"/>
                </a:lnTo>
                <a:lnTo>
                  <a:pt x="312027" y="295693"/>
                </a:lnTo>
                <a:lnTo>
                  <a:pt x="309807" y="317713"/>
                </a:lnTo>
                <a:lnTo>
                  <a:pt x="317473" y="338637"/>
                </a:lnTo>
                <a:lnTo>
                  <a:pt x="332370" y="355590"/>
                </a:lnTo>
                <a:lnTo>
                  <a:pt x="351846" y="365698"/>
                </a:lnTo>
                <a:lnTo>
                  <a:pt x="374750" y="367245"/>
                </a:lnTo>
                <a:lnTo>
                  <a:pt x="457895" y="367245"/>
                </a:lnTo>
                <a:lnTo>
                  <a:pt x="449600" y="382499"/>
                </a:lnTo>
                <a:lnTo>
                  <a:pt x="419586" y="418807"/>
                </a:lnTo>
                <a:lnTo>
                  <a:pt x="383209" y="448764"/>
                </a:lnTo>
                <a:lnTo>
                  <a:pt x="341458" y="471384"/>
                </a:lnTo>
                <a:lnTo>
                  <a:pt x="295320" y="485679"/>
                </a:lnTo>
                <a:lnTo>
                  <a:pt x="245785" y="490663"/>
                </a:lnTo>
                <a:close/>
              </a:path>
              <a:path w="492125" h="490854">
                <a:moveTo>
                  <a:pt x="457895" y="367245"/>
                </a:moveTo>
                <a:lnTo>
                  <a:pt x="374750" y="367245"/>
                </a:lnTo>
                <a:lnTo>
                  <a:pt x="394841" y="359949"/>
                </a:lnTo>
                <a:lnTo>
                  <a:pt x="410970" y="345592"/>
                </a:lnTo>
                <a:lnTo>
                  <a:pt x="421986" y="325952"/>
                </a:lnTo>
                <a:lnTo>
                  <a:pt x="432344" y="283428"/>
                </a:lnTo>
                <a:lnTo>
                  <a:pt x="432464" y="240010"/>
                </a:lnTo>
                <a:lnTo>
                  <a:pt x="422076" y="197993"/>
                </a:lnTo>
                <a:lnTo>
                  <a:pt x="400907" y="159672"/>
                </a:lnTo>
                <a:lnTo>
                  <a:pt x="385003" y="143746"/>
                </a:lnTo>
                <a:lnTo>
                  <a:pt x="365770" y="133958"/>
                </a:lnTo>
                <a:lnTo>
                  <a:pt x="344604" y="131923"/>
                </a:lnTo>
                <a:lnTo>
                  <a:pt x="462520" y="131923"/>
                </a:lnTo>
                <a:lnTo>
                  <a:pt x="472262" y="149837"/>
                </a:lnTo>
                <a:lnTo>
                  <a:pt x="486584" y="195888"/>
                </a:lnTo>
                <a:lnTo>
                  <a:pt x="491578" y="245331"/>
                </a:lnTo>
                <a:lnTo>
                  <a:pt x="486584" y="294774"/>
                </a:lnTo>
                <a:lnTo>
                  <a:pt x="472262" y="340825"/>
                </a:lnTo>
                <a:lnTo>
                  <a:pt x="457895" y="367245"/>
                </a:lnTo>
                <a:close/>
              </a:path>
            </a:pathLst>
          </a:custGeom>
          <a:solidFill>
            <a:srgbClr val="00B8F1"/>
          </a:solidFill>
        </p:spPr>
        <p:txBody>
          <a:bodyPr wrap="square" lIns="0" tIns="0" rIns="0" bIns="0" rtlCol="0"/>
          <a:lstStyle/>
          <a:p>
            <a:endParaRPr/>
          </a:p>
        </p:txBody>
      </p:sp>
      <p:pic>
        <p:nvPicPr>
          <p:cNvPr id="7" name="object 7"/>
          <p:cNvPicPr/>
          <p:nvPr/>
        </p:nvPicPr>
        <p:blipFill>
          <a:blip r:embed="rId2" cstate="print"/>
          <a:stretch>
            <a:fillRect/>
          </a:stretch>
        </p:blipFill>
        <p:spPr>
          <a:xfrm>
            <a:off x="972875" y="254401"/>
            <a:ext cx="99560" cy="99371"/>
          </a:xfrm>
          <a:prstGeom prst="rect">
            <a:avLst/>
          </a:prstGeom>
        </p:spPr>
      </p:pic>
      <p:pic>
        <p:nvPicPr>
          <p:cNvPr id="8" name="object 8"/>
          <p:cNvPicPr/>
          <p:nvPr/>
        </p:nvPicPr>
        <p:blipFill>
          <a:blip r:embed="rId2" cstate="print"/>
          <a:stretch>
            <a:fillRect/>
          </a:stretch>
        </p:blipFill>
        <p:spPr>
          <a:xfrm>
            <a:off x="620127" y="847666"/>
            <a:ext cx="99560" cy="99374"/>
          </a:xfrm>
          <a:prstGeom prst="rect">
            <a:avLst/>
          </a:prstGeom>
        </p:spPr>
      </p:pic>
      <p:pic>
        <p:nvPicPr>
          <p:cNvPr id="9" name="object 9"/>
          <p:cNvPicPr/>
          <p:nvPr/>
        </p:nvPicPr>
        <p:blipFill>
          <a:blip r:embed="rId3" cstate="print"/>
          <a:stretch>
            <a:fillRect/>
          </a:stretch>
        </p:blipFill>
        <p:spPr>
          <a:xfrm>
            <a:off x="194728" y="2289581"/>
            <a:ext cx="99562" cy="99375"/>
          </a:xfrm>
          <a:prstGeom prst="rect">
            <a:avLst/>
          </a:prstGeom>
        </p:spPr>
      </p:pic>
      <p:pic>
        <p:nvPicPr>
          <p:cNvPr id="10" name="object 10"/>
          <p:cNvPicPr/>
          <p:nvPr/>
        </p:nvPicPr>
        <p:blipFill>
          <a:blip r:embed="rId4" cstate="print"/>
          <a:stretch>
            <a:fillRect/>
          </a:stretch>
        </p:blipFill>
        <p:spPr>
          <a:xfrm>
            <a:off x="531072" y="2753826"/>
            <a:ext cx="99560" cy="99374"/>
          </a:xfrm>
          <a:prstGeom prst="rect">
            <a:avLst/>
          </a:prstGeom>
        </p:spPr>
      </p:pic>
      <p:pic>
        <p:nvPicPr>
          <p:cNvPr id="11" name="object 11"/>
          <p:cNvPicPr/>
          <p:nvPr/>
        </p:nvPicPr>
        <p:blipFill>
          <a:blip r:embed="rId5" cstate="print"/>
          <a:stretch>
            <a:fillRect/>
          </a:stretch>
        </p:blipFill>
        <p:spPr>
          <a:xfrm>
            <a:off x="719687" y="3327137"/>
            <a:ext cx="99560" cy="99371"/>
          </a:xfrm>
          <a:prstGeom prst="rect">
            <a:avLst/>
          </a:prstGeom>
        </p:spPr>
      </p:pic>
      <p:pic>
        <p:nvPicPr>
          <p:cNvPr id="12" name="object 12"/>
          <p:cNvPicPr/>
          <p:nvPr/>
        </p:nvPicPr>
        <p:blipFill>
          <a:blip r:embed="rId6" cstate="print"/>
          <a:stretch>
            <a:fillRect/>
          </a:stretch>
        </p:blipFill>
        <p:spPr>
          <a:xfrm>
            <a:off x="1095582" y="402148"/>
            <a:ext cx="99560" cy="99373"/>
          </a:xfrm>
          <a:prstGeom prst="rect">
            <a:avLst/>
          </a:prstGeom>
        </p:spPr>
      </p:pic>
      <p:pic>
        <p:nvPicPr>
          <p:cNvPr id="13" name="object 13"/>
          <p:cNvPicPr/>
          <p:nvPr/>
        </p:nvPicPr>
        <p:blipFill>
          <a:blip r:embed="rId7" cstate="print"/>
          <a:stretch>
            <a:fillRect/>
          </a:stretch>
        </p:blipFill>
        <p:spPr>
          <a:xfrm>
            <a:off x="1145359" y="1281480"/>
            <a:ext cx="99560" cy="99374"/>
          </a:xfrm>
          <a:prstGeom prst="rect">
            <a:avLst/>
          </a:prstGeom>
        </p:spPr>
      </p:pic>
      <p:pic>
        <p:nvPicPr>
          <p:cNvPr id="14" name="object 14"/>
          <p:cNvPicPr/>
          <p:nvPr/>
        </p:nvPicPr>
        <p:blipFill>
          <a:blip r:embed="rId8" cstate="print"/>
          <a:stretch>
            <a:fillRect/>
          </a:stretch>
        </p:blipFill>
        <p:spPr>
          <a:xfrm>
            <a:off x="923098" y="134730"/>
            <a:ext cx="49777" cy="49685"/>
          </a:xfrm>
          <a:prstGeom prst="rect">
            <a:avLst/>
          </a:prstGeom>
        </p:spPr>
      </p:pic>
      <p:pic>
        <p:nvPicPr>
          <p:cNvPr id="15" name="object 15"/>
          <p:cNvPicPr/>
          <p:nvPr/>
        </p:nvPicPr>
        <p:blipFill>
          <a:blip r:embed="rId9" cstate="print"/>
          <a:stretch>
            <a:fillRect/>
          </a:stretch>
        </p:blipFill>
        <p:spPr>
          <a:xfrm>
            <a:off x="1449910" y="2408537"/>
            <a:ext cx="99560" cy="99373"/>
          </a:xfrm>
          <a:prstGeom prst="rect">
            <a:avLst/>
          </a:prstGeom>
        </p:spPr>
      </p:pic>
      <p:pic>
        <p:nvPicPr>
          <p:cNvPr id="16" name="object 16"/>
          <p:cNvPicPr/>
          <p:nvPr/>
        </p:nvPicPr>
        <p:blipFill>
          <a:blip r:embed="rId9" cstate="print"/>
          <a:stretch>
            <a:fillRect/>
          </a:stretch>
        </p:blipFill>
        <p:spPr>
          <a:xfrm>
            <a:off x="817641" y="2960154"/>
            <a:ext cx="99560" cy="99371"/>
          </a:xfrm>
          <a:prstGeom prst="rect">
            <a:avLst/>
          </a:prstGeom>
        </p:spPr>
      </p:pic>
      <p:sp>
        <p:nvSpPr>
          <p:cNvPr id="17" name="object 17"/>
          <p:cNvSpPr/>
          <p:nvPr/>
        </p:nvSpPr>
        <p:spPr>
          <a:xfrm>
            <a:off x="923098" y="881009"/>
            <a:ext cx="199390" cy="198967"/>
          </a:xfrm>
          <a:custGeom>
            <a:avLst/>
            <a:gdLst/>
            <a:ahLst/>
            <a:cxnLst/>
            <a:rect l="l" t="t" r="r" b="b"/>
            <a:pathLst>
              <a:path w="299085" h="298450">
                <a:moveTo>
                  <a:pt x="149340" y="298120"/>
                </a:moveTo>
                <a:lnTo>
                  <a:pt x="102134" y="290520"/>
                </a:lnTo>
                <a:lnTo>
                  <a:pt x="61138" y="269359"/>
                </a:lnTo>
                <a:lnTo>
                  <a:pt x="28812" y="237092"/>
                </a:lnTo>
                <a:lnTo>
                  <a:pt x="7612" y="196173"/>
                </a:lnTo>
                <a:lnTo>
                  <a:pt x="0" y="149059"/>
                </a:lnTo>
                <a:lnTo>
                  <a:pt x="7612" y="101944"/>
                </a:lnTo>
                <a:lnTo>
                  <a:pt x="28812" y="61026"/>
                </a:lnTo>
                <a:lnTo>
                  <a:pt x="61138" y="28759"/>
                </a:lnTo>
                <a:lnTo>
                  <a:pt x="102134" y="7599"/>
                </a:lnTo>
                <a:lnTo>
                  <a:pt x="149340" y="0"/>
                </a:lnTo>
                <a:lnTo>
                  <a:pt x="196542" y="7599"/>
                </a:lnTo>
                <a:lnTo>
                  <a:pt x="237535" y="28759"/>
                </a:lnTo>
                <a:lnTo>
                  <a:pt x="269861" y="61026"/>
                </a:lnTo>
                <a:lnTo>
                  <a:pt x="291059" y="101944"/>
                </a:lnTo>
                <a:lnTo>
                  <a:pt x="298672" y="149059"/>
                </a:lnTo>
                <a:lnTo>
                  <a:pt x="291059" y="196173"/>
                </a:lnTo>
                <a:lnTo>
                  <a:pt x="269861" y="237092"/>
                </a:lnTo>
                <a:lnTo>
                  <a:pt x="237535" y="269359"/>
                </a:lnTo>
                <a:lnTo>
                  <a:pt x="196541" y="290520"/>
                </a:lnTo>
                <a:lnTo>
                  <a:pt x="149340" y="298120"/>
                </a:lnTo>
                <a:close/>
              </a:path>
            </a:pathLst>
          </a:custGeom>
          <a:solidFill>
            <a:srgbClr val="00B8F1"/>
          </a:solidFill>
        </p:spPr>
        <p:txBody>
          <a:bodyPr wrap="square" lIns="0" tIns="0" rIns="0" bIns="0" rtlCol="0"/>
          <a:lstStyle/>
          <a:p>
            <a:endParaRPr/>
          </a:p>
        </p:txBody>
      </p:sp>
      <p:sp>
        <p:nvSpPr>
          <p:cNvPr id="18" name="object 18"/>
          <p:cNvSpPr/>
          <p:nvPr/>
        </p:nvSpPr>
        <p:spPr>
          <a:xfrm>
            <a:off x="767858" y="467132"/>
            <a:ext cx="199390" cy="198967"/>
          </a:xfrm>
          <a:custGeom>
            <a:avLst/>
            <a:gdLst/>
            <a:ahLst/>
            <a:cxnLst/>
            <a:rect l="l" t="t" r="r" b="b"/>
            <a:pathLst>
              <a:path w="299084" h="298450">
                <a:moveTo>
                  <a:pt x="149340" y="298118"/>
                </a:moveTo>
                <a:lnTo>
                  <a:pt x="102137" y="290519"/>
                </a:lnTo>
                <a:lnTo>
                  <a:pt x="61142" y="269358"/>
                </a:lnTo>
                <a:lnTo>
                  <a:pt x="28814" y="237091"/>
                </a:lnTo>
                <a:lnTo>
                  <a:pt x="7613" y="196173"/>
                </a:lnTo>
                <a:lnTo>
                  <a:pt x="0" y="149059"/>
                </a:lnTo>
                <a:lnTo>
                  <a:pt x="7613" y="101944"/>
                </a:lnTo>
                <a:lnTo>
                  <a:pt x="28814" y="61025"/>
                </a:lnTo>
                <a:lnTo>
                  <a:pt x="61142" y="28759"/>
                </a:lnTo>
                <a:lnTo>
                  <a:pt x="102137" y="7598"/>
                </a:lnTo>
                <a:lnTo>
                  <a:pt x="149340" y="0"/>
                </a:lnTo>
                <a:lnTo>
                  <a:pt x="196542" y="7598"/>
                </a:lnTo>
                <a:lnTo>
                  <a:pt x="237538" y="28759"/>
                </a:lnTo>
                <a:lnTo>
                  <a:pt x="252992" y="44184"/>
                </a:lnTo>
                <a:lnTo>
                  <a:pt x="183837" y="44184"/>
                </a:lnTo>
                <a:lnTo>
                  <a:pt x="148608" y="56021"/>
                </a:lnTo>
                <a:lnTo>
                  <a:pt x="130974" y="84248"/>
                </a:lnTo>
                <a:lnTo>
                  <a:pt x="130956" y="117938"/>
                </a:lnTo>
                <a:lnTo>
                  <a:pt x="148571" y="146165"/>
                </a:lnTo>
                <a:lnTo>
                  <a:pt x="183837" y="158002"/>
                </a:lnTo>
                <a:lnTo>
                  <a:pt x="297235" y="158002"/>
                </a:lnTo>
                <a:lnTo>
                  <a:pt x="291066" y="196173"/>
                </a:lnTo>
                <a:lnTo>
                  <a:pt x="269866" y="237091"/>
                </a:lnTo>
                <a:lnTo>
                  <a:pt x="237538" y="269358"/>
                </a:lnTo>
                <a:lnTo>
                  <a:pt x="196542" y="290519"/>
                </a:lnTo>
                <a:lnTo>
                  <a:pt x="149340" y="298118"/>
                </a:lnTo>
                <a:close/>
              </a:path>
              <a:path w="299084" h="298450">
                <a:moveTo>
                  <a:pt x="297235" y="158002"/>
                </a:moveTo>
                <a:lnTo>
                  <a:pt x="183837" y="158002"/>
                </a:lnTo>
                <a:lnTo>
                  <a:pt x="219070" y="146165"/>
                </a:lnTo>
                <a:lnTo>
                  <a:pt x="236703" y="117938"/>
                </a:lnTo>
                <a:lnTo>
                  <a:pt x="236721" y="84248"/>
                </a:lnTo>
                <a:lnTo>
                  <a:pt x="219104" y="56021"/>
                </a:lnTo>
                <a:lnTo>
                  <a:pt x="183837" y="44184"/>
                </a:lnTo>
                <a:lnTo>
                  <a:pt x="252992" y="44184"/>
                </a:lnTo>
                <a:lnTo>
                  <a:pt x="269866" y="61025"/>
                </a:lnTo>
                <a:lnTo>
                  <a:pt x="291066" y="101944"/>
                </a:lnTo>
                <a:lnTo>
                  <a:pt x="298680" y="149059"/>
                </a:lnTo>
                <a:lnTo>
                  <a:pt x="297235" y="158002"/>
                </a:lnTo>
                <a:close/>
              </a:path>
            </a:pathLst>
          </a:custGeom>
          <a:solidFill>
            <a:srgbClr val="00B8F1"/>
          </a:solidFill>
        </p:spPr>
        <p:txBody>
          <a:bodyPr wrap="square" lIns="0" tIns="0" rIns="0" bIns="0" rtlCol="0"/>
          <a:lstStyle/>
          <a:p>
            <a:endParaRPr/>
          </a:p>
        </p:txBody>
      </p:sp>
      <p:sp>
        <p:nvSpPr>
          <p:cNvPr id="19" name="object 19"/>
          <p:cNvSpPr/>
          <p:nvPr/>
        </p:nvSpPr>
        <p:spPr>
          <a:xfrm>
            <a:off x="1095582" y="566505"/>
            <a:ext cx="199390" cy="198967"/>
          </a:xfrm>
          <a:custGeom>
            <a:avLst/>
            <a:gdLst/>
            <a:ahLst/>
            <a:cxnLst/>
            <a:rect l="l" t="t" r="r" b="b"/>
            <a:pathLst>
              <a:path w="299085" h="298450">
                <a:moveTo>
                  <a:pt x="149340" y="298120"/>
                </a:moveTo>
                <a:lnTo>
                  <a:pt x="102137" y="290521"/>
                </a:lnTo>
                <a:lnTo>
                  <a:pt x="61142" y="269359"/>
                </a:lnTo>
                <a:lnTo>
                  <a:pt x="28814" y="237092"/>
                </a:lnTo>
                <a:lnTo>
                  <a:pt x="7613" y="196173"/>
                </a:lnTo>
                <a:lnTo>
                  <a:pt x="136" y="149900"/>
                </a:lnTo>
                <a:lnTo>
                  <a:pt x="28" y="149233"/>
                </a:lnTo>
                <a:lnTo>
                  <a:pt x="7509" y="102590"/>
                </a:lnTo>
                <a:lnTo>
                  <a:pt x="28814" y="61026"/>
                </a:lnTo>
                <a:lnTo>
                  <a:pt x="61142" y="28759"/>
                </a:lnTo>
                <a:lnTo>
                  <a:pt x="102137" y="7599"/>
                </a:lnTo>
                <a:lnTo>
                  <a:pt x="149340" y="0"/>
                </a:lnTo>
                <a:lnTo>
                  <a:pt x="196542" y="7599"/>
                </a:lnTo>
                <a:lnTo>
                  <a:pt x="237535" y="28759"/>
                </a:lnTo>
                <a:lnTo>
                  <a:pt x="247090" y="38297"/>
                </a:lnTo>
                <a:lnTo>
                  <a:pt x="187480" y="38297"/>
                </a:lnTo>
                <a:lnTo>
                  <a:pt x="180162" y="39932"/>
                </a:lnTo>
                <a:lnTo>
                  <a:pt x="173369" y="43495"/>
                </a:lnTo>
                <a:lnTo>
                  <a:pt x="166298" y="45790"/>
                </a:lnTo>
                <a:lnTo>
                  <a:pt x="160181" y="49714"/>
                </a:lnTo>
                <a:lnTo>
                  <a:pt x="155019" y="55263"/>
                </a:lnTo>
                <a:lnTo>
                  <a:pt x="149459" y="60416"/>
                </a:lnTo>
                <a:lnTo>
                  <a:pt x="145530" y="66521"/>
                </a:lnTo>
                <a:lnTo>
                  <a:pt x="143223" y="73577"/>
                </a:lnTo>
                <a:lnTo>
                  <a:pt x="139659" y="80360"/>
                </a:lnTo>
                <a:lnTo>
                  <a:pt x="138021" y="87668"/>
                </a:lnTo>
                <a:lnTo>
                  <a:pt x="146405" y="124876"/>
                </a:lnTo>
                <a:lnTo>
                  <a:pt x="151289" y="130917"/>
                </a:lnTo>
                <a:lnTo>
                  <a:pt x="153627" y="135875"/>
                </a:lnTo>
                <a:lnTo>
                  <a:pt x="156578" y="140472"/>
                </a:lnTo>
                <a:lnTo>
                  <a:pt x="160770" y="144351"/>
                </a:lnTo>
                <a:lnTo>
                  <a:pt x="165932" y="149900"/>
                </a:lnTo>
                <a:lnTo>
                  <a:pt x="172049" y="153824"/>
                </a:lnTo>
                <a:lnTo>
                  <a:pt x="179112" y="156119"/>
                </a:lnTo>
                <a:lnTo>
                  <a:pt x="185905" y="159682"/>
                </a:lnTo>
                <a:lnTo>
                  <a:pt x="193231" y="161317"/>
                </a:lnTo>
                <a:lnTo>
                  <a:pt x="296691" y="161317"/>
                </a:lnTo>
                <a:lnTo>
                  <a:pt x="291059" y="196173"/>
                </a:lnTo>
                <a:lnTo>
                  <a:pt x="269861" y="237092"/>
                </a:lnTo>
                <a:lnTo>
                  <a:pt x="237535" y="269359"/>
                </a:lnTo>
                <a:lnTo>
                  <a:pt x="196542" y="290521"/>
                </a:lnTo>
                <a:lnTo>
                  <a:pt x="149340" y="298120"/>
                </a:lnTo>
                <a:close/>
              </a:path>
              <a:path w="299085" h="298450">
                <a:moveTo>
                  <a:pt x="296691" y="161317"/>
                </a:moveTo>
                <a:lnTo>
                  <a:pt x="193231" y="161317"/>
                </a:lnTo>
                <a:lnTo>
                  <a:pt x="201082" y="161019"/>
                </a:lnTo>
                <a:lnTo>
                  <a:pt x="216243" y="158987"/>
                </a:lnTo>
                <a:lnTo>
                  <a:pt x="250310" y="132835"/>
                </a:lnTo>
                <a:lnTo>
                  <a:pt x="258098" y="104110"/>
                </a:lnTo>
                <a:lnTo>
                  <a:pt x="258018" y="102590"/>
                </a:lnTo>
                <a:lnTo>
                  <a:pt x="257342" y="96836"/>
                </a:lnTo>
                <a:lnTo>
                  <a:pt x="256833" y="90836"/>
                </a:lnTo>
                <a:lnTo>
                  <a:pt x="255680" y="85615"/>
                </a:lnTo>
                <a:lnTo>
                  <a:pt x="254693" y="82477"/>
                </a:lnTo>
                <a:lnTo>
                  <a:pt x="253174" y="79399"/>
                </a:lnTo>
                <a:lnTo>
                  <a:pt x="252132" y="76922"/>
                </a:lnTo>
                <a:lnTo>
                  <a:pt x="250422" y="72384"/>
                </a:lnTo>
                <a:lnTo>
                  <a:pt x="246914" y="65684"/>
                </a:lnTo>
                <a:lnTo>
                  <a:pt x="240543" y="58516"/>
                </a:lnTo>
                <a:lnTo>
                  <a:pt x="239604" y="57415"/>
                </a:lnTo>
                <a:lnTo>
                  <a:pt x="211700" y="40764"/>
                </a:lnTo>
                <a:lnTo>
                  <a:pt x="211566" y="40764"/>
                </a:lnTo>
                <a:lnTo>
                  <a:pt x="209720" y="40194"/>
                </a:lnTo>
                <a:lnTo>
                  <a:pt x="200811" y="39220"/>
                </a:lnTo>
                <a:lnTo>
                  <a:pt x="197013" y="38595"/>
                </a:lnTo>
                <a:lnTo>
                  <a:pt x="195331" y="38595"/>
                </a:lnTo>
                <a:lnTo>
                  <a:pt x="187480" y="38297"/>
                </a:lnTo>
                <a:lnTo>
                  <a:pt x="247090" y="38297"/>
                </a:lnTo>
                <a:lnTo>
                  <a:pt x="269861" y="61026"/>
                </a:lnTo>
                <a:lnTo>
                  <a:pt x="290999" y="101828"/>
                </a:lnTo>
                <a:lnTo>
                  <a:pt x="291164" y="102590"/>
                </a:lnTo>
                <a:lnTo>
                  <a:pt x="298672" y="149059"/>
                </a:lnTo>
                <a:lnTo>
                  <a:pt x="296740" y="161019"/>
                </a:lnTo>
                <a:lnTo>
                  <a:pt x="296691" y="161317"/>
                </a:lnTo>
                <a:close/>
              </a:path>
              <a:path w="299085" h="298450">
                <a:moveTo>
                  <a:pt x="202296" y="39383"/>
                </a:moveTo>
                <a:lnTo>
                  <a:pt x="201797" y="39383"/>
                </a:lnTo>
                <a:lnTo>
                  <a:pt x="200811" y="39220"/>
                </a:lnTo>
                <a:lnTo>
                  <a:pt x="202296" y="39383"/>
                </a:lnTo>
                <a:close/>
              </a:path>
            </a:pathLst>
          </a:custGeom>
          <a:solidFill>
            <a:srgbClr val="00B8F1"/>
          </a:solidFill>
        </p:spPr>
        <p:txBody>
          <a:bodyPr wrap="square" lIns="0" tIns="0" rIns="0" bIns="0" rtlCol="0"/>
          <a:lstStyle/>
          <a:p>
            <a:endParaRPr/>
          </a:p>
        </p:txBody>
      </p:sp>
      <p:sp>
        <p:nvSpPr>
          <p:cNvPr id="20" name="object 20"/>
          <p:cNvSpPr/>
          <p:nvPr/>
        </p:nvSpPr>
        <p:spPr>
          <a:xfrm>
            <a:off x="669910" y="1971668"/>
            <a:ext cx="199390" cy="198967"/>
          </a:xfrm>
          <a:custGeom>
            <a:avLst/>
            <a:gdLst/>
            <a:ahLst/>
            <a:cxnLst/>
            <a:rect l="l" t="t" r="r" b="b"/>
            <a:pathLst>
              <a:path w="299084" h="298450">
                <a:moveTo>
                  <a:pt x="149340" y="298120"/>
                </a:moveTo>
                <a:lnTo>
                  <a:pt x="102137" y="290520"/>
                </a:lnTo>
                <a:lnTo>
                  <a:pt x="61142" y="269359"/>
                </a:lnTo>
                <a:lnTo>
                  <a:pt x="28814" y="237092"/>
                </a:lnTo>
                <a:lnTo>
                  <a:pt x="7613" y="196173"/>
                </a:lnTo>
                <a:lnTo>
                  <a:pt x="0" y="149059"/>
                </a:lnTo>
                <a:lnTo>
                  <a:pt x="7613" y="101945"/>
                </a:lnTo>
                <a:lnTo>
                  <a:pt x="28814" y="61026"/>
                </a:lnTo>
                <a:lnTo>
                  <a:pt x="61142" y="28759"/>
                </a:lnTo>
                <a:lnTo>
                  <a:pt x="102137" y="7599"/>
                </a:lnTo>
                <a:lnTo>
                  <a:pt x="149340" y="0"/>
                </a:lnTo>
                <a:lnTo>
                  <a:pt x="196542" y="7599"/>
                </a:lnTo>
                <a:lnTo>
                  <a:pt x="237535" y="28759"/>
                </a:lnTo>
                <a:lnTo>
                  <a:pt x="269861" y="61026"/>
                </a:lnTo>
                <a:lnTo>
                  <a:pt x="291059" y="101945"/>
                </a:lnTo>
                <a:lnTo>
                  <a:pt x="298672" y="149059"/>
                </a:lnTo>
                <a:lnTo>
                  <a:pt x="291059" y="196173"/>
                </a:lnTo>
                <a:lnTo>
                  <a:pt x="269861" y="237092"/>
                </a:lnTo>
                <a:lnTo>
                  <a:pt x="237535" y="269359"/>
                </a:lnTo>
                <a:lnTo>
                  <a:pt x="196542" y="290520"/>
                </a:lnTo>
                <a:lnTo>
                  <a:pt x="149340" y="298120"/>
                </a:lnTo>
                <a:close/>
              </a:path>
            </a:pathLst>
          </a:custGeom>
          <a:solidFill>
            <a:srgbClr val="00B8F1"/>
          </a:solidFill>
        </p:spPr>
        <p:txBody>
          <a:bodyPr wrap="square" lIns="0" tIns="0" rIns="0" bIns="0" rtlCol="0"/>
          <a:lstStyle/>
          <a:p>
            <a:endParaRPr/>
          </a:p>
        </p:txBody>
      </p:sp>
      <p:sp>
        <p:nvSpPr>
          <p:cNvPr id="21" name="object 21"/>
          <p:cNvSpPr/>
          <p:nvPr/>
        </p:nvSpPr>
        <p:spPr>
          <a:xfrm>
            <a:off x="1957450" y="1683589"/>
            <a:ext cx="8277437" cy="3693160"/>
          </a:xfrm>
          <a:custGeom>
            <a:avLst/>
            <a:gdLst/>
            <a:ahLst/>
            <a:cxnLst/>
            <a:rect l="l" t="t" r="r" b="b"/>
            <a:pathLst>
              <a:path w="12416155" h="5539740">
                <a:moveTo>
                  <a:pt x="485764" y="0"/>
                </a:moveTo>
                <a:lnTo>
                  <a:pt x="11929841" y="0"/>
                </a:lnTo>
                <a:lnTo>
                  <a:pt x="11977852" y="2376"/>
                </a:lnTo>
                <a:lnTo>
                  <a:pt x="12025051" y="9419"/>
                </a:lnTo>
                <a:lnTo>
                  <a:pt x="12071117" y="20997"/>
                </a:lnTo>
                <a:lnTo>
                  <a:pt x="12115734" y="36976"/>
                </a:lnTo>
                <a:lnTo>
                  <a:pt x="12158582" y="57226"/>
                </a:lnTo>
                <a:lnTo>
                  <a:pt x="12199342" y="81614"/>
                </a:lnTo>
                <a:lnTo>
                  <a:pt x="12237697" y="110008"/>
                </a:lnTo>
                <a:lnTo>
                  <a:pt x="12273328" y="142277"/>
                </a:lnTo>
                <a:lnTo>
                  <a:pt x="12305596" y="177907"/>
                </a:lnTo>
                <a:lnTo>
                  <a:pt x="12333990" y="216261"/>
                </a:lnTo>
                <a:lnTo>
                  <a:pt x="12358378" y="257022"/>
                </a:lnTo>
                <a:lnTo>
                  <a:pt x="12378628" y="299869"/>
                </a:lnTo>
                <a:lnTo>
                  <a:pt x="12394608" y="344486"/>
                </a:lnTo>
                <a:lnTo>
                  <a:pt x="12406186" y="390553"/>
                </a:lnTo>
                <a:lnTo>
                  <a:pt x="12413229" y="437752"/>
                </a:lnTo>
                <a:lnTo>
                  <a:pt x="12415606" y="485764"/>
                </a:lnTo>
                <a:lnTo>
                  <a:pt x="12415606" y="5053469"/>
                </a:lnTo>
                <a:lnTo>
                  <a:pt x="12413229" y="5101481"/>
                </a:lnTo>
                <a:lnTo>
                  <a:pt x="12406186" y="5148680"/>
                </a:lnTo>
                <a:lnTo>
                  <a:pt x="12394608" y="5194746"/>
                </a:lnTo>
                <a:lnTo>
                  <a:pt x="12378629" y="5239363"/>
                </a:lnTo>
                <a:lnTo>
                  <a:pt x="12358379" y="5282211"/>
                </a:lnTo>
                <a:lnTo>
                  <a:pt x="12333991" y="5322971"/>
                </a:lnTo>
                <a:lnTo>
                  <a:pt x="12305596" y="5361326"/>
                </a:lnTo>
                <a:lnTo>
                  <a:pt x="12273328" y="5396956"/>
                </a:lnTo>
                <a:lnTo>
                  <a:pt x="12237697" y="5429225"/>
                </a:lnTo>
                <a:lnTo>
                  <a:pt x="12199343" y="5457619"/>
                </a:lnTo>
                <a:lnTo>
                  <a:pt x="12158582" y="5482007"/>
                </a:lnTo>
                <a:lnTo>
                  <a:pt x="12115734" y="5502257"/>
                </a:lnTo>
                <a:lnTo>
                  <a:pt x="12071117" y="5518236"/>
                </a:lnTo>
                <a:lnTo>
                  <a:pt x="12025051" y="5529813"/>
                </a:lnTo>
                <a:lnTo>
                  <a:pt x="11977852" y="5536856"/>
                </a:lnTo>
                <a:lnTo>
                  <a:pt x="11929841" y="5539233"/>
                </a:lnTo>
                <a:lnTo>
                  <a:pt x="485764" y="5539233"/>
                </a:lnTo>
                <a:lnTo>
                  <a:pt x="437752" y="5536856"/>
                </a:lnTo>
                <a:lnTo>
                  <a:pt x="390553" y="5529813"/>
                </a:lnTo>
                <a:lnTo>
                  <a:pt x="344486" y="5518236"/>
                </a:lnTo>
                <a:lnTo>
                  <a:pt x="299870" y="5502257"/>
                </a:lnTo>
                <a:lnTo>
                  <a:pt x="257022" y="5482007"/>
                </a:lnTo>
                <a:lnTo>
                  <a:pt x="216261" y="5457619"/>
                </a:lnTo>
                <a:lnTo>
                  <a:pt x="177907" y="5429225"/>
                </a:lnTo>
                <a:lnTo>
                  <a:pt x="142276" y="5396956"/>
                </a:lnTo>
                <a:lnTo>
                  <a:pt x="110008" y="5361326"/>
                </a:lnTo>
                <a:lnTo>
                  <a:pt x="81613" y="5322971"/>
                </a:lnTo>
                <a:lnTo>
                  <a:pt x="57225" y="5282211"/>
                </a:lnTo>
                <a:lnTo>
                  <a:pt x="36976" y="5239363"/>
                </a:lnTo>
                <a:lnTo>
                  <a:pt x="20997" y="5194746"/>
                </a:lnTo>
                <a:lnTo>
                  <a:pt x="9419" y="5148679"/>
                </a:lnTo>
                <a:lnTo>
                  <a:pt x="2376" y="5101481"/>
                </a:lnTo>
                <a:lnTo>
                  <a:pt x="0" y="5053469"/>
                </a:lnTo>
                <a:lnTo>
                  <a:pt x="0" y="485764"/>
                </a:lnTo>
                <a:lnTo>
                  <a:pt x="2377" y="437752"/>
                </a:lnTo>
                <a:lnTo>
                  <a:pt x="9420" y="390553"/>
                </a:lnTo>
                <a:lnTo>
                  <a:pt x="20997" y="344486"/>
                </a:lnTo>
                <a:lnTo>
                  <a:pt x="36976" y="299870"/>
                </a:lnTo>
                <a:lnTo>
                  <a:pt x="57226" y="257022"/>
                </a:lnTo>
                <a:lnTo>
                  <a:pt x="81614" y="216261"/>
                </a:lnTo>
                <a:lnTo>
                  <a:pt x="110008" y="177907"/>
                </a:lnTo>
                <a:lnTo>
                  <a:pt x="142277" y="142277"/>
                </a:lnTo>
                <a:lnTo>
                  <a:pt x="177907" y="110008"/>
                </a:lnTo>
                <a:lnTo>
                  <a:pt x="216261" y="81614"/>
                </a:lnTo>
                <a:lnTo>
                  <a:pt x="257022" y="57226"/>
                </a:lnTo>
                <a:lnTo>
                  <a:pt x="299870" y="36976"/>
                </a:lnTo>
                <a:lnTo>
                  <a:pt x="344486" y="20997"/>
                </a:lnTo>
                <a:lnTo>
                  <a:pt x="390553" y="9420"/>
                </a:lnTo>
                <a:lnTo>
                  <a:pt x="437752" y="2377"/>
                </a:lnTo>
                <a:lnTo>
                  <a:pt x="485764" y="0"/>
                </a:lnTo>
              </a:path>
            </a:pathLst>
          </a:custGeom>
          <a:ln w="133349">
            <a:solidFill>
              <a:srgbClr val="2E6FB6"/>
            </a:solidFill>
          </a:ln>
        </p:spPr>
        <p:txBody>
          <a:bodyPr wrap="square" lIns="0" tIns="0" rIns="0" bIns="0" rtlCol="0"/>
          <a:lstStyle/>
          <a:p>
            <a:endParaRPr/>
          </a:p>
        </p:txBody>
      </p:sp>
      <p:sp>
        <p:nvSpPr>
          <p:cNvPr id="22" name="object 22"/>
          <p:cNvSpPr txBox="1">
            <a:spLocks noGrp="1"/>
          </p:cNvSpPr>
          <p:nvPr>
            <p:ph type="title"/>
          </p:nvPr>
        </p:nvSpPr>
        <p:spPr>
          <a:xfrm>
            <a:off x="2462734" y="2596528"/>
            <a:ext cx="7266517" cy="1356783"/>
          </a:xfrm>
          <a:prstGeom prst="rect">
            <a:avLst/>
          </a:prstGeom>
        </p:spPr>
        <p:txBody>
          <a:bodyPr vert="horz" wrap="square" lIns="0" tIns="11429" rIns="0" bIns="0" rtlCol="0">
            <a:spAutoFit/>
          </a:bodyPr>
          <a:lstStyle/>
          <a:p>
            <a:pPr marL="8466">
              <a:lnSpc>
                <a:spcPct val="100000"/>
              </a:lnSpc>
              <a:spcBef>
                <a:spcPts val="90"/>
              </a:spcBef>
            </a:pPr>
            <a:r>
              <a:rPr sz="8800" spc="-223" dirty="0">
                <a:solidFill>
                  <a:srgbClr val="004AAC"/>
                </a:solidFill>
                <a:latin typeface="Arial Black"/>
                <a:cs typeface="Arial Black"/>
              </a:rPr>
              <a:t>THANK</a:t>
            </a:r>
            <a:r>
              <a:rPr sz="8800" spc="-100" dirty="0">
                <a:solidFill>
                  <a:srgbClr val="004AAC"/>
                </a:solidFill>
                <a:latin typeface="Arial Black"/>
                <a:cs typeface="Arial Black"/>
              </a:rPr>
              <a:t> </a:t>
            </a:r>
            <a:r>
              <a:rPr sz="8800" spc="-500" dirty="0">
                <a:solidFill>
                  <a:srgbClr val="004AAC"/>
                </a:solidFill>
                <a:latin typeface="Arial Black"/>
                <a:cs typeface="Arial Black"/>
              </a:rPr>
              <a:t>YOU</a:t>
            </a:r>
            <a:endParaRPr sz="8800" dirty="0">
              <a:latin typeface="Arial Black"/>
              <a:cs typeface="Arial Black"/>
            </a:endParaRPr>
          </a:p>
        </p:txBody>
      </p:sp>
      <p:grpSp>
        <p:nvGrpSpPr>
          <p:cNvPr id="23" name="object 23"/>
          <p:cNvGrpSpPr/>
          <p:nvPr/>
        </p:nvGrpSpPr>
        <p:grpSpPr>
          <a:xfrm>
            <a:off x="167425" y="4867399"/>
            <a:ext cx="10611696" cy="1990937"/>
            <a:chOff x="251137" y="7301098"/>
            <a:chExt cx="15917544" cy="2986405"/>
          </a:xfrm>
        </p:grpSpPr>
        <p:sp>
          <p:nvSpPr>
            <p:cNvPr id="24" name="object 24"/>
            <p:cNvSpPr/>
            <p:nvPr/>
          </p:nvSpPr>
          <p:spPr>
            <a:xfrm>
              <a:off x="251129" y="7647558"/>
              <a:ext cx="4509770" cy="2639695"/>
            </a:xfrm>
            <a:custGeom>
              <a:avLst/>
              <a:gdLst/>
              <a:ahLst/>
              <a:cxnLst/>
              <a:rect l="l" t="t" r="r" b="b"/>
              <a:pathLst>
                <a:path w="4509770" h="2639695">
                  <a:moveTo>
                    <a:pt x="945108" y="1660105"/>
                  </a:moveTo>
                  <a:lnTo>
                    <a:pt x="929297" y="1627682"/>
                  </a:lnTo>
                  <a:lnTo>
                    <a:pt x="900988" y="1604594"/>
                  </a:lnTo>
                  <a:lnTo>
                    <a:pt x="865339" y="1591830"/>
                  </a:lnTo>
                  <a:lnTo>
                    <a:pt x="827468" y="1590357"/>
                  </a:lnTo>
                  <a:lnTo>
                    <a:pt x="791311" y="1598891"/>
                  </a:lnTo>
                  <a:lnTo>
                    <a:pt x="724598" y="1633220"/>
                  </a:lnTo>
                  <a:lnTo>
                    <a:pt x="645909" y="1686890"/>
                  </a:lnTo>
                  <a:lnTo>
                    <a:pt x="614311" y="1709127"/>
                  </a:lnTo>
                  <a:lnTo>
                    <a:pt x="580097" y="1734553"/>
                  </a:lnTo>
                  <a:lnTo>
                    <a:pt x="545211" y="1762531"/>
                  </a:lnTo>
                  <a:lnTo>
                    <a:pt x="511606" y="1792427"/>
                  </a:lnTo>
                  <a:lnTo>
                    <a:pt x="481266" y="1823618"/>
                  </a:lnTo>
                  <a:lnTo>
                    <a:pt x="456133" y="1855482"/>
                  </a:lnTo>
                  <a:lnTo>
                    <a:pt x="429387" y="1918652"/>
                  </a:lnTo>
                  <a:lnTo>
                    <a:pt x="431685" y="1948700"/>
                  </a:lnTo>
                  <a:lnTo>
                    <a:pt x="447040" y="1976869"/>
                  </a:lnTo>
                  <a:lnTo>
                    <a:pt x="477443" y="2002548"/>
                  </a:lnTo>
                  <a:lnTo>
                    <a:pt x="510489" y="2014918"/>
                  </a:lnTo>
                  <a:lnTo>
                    <a:pt x="547954" y="2015032"/>
                  </a:lnTo>
                  <a:lnTo>
                    <a:pt x="588645" y="2004822"/>
                  </a:lnTo>
                  <a:lnTo>
                    <a:pt x="631367" y="1986241"/>
                  </a:lnTo>
                  <a:lnTo>
                    <a:pt x="674916" y="1961222"/>
                  </a:lnTo>
                  <a:lnTo>
                    <a:pt x="718096" y="1931708"/>
                  </a:lnTo>
                  <a:lnTo>
                    <a:pt x="759726" y="1899640"/>
                  </a:lnTo>
                  <a:lnTo>
                    <a:pt x="798588" y="1866963"/>
                  </a:lnTo>
                  <a:lnTo>
                    <a:pt x="833513" y="1835607"/>
                  </a:lnTo>
                  <a:lnTo>
                    <a:pt x="863295" y="1807527"/>
                  </a:lnTo>
                  <a:lnTo>
                    <a:pt x="911644" y="1757603"/>
                  </a:lnTo>
                  <a:lnTo>
                    <a:pt x="945007" y="1694662"/>
                  </a:lnTo>
                  <a:lnTo>
                    <a:pt x="945108" y="1660105"/>
                  </a:lnTo>
                  <a:close/>
                </a:path>
                <a:path w="4509770" h="2639695">
                  <a:moveTo>
                    <a:pt x="2257044" y="782015"/>
                  </a:moveTo>
                  <a:lnTo>
                    <a:pt x="2232177" y="707402"/>
                  </a:lnTo>
                  <a:lnTo>
                    <a:pt x="2208961" y="669874"/>
                  </a:lnTo>
                  <a:lnTo>
                    <a:pt x="2180894" y="633742"/>
                  </a:lnTo>
                  <a:lnTo>
                    <a:pt x="2149691" y="600163"/>
                  </a:lnTo>
                  <a:lnTo>
                    <a:pt x="2117102" y="570306"/>
                  </a:lnTo>
                  <a:lnTo>
                    <a:pt x="2084870" y="545325"/>
                  </a:lnTo>
                  <a:lnTo>
                    <a:pt x="2028380" y="514667"/>
                  </a:lnTo>
                  <a:lnTo>
                    <a:pt x="1987448" y="506590"/>
                  </a:lnTo>
                  <a:lnTo>
                    <a:pt x="1967166" y="508025"/>
                  </a:lnTo>
                  <a:lnTo>
                    <a:pt x="1948167" y="514883"/>
                  </a:lnTo>
                  <a:lnTo>
                    <a:pt x="1930031" y="530352"/>
                  </a:lnTo>
                  <a:lnTo>
                    <a:pt x="1918322" y="551345"/>
                  </a:lnTo>
                  <a:lnTo>
                    <a:pt x="1912950" y="575386"/>
                  </a:lnTo>
                  <a:lnTo>
                    <a:pt x="1913864" y="599998"/>
                  </a:lnTo>
                  <a:lnTo>
                    <a:pt x="1935416" y="661136"/>
                  </a:lnTo>
                  <a:lnTo>
                    <a:pt x="1955419" y="699833"/>
                  </a:lnTo>
                  <a:lnTo>
                    <a:pt x="1980323" y="740625"/>
                  </a:lnTo>
                  <a:lnTo>
                    <a:pt x="2009216" y="781011"/>
                  </a:lnTo>
                  <a:lnTo>
                    <a:pt x="2041169" y="818502"/>
                  </a:lnTo>
                  <a:lnTo>
                    <a:pt x="2075268" y="850607"/>
                  </a:lnTo>
                  <a:lnTo>
                    <a:pt x="2110562" y="874852"/>
                  </a:lnTo>
                  <a:lnTo>
                    <a:pt x="2146135" y="888720"/>
                  </a:lnTo>
                  <a:lnTo>
                    <a:pt x="2181060" y="889723"/>
                  </a:lnTo>
                  <a:lnTo>
                    <a:pt x="2214422" y="875385"/>
                  </a:lnTo>
                  <a:lnTo>
                    <a:pt x="2241600" y="848283"/>
                  </a:lnTo>
                  <a:lnTo>
                    <a:pt x="2255228" y="816775"/>
                  </a:lnTo>
                  <a:lnTo>
                    <a:pt x="2257044" y="782015"/>
                  </a:lnTo>
                  <a:close/>
                </a:path>
                <a:path w="4509770" h="2639695">
                  <a:moveTo>
                    <a:pt x="4080599" y="593623"/>
                  </a:moveTo>
                  <a:lnTo>
                    <a:pt x="4079964" y="543623"/>
                  </a:lnTo>
                  <a:lnTo>
                    <a:pt x="4077335" y="493725"/>
                  </a:lnTo>
                  <a:lnTo>
                    <a:pt x="4072674" y="443979"/>
                  </a:lnTo>
                  <a:lnTo>
                    <a:pt x="4065981" y="394487"/>
                  </a:lnTo>
                  <a:lnTo>
                    <a:pt x="4057243" y="345325"/>
                  </a:lnTo>
                  <a:lnTo>
                    <a:pt x="4045293" y="298437"/>
                  </a:lnTo>
                  <a:lnTo>
                    <a:pt x="4023156" y="256209"/>
                  </a:lnTo>
                  <a:lnTo>
                    <a:pt x="3984548" y="227545"/>
                  </a:lnTo>
                  <a:lnTo>
                    <a:pt x="3961434" y="222592"/>
                  </a:lnTo>
                  <a:lnTo>
                    <a:pt x="3938270" y="226136"/>
                  </a:lnTo>
                  <a:lnTo>
                    <a:pt x="3896233" y="275259"/>
                  </a:lnTo>
                  <a:lnTo>
                    <a:pt x="3886797" y="347116"/>
                  </a:lnTo>
                  <a:lnTo>
                    <a:pt x="3885082" y="648792"/>
                  </a:lnTo>
                  <a:lnTo>
                    <a:pt x="3884345" y="799630"/>
                  </a:lnTo>
                  <a:lnTo>
                    <a:pt x="3883075" y="824598"/>
                  </a:lnTo>
                  <a:lnTo>
                    <a:pt x="3880447" y="861415"/>
                  </a:lnTo>
                  <a:lnTo>
                    <a:pt x="3878034" y="905738"/>
                  </a:lnTo>
                  <a:lnTo>
                    <a:pt x="3877399" y="953223"/>
                  </a:lnTo>
                  <a:lnTo>
                    <a:pt x="3880116" y="999515"/>
                  </a:lnTo>
                  <a:lnTo>
                    <a:pt x="3887762" y="1040269"/>
                  </a:lnTo>
                  <a:lnTo>
                    <a:pt x="3901884" y="1071156"/>
                  </a:lnTo>
                  <a:lnTo>
                    <a:pt x="3924058" y="1087831"/>
                  </a:lnTo>
                  <a:lnTo>
                    <a:pt x="3955859" y="1085938"/>
                  </a:lnTo>
                  <a:lnTo>
                    <a:pt x="4007447" y="1030884"/>
                  </a:lnTo>
                  <a:lnTo>
                    <a:pt x="4026128" y="984643"/>
                  </a:lnTo>
                  <a:lnTo>
                    <a:pt x="4040809" y="931811"/>
                  </a:lnTo>
                  <a:lnTo>
                    <a:pt x="4052049" y="876833"/>
                  </a:lnTo>
                  <a:lnTo>
                    <a:pt x="4060393" y="824128"/>
                  </a:lnTo>
                  <a:lnTo>
                    <a:pt x="4066387" y="778129"/>
                  </a:lnTo>
                  <a:lnTo>
                    <a:pt x="4075900" y="693521"/>
                  </a:lnTo>
                  <a:lnTo>
                    <a:pt x="4079240" y="643610"/>
                  </a:lnTo>
                  <a:lnTo>
                    <a:pt x="4080599" y="593623"/>
                  </a:lnTo>
                  <a:close/>
                </a:path>
                <a:path w="4509770" h="2639695">
                  <a:moveTo>
                    <a:pt x="4457903" y="1220876"/>
                  </a:moveTo>
                  <a:lnTo>
                    <a:pt x="4455566" y="1177290"/>
                  </a:lnTo>
                  <a:lnTo>
                    <a:pt x="4443361" y="1138732"/>
                  </a:lnTo>
                  <a:lnTo>
                    <a:pt x="4410748" y="1103312"/>
                  </a:lnTo>
                  <a:lnTo>
                    <a:pt x="4370946" y="1095286"/>
                  </a:lnTo>
                  <a:lnTo>
                    <a:pt x="4351134" y="1099794"/>
                  </a:lnTo>
                  <a:lnTo>
                    <a:pt x="4312767" y="1118920"/>
                  </a:lnTo>
                  <a:lnTo>
                    <a:pt x="4115600" y="1248041"/>
                  </a:lnTo>
                  <a:lnTo>
                    <a:pt x="4071061" y="1277327"/>
                  </a:lnTo>
                  <a:lnTo>
                    <a:pt x="4034142" y="1307934"/>
                  </a:lnTo>
                  <a:lnTo>
                    <a:pt x="4009415" y="1370380"/>
                  </a:lnTo>
                  <a:lnTo>
                    <a:pt x="4019588" y="1403184"/>
                  </a:lnTo>
                  <a:lnTo>
                    <a:pt x="4046105" y="1424178"/>
                  </a:lnTo>
                  <a:lnTo>
                    <a:pt x="4080484" y="1436128"/>
                  </a:lnTo>
                  <a:lnTo>
                    <a:pt x="4114279" y="1441805"/>
                  </a:lnTo>
                  <a:lnTo>
                    <a:pt x="4139006" y="1443977"/>
                  </a:lnTo>
                  <a:lnTo>
                    <a:pt x="4191520" y="1443647"/>
                  </a:lnTo>
                  <a:lnTo>
                    <a:pt x="4243806" y="1435595"/>
                  </a:lnTo>
                  <a:lnTo>
                    <a:pt x="4295394" y="1419821"/>
                  </a:lnTo>
                  <a:lnTo>
                    <a:pt x="4345775" y="1396301"/>
                  </a:lnTo>
                  <a:lnTo>
                    <a:pt x="4396486" y="1360424"/>
                  </a:lnTo>
                  <a:lnTo>
                    <a:pt x="4438015" y="1303832"/>
                  </a:lnTo>
                  <a:lnTo>
                    <a:pt x="4451629" y="1264666"/>
                  </a:lnTo>
                  <a:lnTo>
                    <a:pt x="4457903" y="1220876"/>
                  </a:lnTo>
                  <a:close/>
                </a:path>
                <a:path w="4509770" h="2639695">
                  <a:moveTo>
                    <a:pt x="4509300" y="1807159"/>
                  </a:moveTo>
                  <a:lnTo>
                    <a:pt x="4502912" y="1756156"/>
                  </a:lnTo>
                  <a:lnTo>
                    <a:pt x="4487672" y="1706918"/>
                  </a:lnTo>
                  <a:lnTo>
                    <a:pt x="4464164" y="1661274"/>
                  </a:lnTo>
                  <a:lnTo>
                    <a:pt x="4432998" y="1621091"/>
                  </a:lnTo>
                  <a:lnTo>
                    <a:pt x="4394746" y="1588211"/>
                  </a:lnTo>
                  <a:lnTo>
                    <a:pt x="4350004" y="1564513"/>
                  </a:lnTo>
                  <a:lnTo>
                    <a:pt x="4308106" y="1552651"/>
                  </a:lnTo>
                  <a:lnTo>
                    <a:pt x="4265092" y="1547812"/>
                  </a:lnTo>
                  <a:lnTo>
                    <a:pt x="4221226" y="1548434"/>
                  </a:lnTo>
                  <a:lnTo>
                    <a:pt x="4176763" y="1552905"/>
                  </a:lnTo>
                  <a:lnTo>
                    <a:pt x="4131957" y="1559648"/>
                  </a:lnTo>
                  <a:lnTo>
                    <a:pt x="4087088" y="1567078"/>
                  </a:lnTo>
                  <a:lnTo>
                    <a:pt x="4042384" y="1573580"/>
                  </a:lnTo>
                  <a:lnTo>
                    <a:pt x="3998125" y="1577594"/>
                  </a:lnTo>
                  <a:lnTo>
                    <a:pt x="3954551" y="1577517"/>
                  </a:lnTo>
                  <a:lnTo>
                    <a:pt x="3911930" y="1571752"/>
                  </a:lnTo>
                  <a:lnTo>
                    <a:pt x="3870528" y="1558721"/>
                  </a:lnTo>
                  <a:lnTo>
                    <a:pt x="3829583" y="1535938"/>
                  </a:lnTo>
                  <a:lnTo>
                    <a:pt x="3794518" y="1505559"/>
                  </a:lnTo>
                  <a:lnTo>
                    <a:pt x="3765245" y="1468970"/>
                  </a:lnTo>
                  <a:lnTo>
                    <a:pt x="3741674" y="1427543"/>
                  </a:lnTo>
                  <a:lnTo>
                    <a:pt x="3723729" y="1382649"/>
                  </a:lnTo>
                  <a:lnTo>
                    <a:pt x="3711308" y="1335684"/>
                  </a:lnTo>
                  <a:lnTo>
                    <a:pt x="3704323" y="1288021"/>
                  </a:lnTo>
                  <a:lnTo>
                    <a:pt x="3701961" y="1240548"/>
                  </a:lnTo>
                  <a:lnTo>
                    <a:pt x="3702862" y="1193050"/>
                  </a:lnTo>
                  <a:lnTo>
                    <a:pt x="3706114" y="1145540"/>
                  </a:lnTo>
                  <a:lnTo>
                    <a:pt x="3710800" y="1098016"/>
                  </a:lnTo>
                  <a:lnTo>
                    <a:pt x="3716007" y="1050467"/>
                  </a:lnTo>
                  <a:lnTo>
                    <a:pt x="3720846" y="1002919"/>
                  </a:lnTo>
                  <a:lnTo>
                    <a:pt x="3724376" y="955370"/>
                  </a:lnTo>
                  <a:lnTo>
                    <a:pt x="3725773" y="907110"/>
                  </a:lnTo>
                  <a:lnTo>
                    <a:pt x="3724821" y="858850"/>
                  </a:lnTo>
                  <a:lnTo>
                    <a:pt x="3721531" y="810704"/>
                  </a:lnTo>
                  <a:lnTo>
                    <a:pt x="3715969" y="762774"/>
                  </a:lnTo>
                  <a:lnTo>
                    <a:pt x="3708146" y="715149"/>
                  </a:lnTo>
                  <a:lnTo>
                    <a:pt x="3698125" y="667918"/>
                  </a:lnTo>
                  <a:lnTo>
                    <a:pt x="3685921" y="621195"/>
                  </a:lnTo>
                  <a:lnTo>
                    <a:pt x="3671595" y="575068"/>
                  </a:lnTo>
                  <a:lnTo>
                    <a:pt x="3655161" y="529640"/>
                  </a:lnTo>
                  <a:lnTo>
                    <a:pt x="3636683" y="485013"/>
                  </a:lnTo>
                  <a:lnTo>
                    <a:pt x="3616172" y="441286"/>
                  </a:lnTo>
                  <a:lnTo>
                    <a:pt x="3593693" y="398538"/>
                  </a:lnTo>
                  <a:lnTo>
                    <a:pt x="3569271" y="356895"/>
                  </a:lnTo>
                  <a:lnTo>
                    <a:pt x="3542944" y="316420"/>
                  </a:lnTo>
                  <a:lnTo>
                    <a:pt x="3514750" y="277253"/>
                  </a:lnTo>
                  <a:lnTo>
                    <a:pt x="3484727" y="239458"/>
                  </a:lnTo>
                  <a:lnTo>
                    <a:pt x="3452914" y="203149"/>
                  </a:lnTo>
                  <a:lnTo>
                    <a:pt x="3419348" y="168427"/>
                  </a:lnTo>
                  <a:lnTo>
                    <a:pt x="3384321" y="136194"/>
                  </a:lnTo>
                  <a:lnTo>
                    <a:pt x="3346691" y="105981"/>
                  </a:lnTo>
                  <a:lnTo>
                    <a:pt x="3306826" y="78397"/>
                  </a:lnTo>
                  <a:lnTo>
                    <a:pt x="3265132" y="53987"/>
                  </a:lnTo>
                  <a:lnTo>
                    <a:pt x="3221964" y="33375"/>
                  </a:lnTo>
                  <a:lnTo>
                    <a:pt x="3177705" y="17106"/>
                  </a:lnTo>
                  <a:lnTo>
                    <a:pt x="3132747" y="5791"/>
                  </a:lnTo>
                  <a:lnTo>
                    <a:pt x="3087471" y="0"/>
                  </a:lnTo>
                  <a:lnTo>
                    <a:pt x="3042247" y="317"/>
                  </a:lnTo>
                  <a:lnTo>
                    <a:pt x="2997454" y="7315"/>
                  </a:lnTo>
                  <a:lnTo>
                    <a:pt x="2953461" y="21602"/>
                  </a:lnTo>
                  <a:lnTo>
                    <a:pt x="2912541" y="42494"/>
                  </a:lnTo>
                  <a:lnTo>
                    <a:pt x="2876181" y="68668"/>
                  </a:lnTo>
                  <a:lnTo>
                    <a:pt x="2844038" y="99555"/>
                  </a:lnTo>
                  <a:lnTo>
                    <a:pt x="2815767" y="134543"/>
                  </a:lnTo>
                  <a:lnTo>
                    <a:pt x="2790990" y="173037"/>
                  </a:lnTo>
                  <a:lnTo>
                    <a:pt x="2769374" y="214464"/>
                  </a:lnTo>
                  <a:lnTo>
                    <a:pt x="2750553" y="258203"/>
                  </a:lnTo>
                  <a:lnTo>
                    <a:pt x="2734157" y="303682"/>
                  </a:lnTo>
                  <a:lnTo>
                    <a:pt x="2719857" y="350304"/>
                  </a:lnTo>
                  <a:lnTo>
                    <a:pt x="2707284" y="397459"/>
                  </a:lnTo>
                  <a:lnTo>
                    <a:pt x="2696070" y="444576"/>
                  </a:lnTo>
                  <a:lnTo>
                    <a:pt x="2685885" y="491045"/>
                  </a:lnTo>
                  <a:lnTo>
                    <a:pt x="2674759" y="542074"/>
                  </a:lnTo>
                  <a:lnTo>
                    <a:pt x="2662859" y="593128"/>
                  </a:lnTo>
                  <a:lnTo>
                    <a:pt x="2649867" y="643966"/>
                  </a:lnTo>
                  <a:lnTo>
                    <a:pt x="2635440" y="694347"/>
                  </a:lnTo>
                  <a:lnTo>
                    <a:pt x="2619286" y="744042"/>
                  </a:lnTo>
                  <a:lnTo>
                    <a:pt x="2601087" y="792797"/>
                  </a:lnTo>
                  <a:lnTo>
                    <a:pt x="2580500" y="840371"/>
                  </a:lnTo>
                  <a:lnTo>
                    <a:pt x="2557246" y="886536"/>
                  </a:lnTo>
                  <a:lnTo>
                    <a:pt x="2530983" y="931037"/>
                  </a:lnTo>
                  <a:lnTo>
                    <a:pt x="2501392" y="973645"/>
                  </a:lnTo>
                  <a:lnTo>
                    <a:pt x="2471077" y="1010285"/>
                  </a:lnTo>
                  <a:lnTo>
                    <a:pt x="2437358" y="1044346"/>
                  </a:lnTo>
                  <a:lnTo>
                    <a:pt x="2400668" y="1075372"/>
                  </a:lnTo>
                  <a:lnTo>
                    <a:pt x="2361400" y="1102931"/>
                  </a:lnTo>
                  <a:lnTo>
                    <a:pt x="2319972" y="1126591"/>
                  </a:lnTo>
                  <a:lnTo>
                    <a:pt x="2276767" y="1145908"/>
                  </a:lnTo>
                  <a:lnTo>
                    <a:pt x="2232202" y="1160449"/>
                  </a:lnTo>
                  <a:lnTo>
                    <a:pt x="2186686" y="1169784"/>
                  </a:lnTo>
                  <a:lnTo>
                    <a:pt x="2140610" y="1173467"/>
                  </a:lnTo>
                  <a:lnTo>
                    <a:pt x="2094395" y="1171067"/>
                  </a:lnTo>
                  <a:lnTo>
                    <a:pt x="2048433" y="1162138"/>
                  </a:lnTo>
                  <a:lnTo>
                    <a:pt x="2002282" y="1146200"/>
                  </a:lnTo>
                  <a:lnTo>
                    <a:pt x="1959495" y="1124699"/>
                  </a:lnTo>
                  <a:lnTo>
                    <a:pt x="1919668" y="1098334"/>
                  </a:lnTo>
                  <a:lnTo>
                    <a:pt x="1882419" y="1067752"/>
                  </a:lnTo>
                  <a:lnTo>
                    <a:pt x="1847354" y="1033665"/>
                  </a:lnTo>
                  <a:lnTo>
                    <a:pt x="1814068" y="996759"/>
                  </a:lnTo>
                  <a:lnTo>
                    <a:pt x="1782191" y="957694"/>
                  </a:lnTo>
                  <a:lnTo>
                    <a:pt x="1751317" y="917181"/>
                  </a:lnTo>
                  <a:lnTo>
                    <a:pt x="1721053" y="875880"/>
                  </a:lnTo>
                  <a:lnTo>
                    <a:pt x="1691005" y="834491"/>
                  </a:lnTo>
                  <a:lnTo>
                    <a:pt x="1660791" y="793699"/>
                  </a:lnTo>
                  <a:lnTo>
                    <a:pt x="1630006" y="754176"/>
                  </a:lnTo>
                  <a:lnTo>
                    <a:pt x="1598803" y="717270"/>
                  </a:lnTo>
                  <a:lnTo>
                    <a:pt x="1565998" y="681786"/>
                  </a:lnTo>
                  <a:lnTo>
                    <a:pt x="1531658" y="647801"/>
                  </a:lnTo>
                  <a:lnTo>
                    <a:pt x="1495869" y="615327"/>
                  </a:lnTo>
                  <a:lnTo>
                    <a:pt x="1458709" y="584428"/>
                  </a:lnTo>
                  <a:lnTo>
                    <a:pt x="1420266" y="555142"/>
                  </a:lnTo>
                  <a:lnTo>
                    <a:pt x="1380604" y="527519"/>
                  </a:lnTo>
                  <a:lnTo>
                    <a:pt x="1339799" y="501586"/>
                  </a:lnTo>
                  <a:lnTo>
                    <a:pt x="1297940" y="477393"/>
                  </a:lnTo>
                  <a:lnTo>
                    <a:pt x="1255102" y="455002"/>
                  </a:lnTo>
                  <a:lnTo>
                    <a:pt x="1211364" y="434428"/>
                  </a:lnTo>
                  <a:lnTo>
                    <a:pt x="1166799" y="415734"/>
                  </a:lnTo>
                  <a:lnTo>
                    <a:pt x="1121498" y="398945"/>
                  </a:lnTo>
                  <a:lnTo>
                    <a:pt x="1075524" y="384124"/>
                  </a:lnTo>
                  <a:lnTo>
                    <a:pt x="1028954" y="371309"/>
                  </a:lnTo>
                  <a:lnTo>
                    <a:pt x="981875" y="360553"/>
                  </a:lnTo>
                  <a:lnTo>
                    <a:pt x="934377" y="351878"/>
                  </a:lnTo>
                  <a:lnTo>
                    <a:pt x="886510" y="345338"/>
                  </a:lnTo>
                  <a:lnTo>
                    <a:pt x="838200" y="340995"/>
                  </a:lnTo>
                  <a:lnTo>
                    <a:pt x="789571" y="339115"/>
                  </a:lnTo>
                  <a:lnTo>
                    <a:pt x="740918" y="339966"/>
                  </a:lnTo>
                  <a:lnTo>
                    <a:pt x="692531" y="343750"/>
                  </a:lnTo>
                  <a:lnTo>
                    <a:pt x="644690" y="350748"/>
                  </a:lnTo>
                  <a:lnTo>
                    <a:pt x="597700" y="361175"/>
                  </a:lnTo>
                  <a:lnTo>
                    <a:pt x="551853" y="375285"/>
                  </a:lnTo>
                  <a:lnTo>
                    <a:pt x="507441" y="393319"/>
                  </a:lnTo>
                  <a:lnTo>
                    <a:pt x="464743" y="415518"/>
                  </a:lnTo>
                  <a:lnTo>
                    <a:pt x="424345" y="442315"/>
                  </a:lnTo>
                  <a:lnTo>
                    <a:pt x="387045" y="473646"/>
                  </a:lnTo>
                  <a:lnTo>
                    <a:pt x="353453" y="508965"/>
                  </a:lnTo>
                  <a:lnTo>
                    <a:pt x="324154" y="547738"/>
                  </a:lnTo>
                  <a:lnTo>
                    <a:pt x="299770" y="589419"/>
                  </a:lnTo>
                  <a:lnTo>
                    <a:pt x="280885" y="633463"/>
                  </a:lnTo>
                  <a:lnTo>
                    <a:pt x="268109" y="679348"/>
                  </a:lnTo>
                  <a:lnTo>
                    <a:pt x="262064" y="726528"/>
                  </a:lnTo>
                  <a:lnTo>
                    <a:pt x="263321" y="774458"/>
                  </a:lnTo>
                  <a:lnTo>
                    <a:pt x="272542" y="823645"/>
                  </a:lnTo>
                  <a:lnTo>
                    <a:pt x="288950" y="870318"/>
                  </a:lnTo>
                  <a:lnTo>
                    <a:pt x="311734" y="914361"/>
                  </a:lnTo>
                  <a:lnTo>
                    <a:pt x="340080" y="955662"/>
                  </a:lnTo>
                  <a:lnTo>
                    <a:pt x="373189" y="994130"/>
                  </a:lnTo>
                  <a:lnTo>
                    <a:pt x="410248" y="1029652"/>
                  </a:lnTo>
                  <a:lnTo>
                    <a:pt x="450430" y="1062139"/>
                  </a:lnTo>
                  <a:lnTo>
                    <a:pt x="492925" y="1091476"/>
                  </a:lnTo>
                  <a:lnTo>
                    <a:pt x="536930" y="1117574"/>
                  </a:lnTo>
                  <a:lnTo>
                    <a:pt x="581952" y="1140955"/>
                  </a:lnTo>
                  <a:lnTo>
                    <a:pt x="627849" y="1162608"/>
                  </a:lnTo>
                  <a:lnTo>
                    <a:pt x="674331" y="1183106"/>
                  </a:lnTo>
                  <a:lnTo>
                    <a:pt x="767854" y="1222870"/>
                  </a:lnTo>
                  <a:lnTo>
                    <a:pt x="814311" y="1243279"/>
                  </a:lnTo>
                  <a:lnTo>
                    <a:pt x="860171" y="1264805"/>
                  </a:lnTo>
                  <a:lnTo>
                    <a:pt x="905129" y="1287995"/>
                  </a:lnTo>
                  <a:lnTo>
                    <a:pt x="948893" y="1313421"/>
                  </a:lnTo>
                  <a:lnTo>
                    <a:pt x="991273" y="1342110"/>
                  </a:lnTo>
                  <a:lnTo>
                    <a:pt x="1031544" y="1374508"/>
                  </a:lnTo>
                  <a:lnTo>
                    <a:pt x="1068870" y="1410322"/>
                  </a:lnTo>
                  <a:lnTo>
                    <a:pt x="1102385" y="1449235"/>
                  </a:lnTo>
                  <a:lnTo>
                    <a:pt x="1131239" y="1490967"/>
                  </a:lnTo>
                  <a:lnTo>
                    <a:pt x="1154582" y="1535201"/>
                  </a:lnTo>
                  <a:lnTo>
                    <a:pt x="1171575" y="1581632"/>
                  </a:lnTo>
                  <a:lnTo>
                    <a:pt x="1181341" y="1629981"/>
                  </a:lnTo>
                  <a:lnTo>
                    <a:pt x="1183055" y="1679930"/>
                  </a:lnTo>
                  <a:lnTo>
                    <a:pt x="1177264" y="1725053"/>
                  </a:lnTo>
                  <a:lnTo>
                    <a:pt x="1165059" y="1767827"/>
                  </a:lnTo>
                  <a:lnTo>
                    <a:pt x="1147064" y="1808251"/>
                  </a:lnTo>
                  <a:lnTo>
                    <a:pt x="1123886" y="1846326"/>
                  </a:lnTo>
                  <a:lnTo>
                    <a:pt x="1096124" y="1882051"/>
                  </a:lnTo>
                  <a:lnTo>
                    <a:pt x="1064387" y="1915414"/>
                  </a:lnTo>
                  <a:lnTo>
                    <a:pt x="1029296" y="1946402"/>
                  </a:lnTo>
                  <a:lnTo>
                    <a:pt x="991438" y="1975040"/>
                  </a:lnTo>
                  <a:lnTo>
                    <a:pt x="951420" y="2001304"/>
                  </a:lnTo>
                  <a:lnTo>
                    <a:pt x="909878" y="2025192"/>
                  </a:lnTo>
                  <a:lnTo>
                    <a:pt x="867384" y="2046706"/>
                  </a:lnTo>
                  <a:lnTo>
                    <a:pt x="824572" y="2065832"/>
                  </a:lnTo>
                  <a:lnTo>
                    <a:pt x="776389" y="2085276"/>
                  </a:lnTo>
                  <a:lnTo>
                    <a:pt x="727773" y="2103628"/>
                  </a:lnTo>
                  <a:lnTo>
                    <a:pt x="678865" y="2121255"/>
                  </a:lnTo>
                  <a:lnTo>
                    <a:pt x="580758" y="2155748"/>
                  </a:lnTo>
                  <a:lnTo>
                    <a:pt x="531876" y="2173351"/>
                  </a:lnTo>
                  <a:lnTo>
                    <a:pt x="483285" y="2191689"/>
                  </a:lnTo>
                  <a:lnTo>
                    <a:pt x="435165" y="2211133"/>
                  </a:lnTo>
                  <a:lnTo>
                    <a:pt x="387654" y="2232037"/>
                  </a:lnTo>
                  <a:lnTo>
                    <a:pt x="340804" y="2254935"/>
                  </a:lnTo>
                  <a:lnTo>
                    <a:pt x="294894" y="2280158"/>
                  </a:lnTo>
                  <a:lnTo>
                    <a:pt x="250393" y="2307806"/>
                  </a:lnTo>
                  <a:lnTo>
                    <a:pt x="207746" y="2338006"/>
                  </a:lnTo>
                  <a:lnTo>
                    <a:pt x="167424" y="2370836"/>
                  </a:lnTo>
                  <a:lnTo>
                    <a:pt x="129870" y="2406408"/>
                  </a:lnTo>
                  <a:lnTo>
                    <a:pt x="95567" y="2444826"/>
                  </a:lnTo>
                  <a:lnTo>
                    <a:pt x="64960" y="2486190"/>
                  </a:lnTo>
                  <a:lnTo>
                    <a:pt x="38519" y="2530602"/>
                  </a:lnTo>
                  <a:lnTo>
                    <a:pt x="19075" y="2573312"/>
                  </a:lnTo>
                  <a:lnTo>
                    <a:pt x="4432" y="2618181"/>
                  </a:lnTo>
                  <a:lnTo>
                    <a:pt x="0" y="2639453"/>
                  </a:lnTo>
                  <a:lnTo>
                    <a:pt x="3672065" y="2639441"/>
                  </a:lnTo>
                  <a:lnTo>
                    <a:pt x="3687203" y="2619933"/>
                  </a:lnTo>
                  <a:lnTo>
                    <a:pt x="3719322" y="2583853"/>
                  </a:lnTo>
                  <a:lnTo>
                    <a:pt x="3753764" y="2549702"/>
                  </a:lnTo>
                  <a:lnTo>
                    <a:pt x="3790073" y="2517660"/>
                  </a:lnTo>
                  <a:lnTo>
                    <a:pt x="3827805" y="2487904"/>
                  </a:lnTo>
                  <a:lnTo>
                    <a:pt x="3866515" y="2460637"/>
                  </a:lnTo>
                  <a:lnTo>
                    <a:pt x="3909072" y="2433307"/>
                  </a:lnTo>
                  <a:lnTo>
                    <a:pt x="3952506" y="2407031"/>
                  </a:lnTo>
                  <a:lnTo>
                    <a:pt x="3996525" y="2381466"/>
                  </a:lnTo>
                  <a:lnTo>
                    <a:pt x="4085107" y="2331059"/>
                  </a:lnTo>
                  <a:lnTo>
                    <a:pt x="4129074" y="2305532"/>
                  </a:lnTo>
                  <a:lnTo>
                    <a:pt x="4172420" y="2279319"/>
                  </a:lnTo>
                  <a:lnTo>
                    <a:pt x="4214850" y="2252078"/>
                  </a:lnTo>
                  <a:lnTo>
                    <a:pt x="4256049" y="2223465"/>
                  </a:lnTo>
                  <a:lnTo>
                    <a:pt x="4295724" y="2193137"/>
                  </a:lnTo>
                  <a:lnTo>
                    <a:pt x="4333570" y="2160727"/>
                  </a:lnTo>
                  <a:lnTo>
                    <a:pt x="4369295" y="2125916"/>
                  </a:lnTo>
                  <a:lnTo>
                    <a:pt x="4402594" y="2088337"/>
                  </a:lnTo>
                  <a:lnTo>
                    <a:pt x="4433252" y="2047074"/>
                  </a:lnTo>
                  <a:lnTo>
                    <a:pt x="4459871" y="2002955"/>
                  </a:lnTo>
                  <a:lnTo>
                    <a:pt x="4481601" y="1956435"/>
                  </a:lnTo>
                  <a:lnTo>
                    <a:pt x="4497641" y="1907971"/>
                  </a:lnTo>
                  <a:lnTo>
                    <a:pt x="4507141" y="1858060"/>
                  </a:lnTo>
                  <a:lnTo>
                    <a:pt x="4509300" y="1807159"/>
                  </a:lnTo>
                  <a:close/>
                </a:path>
              </a:pathLst>
            </a:custGeom>
            <a:solidFill>
              <a:srgbClr val="00B8F1"/>
            </a:solidFill>
          </p:spPr>
          <p:txBody>
            <a:bodyPr wrap="square" lIns="0" tIns="0" rIns="0" bIns="0" rtlCol="0"/>
            <a:lstStyle/>
            <a:p>
              <a:endParaRPr/>
            </a:p>
          </p:txBody>
        </p:sp>
        <p:sp>
          <p:nvSpPr>
            <p:cNvPr id="25" name="object 25"/>
            <p:cNvSpPr/>
            <p:nvPr/>
          </p:nvSpPr>
          <p:spPr>
            <a:xfrm>
              <a:off x="830834" y="7882597"/>
              <a:ext cx="3703320" cy="1965960"/>
            </a:xfrm>
            <a:custGeom>
              <a:avLst/>
              <a:gdLst/>
              <a:ahLst/>
              <a:cxnLst/>
              <a:rect l="l" t="t" r="r" b="b"/>
              <a:pathLst>
                <a:path w="3703320" h="1965959">
                  <a:moveTo>
                    <a:pt x="646811" y="462991"/>
                  </a:moveTo>
                  <a:lnTo>
                    <a:pt x="640562" y="459206"/>
                  </a:lnTo>
                  <a:lnTo>
                    <a:pt x="634326" y="455866"/>
                  </a:lnTo>
                  <a:lnTo>
                    <a:pt x="627646" y="451853"/>
                  </a:lnTo>
                  <a:lnTo>
                    <a:pt x="618286" y="446722"/>
                  </a:lnTo>
                  <a:lnTo>
                    <a:pt x="608711" y="441820"/>
                  </a:lnTo>
                  <a:lnTo>
                    <a:pt x="602462" y="438480"/>
                  </a:lnTo>
                  <a:lnTo>
                    <a:pt x="589546" y="432244"/>
                  </a:lnTo>
                  <a:lnTo>
                    <a:pt x="560133" y="418871"/>
                  </a:lnTo>
                  <a:lnTo>
                    <a:pt x="550113" y="414870"/>
                  </a:lnTo>
                  <a:lnTo>
                    <a:pt x="530275" y="406844"/>
                  </a:lnTo>
                  <a:lnTo>
                    <a:pt x="469226" y="385902"/>
                  </a:lnTo>
                  <a:lnTo>
                    <a:pt x="427570" y="374535"/>
                  </a:lnTo>
                  <a:lnTo>
                    <a:pt x="374980" y="362724"/>
                  </a:lnTo>
                  <a:lnTo>
                    <a:pt x="321729" y="354482"/>
                  </a:lnTo>
                  <a:lnTo>
                    <a:pt x="278955" y="350024"/>
                  </a:lnTo>
                  <a:lnTo>
                    <a:pt x="214337" y="347357"/>
                  </a:lnTo>
                  <a:lnTo>
                    <a:pt x="192735" y="347573"/>
                  </a:lnTo>
                  <a:lnTo>
                    <a:pt x="149733" y="349364"/>
                  </a:lnTo>
                  <a:lnTo>
                    <a:pt x="106502" y="354711"/>
                  </a:lnTo>
                  <a:lnTo>
                    <a:pt x="64389" y="366522"/>
                  </a:lnTo>
                  <a:lnTo>
                    <a:pt x="26289" y="388353"/>
                  </a:lnTo>
                  <a:lnTo>
                    <a:pt x="20942" y="393255"/>
                  </a:lnTo>
                  <a:lnTo>
                    <a:pt x="18275" y="395706"/>
                  </a:lnTo>
                  <a:lnTo>
                    <a:pt x="15824" y="398373"/>
                  </a:lnTo>
                  <a:lnTo>
                    <a:pt x="13589" y="401269"/>
                  </a:lnTo>
                  <a:lnTo>
                    <a:pt x="11150" y="403948"/>
                  </a:lnTo>
                  <a:lnTo>
                    <a:pt x="8915" y="406844"/>
                  </a:lnTo>
                  <a:lnTo>
                    <a:pt x="6908" y="409968"/>
                  </a:lnTo>
                  <a:lnTo>
                    <a:pt x="4902" y="412864"/>
                  </a:lnTo>
                  <a:lnTo>
                    <a:pt x="3340" y="415975"/>
                  </a:lnTo>
                  <a:lnTo>
                    <a:pt x="1562" y="419328"/>
                  </a:lnTo>
                  <a:lnTo>
                    <a:pt x="0" y="422440"/>
                  </a:lnTo>
                  <a:lnTo>
                    <a:pt x="30086" y="393255"/>
                  </a:lnTo>
                  <a:lnTo>
                    <a:pt x="67957" y="376770"/>
                  </a:lnTo>
                  <a:lnTo>
                    <a:pt x="108877" y="368998"/>
                  </a:lnTo>
                  <a:lnTo>
                    <a:pt x="150622" y="366737"/>
                  </a:lnTo>
                  <a:lnTo>
                    <a:pt x="171780" y="366966"/>
                  </a:lnTo>
                  <a:lnTo>
                    <a:pt x="182257" y="366966"/>
                  </a:lnTo>
                  <a:lnTo>
                    <a:pt x="235064" y="368973"/>
                  </a:lnTo>
                  <a:lnTo>
                    <a:pt x="277177" y="372313"/>
                  </a:lnTo>
                  <a:lnTo>
                    <a:pt x="340004" y="379666"/>
                  </a:lnTo>
                  <a:lnTo>
                    <a:pt x="360946" y="383006"/>
                  </a:lnTo>
                  <a:lnTo>
                    <a:pt x="371424" y="384568"/>
                  </a:lnTo>
                  <a:lnTo>
                    <a:pt x="381889" y="386575"/>
                  </a:lnTo>
                  <a:lnTo>
                    <a:pt x="402615" y="390359"/>
                  </a:lnTo>
                  <a:lnTo>
                    <a:pt x="433578" y="397040"/>
                  </a:lnTo>
                  <a:lnTo>
                    <a:pt x="464324" y="404393"/>
                  </a:lnTo>
                  <a:lnTo>
                    <a:pt x="495071" y="412419"/>
                  </a:lnTo>
                  <a:lnTo>
                    <a:pt x="525818" y="421106"/>
                  </a:lnTo>
                  <a:lnTo>
                    <a:pt x="546100" y="427570"/>
                  </a:lnTo>
                  <a:lnTo>
                    <a:pt x="556348" y="430682"/>
                  </a:lnTo>
                  <a:lnTo>
                    <a:pt x="566369" y="434022"/>
                  </a:lnTo>
                  <a:lnTo>
                    <a:pt x="586651" y="440715"/>
                  </a:lnTo>
                  <a:lnTo>
                    <a:pt x="606704" y="448068"/>
                  </a:lnTo>
                  <a:lnTo>
                    <a:pt x="616724" y="451624"/>
                  </a:lnTo>
                  <a:lnTo>
                    <a:pt x="626757" y="455422"/>
                  </a:lnTo>
                  <a:lnTo>
                    <a:pt x="633437" y="457873"/>
                  </a:lnTo>
                  <a:lnTo>
                    <a:pt x="640118" y="460540"/>
                  </a:lnTo>
                  <a:lnTo>
                    <a:pt x="646811" y="462991"/>
                  </a:lnTo>
                  <a:close/>
                </a:path>
                <a:path w="3703320" h="1965959">
                  <a:moveTo>
                    <a:pt x="2949930" y="498195"/>
                  </a:moveTo>
                  <a:lnTo>
                    <a:pt x="2936608" y="455218"/>
                  </a:lnTo>
                  <a:lnTo>
                    <a:pt x="2922193" y="412559"/>
                  </a:lnTo>
                  <a:lnTo>
                    <a:pt x="2906445" y="370268"/>
                  </a:lnTo>
                  <a:lnTo>
                    <a:pt x="2889110" y="328422"/>
                  </a:lnTo>
                  <a:lnTo>
                    <a:pt x="2870098" y="287324"/>
                  </a:lnTo>
                  <a:lnTo>
                    <a:pt x="2848953" y="247180"/>
                  </a:lnTo>
                  <a:lnTo>
                    <a:pt x="2825381" y="208318"/>
                  </a:lnTo>
                  <a:lnTo>
                    <a:pt x="2799092" y="171119"/>
                  </a:lnTo>
                  <a:lnTo>
                    <a:pt x="2769793" y="136067"/>
                  </a:lnTo>
                  <a:lnTo>
                    <a:pt x="2737434" y="103746"/>
                  </a:lnTo>
                  <a:lnTo>
                    <a:pt x="2702153" y="74650"/>
                  </a:lnTo>
                  <a:lnTo>
                    <a:pt x="2664079" y="49237"/>
                  </a:lnTo>
                  <a:lnTo>
                    <a:pt x="2623578" y="28359"/>
                  </a:lnTo>
                  <a:lnTo>
                    <a:pt x="2580754" y="12484"/>
                  </a:lnTo>
                  <a:lnTo>
                    <a:pt x="2536494" y="2819"/>
                  </a:lnTo>
                  <a:lnTo>
                    <a:pt x="2491409" y="0"/>
                  </a:lnTo>
                  <a:lnTo>
                    <a:pt x="2535224" y="8813"/>
                  </a:lnTo>
                  <a:lnTo>
                    <a:pt x="2577261" y="22809"/>
                  </a:lnTo>
                  <a:lnTo>
                    <a:pt x="2617266" y="41452"/>
                  </a:lnTo>
                  <a:lnTo>
                    <a:pt x="2654947" y="64173"/>
                  </a:lnTo>
                  <a:lnTo>
                    <a:pt x="2690317" y="90309"/>
                  </a:lnTo>
                  <a:lnTo>
                    <a:pt x="2723261" y="119367"/>
                  </a:lnTo>
                  <a:lnTo>
                    <a:pt x="2753728" y="151028"/>
                  </a:lnTo>
                  <a:lnTo>
                    <a:pt x="2781719" y="184937"/>
                  </a:lnTo>
                  <a:lnTo>
                    <a:pt x="2807474" y="220726"/>
                  </a:lnTo>
                  <a:lnTo>
                    <a:pt x="2831147" y="258038"/>
                  </a:lnTo>
                  <a:lnTo>
                    <a:pt x="2853118" y="296570"/>
                  </a:lnTo>
                  <a:lnTo>
                    <a:pt x="2873730" y="335991"/>
                  </a:lnTo>
                  <a:lnTo>
                    <a:pt x="2893288" y="376186"/>
                  </a:lnTo>
                  <a:lnTo>
                    <a:pt x="2912173" y="416763"/>
                  </a:lnTo>
                  <a:lnTo>
                    <a:pt x="2930880" y="457504"/>
                  </a:lnTo>
                  <a:lnTo>
                    <a:pt x="2949930" y="498195"/>
                  </a:lnTo>
                  <a:close/>
                </a:path>
                <a:path w="3703320" h="1965959">
                  <a:moveTo>
                    <a:pt x="3703015" y="1562252"/>
                  </a:moveTo>
                  <a:lnTo>
                    <a:pt x="3700234" y="1523936"/>
                  </a:lnTo>
                  <a:lnTo>
                    <a:pt x="3693439" y="1486331"/>
                  </a:lnTo>
                  <a:lnTo>
                    <a:pt x="3694099" y="1524203"/>
                  </a:lnTo>
                  <a:lnTo>
                    <a:pt x="3692093" y="1561807"/>
                  </a:lnTo>
                  <a:lnTo>
                    <a:pt x="3680066" y="1635607"/>
                  </a:lnTo>
                  <a:lnTo>
                    <a:pt x="3657371" y="1706359"/>
                  </a:lnTo>
                  <a:lnTo>
                    <a:pt x="3624148" y="1772412"/>
                  </a:lnTo>
                  <a:lnTo>
                    <a:pt x="3580866" y="1832381"/>
                  </a:lnTo>
                  <a:lnTo>
                    <a:pt x="3528555" y="1885149"/>
                  </a:lnTo>
                  <a:lnTo>
                    <a:pt x="3468547" y="1929739"/>
                  </a:lnTo>
                  <a:lnTo>
                    <a:pt x="3402012" y="1965807"/>
                  </a:lnTo>
                  <a:lnTo>
                    <a:pt x="3438550" y="1954542"/>
                  </a:lnTo>
                  <a:lnTo>
                    <a:pt x="3473805" y="1939378"/>
                  </a:lnTo>
                  <a:lnTo>
                    <a:pt x="3507473" y="1920659"/>
                  </a:lnTo>
                  <a:lnTo>
                    <a:pt x="3539248" y="1898751"/>
                  </a:lnTo>
                  <a:lnTo>
                    <a:pt x="3569081" y="1873897"/>
                  </a:lnTo>
                  <a:lnTo>
                    <a:pt x="3596513" y="1846300"/>
                  </a:lnTo>
                  <a:lnTo>
                    <a:pt x="3621278" y="1816252"/>
                  </a:lnTo>
                  <a:lnTo>
                    <a:pt x="3643084" y="1784007"/>
                  </a:lnTo>
                  <a:lnTo>
                    <a:pt x="3661689" y="1749806"/>
                  </a:lnTo>
                  <a:lnTo>
                    <a:pt x="3677005" y="1714017"/>
                  </a:lnTo>
                  <a:lnTo>
                    <a:pt x="3688892" y="1676996"/>
                  </a:lnTo>
                  <a:lnTo>
                    <a:pt x="3697224" y="1639176"/>
                  </a:lnTo>
                  <a:lnTo>
                    <a:pt x="3701961" y="1600822"/>
                  </a:lnTo>
                  <a:lnTo>
                    <a:pt x="3703015" y="1562252"/>
                  </a:lnTo>
                  <a:close/>
                </a:path>
              </a:pathLst>
            </a:custGeom>
            <a:solidFill>
              <a:srgbClr val="FFFFFF"/>
            </a:solidFill>
          </p:spPr>
          <p:txBody>
            <a:bodyPr wrap="square" lIns="0" tIns="0" rIns="0" bIns="0" rtlCol="0"/>
            <a:lstStyle/>
            <a:p>
              <a:endParaRPr/>
            </a:p>
          </p:txBody>
        </p:sp>
        <p:sp>
          <p:nvSpPr>
            <p:cNvPr id="26" name="object 26"/>
            <p:cNvSpPr/>
            <p:nvPr/>
          </p:nvSpPr>
          <p:spPr>
            <a:xfrm>
              <a:off x="14640268" y="7301102"/>
              <a:ext cx="1528445" cy="1899285"/>
            </a:xfrm>
            <a:custGeom>
              <a:avLst/>
              <a:gdLst/>
              <a:ahLst/>
              <a:cxnLst/>
              <a:rect l="l" t="t" r="r" b="b"/>
              <a:pathLst>
                <a:path w="1528444" h="1899284">
                  <a:moveTo>
                    <a:pt x="558419" y="1619643"/>
                  </a:moveTo>
                  <a:lnTo>
                    <a:pt x="554761" y="1574342"/>
                  </a:lnTo>
                  <a:lnTo>
                    <a:pt x="544182" y="1531378"/>
                  </a:lnTo>
                  <a:lnTo>
                    <a:pt x="527253" y="1491322"/>
                  </a:lnTo>
                  <a:lnTo>
                    <a:pt x="504558" y="1454734"/>
                  </a:lnTo>
                  <a:lnTo>
                    <a:pt x="476656" y="1422196"/>
                  </a:lnTo>
                  <a:lnTo>
                    <a:pt x="444119" y="1394282"/>
                  </a:lnTo>
                  <a:lnTo>
                    <a:pt x="407543" y="1371574"/>
                  </a:lnTo>
                  <a:lnTo>
                    <a:pt x="367474" y="1354645"/>
                  </a:lnTo>
                  <a:lnTo>
                    <a:pt x="324510" y="1344053"/>
                  </a:lnTo>
                  <a:lnTo>
                    <a:pt x="279222" y="1340408"/>
                  </a:lnTo>
                  <a:lnTo>
                    <a:pt x="233921" y="1344053"/>
                  </a:lnTo>
                  <a:lnTo>
                    <a:pt x="190957" y="1354645"/>
                  </a:lnTo>
                  <a:lnTo>
                    <a:pt x="150901" y="1371574"/>
                  </a:lnTo>
                  <a:lnTo>
                    <a:pt x="114312" y="1394282"/>
                  </a:lnTo>
                  <a:lnTo>
                    <a:pt x="81775" y="1422196"/>
                  </a:lnTo>
                  <a:lnTo>
                    <a:pt x="53873" y="1454734"/>
                  </a:lnTo>
                  <a:lnTo>
                    <a:pt x="31165" y="1491322"/>
                  </a:lnTo>
                  <a:lnTo>
                    <a:pt x="14236" y="1531378"/>
                  </a:lnTo>
                  <a:lnTo>
                    <a:pt x="3657" y="1574342"/>
                  </a:lnTo>
                  <a:lnTo>
                    <a:pt x="0" y="1619643"/>
                  </a:lnTo>
                  <a:lnTo>
                    <a:pt x="3657" y="1664919"/>
                  </a:lnTo>
                  <a:lnTo>
                    <a:pt x="14236" y="1707870"/>
                  </a:lnTo>
                  <a:lnTo>
                    <a:pt x="31165" y="1747926"/>
                  </a:lnTo>
                  <a:lnTo>
                    <a:pt x="53873" y="1784502"/>
                  </a:lnTo>
                  <a:lnTo>
                    <a:pt x="81775" y="1817039"/>
                  </a:lnTo>
                  <a:lnTo>
                    <a:pt x="114312" y="1844941"/>
                  </a:lnTo>
                  <a:lnTo>
                    <a:pt x="150901" y="1867649"/>
                  </a:lnTo>
                  <a:lnTo>
                    <a:pt x="190957" y="1884578"/>
                  </a:lnTo>
                  <a:lnTo>
                    <a:pt x="233921" y="1895170"/>
                  </a:lnTo>
                  <a:lnTo>
                    <a:pt x="279222" y="1898815"/>
                  </a:lnTo>
                  <a:lnTo>
                    <a:pt x="324510" y="1895170"/>
                  </a:lnTo>
                  <a:lnTo>
                    <a:pt x="367474" y="1884578"/>
                  </a:lnTo>
                  <a:lnTo>
                    <a:pt x="407543" y="1867649"/>
                  </a:lnTo>
                  <a:lnTo>
                    <a:pt x="444119" y="1844941"/>
                  </a:lnTo>
                  <a:lnTo>
                    <a:pt x="476656" y="1817039"/>
                  </a:lnTo>
                  <a:lnTo>
                    <a:pt x="504558" y="1784502"/>
                  </a:lnTo>
                  <a:lnTo>
                    <a:pt x="527253" y="1747926"/>
                  </a:lnTo>
                  <a:lnTo>
                    <a:pt x="544182" y="1707870"/>
                  </a:lnTo>
                  <a:lnTo>
                    <a:pt x="554761" y="1664919"/>
                  </a:lnTo>
                  <a:lnTo>
                    <a:pt x="558419" y="1619643"/>
                  </a:lnTo>
                  <a:close/>
                </a:path>
                <a:path w="1528444" h="1899284">
                  <a:moveTo>
                    <a:pt x="566788" y="204901"/>
                  </a:moveTo>
                  <a:lnTo>
                    <a:pt x="561378" y="157924"/>
                  </a:lnTo>
                  <a:lnTo>
                    <a:pt x="545960" y="114795"/>
                  </a:lnTo>
                  <a:lnTo>
                    <a:pt x="521766" y="76746"/>
                  </a:lnTo>
                  <a:lnTo>
                    <a:pt x="490029" y="45021"/>
                  </a:lnTo>
                  <a:lnTo>
                    <a:pt x="451980" y="20828"/>
                  </a:lnTo>
                  <a:lnTo>
                    <a:pt x="408851" y="5410"/>
                  </a:lnTo>
                  <a:lnTo>
                    <a:pt x="361861" y="0"/>
                  </a:lnTo>
                  <a:lnTo>
                    <a:pt x="314871" y="5410"/>
                  </a:lnTo>
                  <a:lnTo>
                    <a:pt x="271741" y="20828"/>
                  </a:lnTo>
                  <a:lnTo>
                    <a:pt x="233705" y="45021"/>
                  </a:lnTo>
                  <a:lnTo>
                    <a:pt x="201968" y="76746"/>
                  </a:lnTo>
                  <a:lnTo>
                    <a:pt x="177787" y="114795"/>
                  </a:lnTo>
                  <a:lnTo>
                    <a:pt x="162369" y="157924"/>
                  </a:lnTo>
                  <a:lnTo>
                    <a:pt x="156959" y="204901"/>
                  </a:lnTo>
                  <a:lnTo>
                    <a:pt x="162369" y="251879"/>
                  </a:lnTo>
                  <a:lnTo>
                    <a:pt x="177787" y="295008"/>
                  </a:lnTo>
                  <a:lnTo>
                    <a:pt x="201968" y="333044"/>
                  </a:lnTo>
                  <a:lnTo>
                    <a:pt x="233705" y="364782"/>
                  </a:lnTo>
                  <a:lnTo>
                    <a:pt x="271741" y="388988"/>
                  </a:lnTo>
                  <a:lnTo>
                    <a:pt x="314871" y="404406"/>
                  </a:lnTo>
                  <a:lnTo>
                    <a:pt x="361861" y="409816"/>
                  </a:lnTo>
                  <a:lnTo>
                    <a:pt x="408851" y="404406"/>
                  </a:lnTo>
                  <a:lnTo>
                    <a:pt x="451980" y="388988"/>
                  </a:lnTo>
                  <a:lnTo>
                    <a:pt x="490029" y="364782"/>
                  </a:lnTo>
                  <a:lnTo>
                    <a:pt x="521766" y="333044"/>
                  </a:lnTo>
                  <a:lnTo>
                    <a:pt x="545960" y="295008"/>
                  </a:lnTo>
                  <a:lnTo>
                    <a:pt x="561378" y="251879"/>
                  </a:lnTo>
                  <a:lnTo>
                    <a:pt x="566788" y="204901"/>
                  </a:lnTo>
                  <a:close/>
                </a:path>
                <a:path w="1528444" h="1899284">
                  <a:moveTo>
                    <a:pt x="1528292" y="753465"/>
                  </a:moveTo>
                  <a:lnTo>
                    <a:pt x="1525562" y="706196"/>
                  </a:lnTo>
                  <a:lnTo>
                    <a:pt x="1517586" y="660527"/>
                  </a:lnTo>
                  <a:lnTo>
                    <a:pt x="1504657" y="616762"/>
                  </a:lnTo>
                  <a:lnTo>
                    <a:pt x="1487093" y="575208"/>
                  </a:lnTo>
                  <a:lnTo>
                    <a:pt x="1465186" y="536181"/>
                  </a:lnTo>
                  <a:lnTo>
                    <a:pt x="1439240" y="499960"/>
                  </a:lnTo>
                  <a:lnTo>
                    <a:pt x="1409573" y="466852"/>
                  </a:lnTo>
                  <a:lnTo>
                    <a:pt x="1376464" y="437184"/>
                  </a:lnTo>
                  <a:lnTo>
                    <a:pt x="1340243" y="411251"/>
                  </a:lnTo>
                  <a:lnTo>
                    <a:pt x="1301203" y="389343"/>
                  </a:lnTo>
                  <a:lnTo>
                    <a:pt x="1259636" y="371767"/>
                  </a:lnTo>
                  <a:lnTo>
                    <a:pt x="1215872" y="358851"/>
                  </a:lnTo>
                  <a:lnTo>
                    <a:pt x="1170203" y="350862"/>
                  </a:lnTo>
                  <a:lnTo>
                    <a:pt x="1122921" y="348145"/>
                  </a:lnTo>
                  <a:lnTo>
                    <a:pt x="1075651" y="350862"/>
                  </a:lnTo>
                  <a:lnTo>
                    <a:pt x="1029982" y="358851"/>
                  </a:lnTo>
                  <a:lnTo>
                    <a:pt x="986218" y="371767"/>
                  </a:lnTo>
                  <a:lnTo>
                    <a:pt x="944664" y="389343"/>
                  </a:lnTo>
                  <a:lnTo>
                    <a:pt x="905637" y="411251"/>
                  </a:lnTo>
                  <a:lnTo>
                    <a:pt x="869416" y="437184"/>
                  </a:lnTo>
                  <a:lnTo>
                    <a:pt x="836307" y="466852"/>
                  </a:lnTo>
                  <a:lnTo>
                    <a:pt x="806640" y="499960"/>
                  </a:lnTo>
                  <a:lnTo>
                    <a:pt x="780707" y="536181"/>
                  </a:lnTo>
                  <a:lnTo>
                    <a:pt x="758799" y="575208"/>
                  </a:lnTo>
                  <a:lnTo>
                    <a:pt x="741222" y="616762"/>
                  </a:lnTo>
                  <a:lnTo>
                    <a:pt x="728306" y="660527"/>
                  </a:lnTo>
                  <a:lnTo>
                    <a:pt x="720318" y="706196"/>
                  </a:lnTo>
                  <a:lnTo>
                    <a:pt x="717600" y="753465"/>
                  </a:lnTo>
                  <a:lnTo>
                    <a:pt x="720318" y="800735"/>
                  </a:lnTo>
                  <a:lnTo>
                    <a:pt x="728306" y="846404"/>
                  </a:lnTo>
                  <a:lnTo>
                    <a:pt x="741222" y="890168"/>
                  </a:lnTo>
                  <a:lnTo>
                    <a:pt x="758799" y="931722"/>
                  </a:lnTo>
                  <a:lnTo>
                    <a:pt x="780707" y="970762"/>
                  </a:lnTo>
                  <a:lnTo>
                    <a:pt x="806640" y="1006995"/>
                  </a:lnTo>
                  <a:lnTo>
                    <a:pt x="836307" y="1040091"/>
                  </a:lnTo>
                  <a:lnTo>
                    <a:pt x="869416" y="1069771"/>
                  </a:lnTo>
                  <a:lnTo>
                    <a:pt x="905624" y="1095717"/>
                  </a:lnTo>
                  <a:lnTo>
                    <a:pt x="944664" y="1117625"/>
                  </a:lnTo>
                  <a:lnTo>
                    <a:pt x="986218" y="1135202"/>
                  </a:lnTo>
                  <a:lnTo>
                    <a:pt x="1029982" y="1148130"/>
                  </a:lnTo>
                  <a:lnTo>
                    <a:pt x="1075651" y="1156106"/>
                  </a:lnTo>
                  <a:lnTo>
                    <a:pt x="1122921" y="1158836"/>
                  </a:lnTo>
                  <a:lnTo>
                    <a:pt x="1170203" y="1156106"/>
                  </a:lnTo>
                  <a:lnTo>
                    <a:pt x="1215872" y="1148130"/>
                  </a:lnTo>
                  <a:lnTo>
                    <a:pt x="1259636" y="1135202"/>
                  </a:lnTo>
                  <a:lnTo>
                    <a:pt x="1301203" y="1117625"/>
                  </a:lnTo>
                  <a:lnTo>
                    <a:pt x="1340243" y="1095717"/>
                  </a:lnTo>
                  <a:lnTo>
                    <a:pt x="1376464" y="1069771"/>
                  </a:lnTo>
                  <a:lnTo>
                    <a:pt x="1409573" y="1040091"/>
                  </a:lnTo>
                  <a:lnTo>
                    <a:pt x="1439240" y="1006995"/>
                  </a:lnTo>
                  <a:lnTo>
                    <a:pt x="1465186" y="970762"/>
                  </a:lnTo>
                  <a:lnTo>
                    <a:pt x="1487093" y="931722"/>
                  </a:lnTo>
                  <a:lnTo>
                    <a:pt x="1504657" y="890168"/>
                  </a:lnTo>
                  <a:lnTo>
                    <a:pt x="1517586" y="846404"/>
                  </a:lnTo>
                  <a:lnTo>
                    <a:pt x="1525562" y="800735"/>
                  </a:lnTo>
                  <a:lnTo>
                    <a:pt x="1528292" y="753465"/>
                  </a:lnTo>
                  <a:close/>
                </a:path>
              </a:pathLst>
            </a:custGeom>
            <a:solidFill>
              <a:srgbClr val="70C8EF"/>
            </a:solidFill>
          </p:spPr>
          <p:txBody>
            <a:bodyPr wrap="square" lIns="0" tIns="0" rIns="0" bIns="0" rtlCol="0"/>
            <a:lstStyle/>
            <a:p>
              <a:endParaRPr/>
            </a:p>
          </p:txBody>
        </p:sp>
        <p:pic>
          <p:nvPicPr>
            <p:cNvPr id="27" name="object 27"/>
            <p:cNvPicPr/>
            <p:nvPr/>
          </p:nvPicPr>
          <p:blipFill>
            <a:blip r:embed="rId10" cstate="print"/>
            <a:stretch>
              <a:fillRect/>
            </a:stretch>
          </p:blipFill>
          <p:spPr>
            <a:xfrm>
              <a:off x="15757608" y="7743601"/>
              <a:ext cx="245324" cy="245273"/>
            </a:xfrm>
            <a:prstGeom prst="rect">
              <a:avLst/>
            </a:prstGeom>
          </p:spPr>
        </p:pic>
        <p:pic>
          <p:nvPicPr>
            <p:cNvPr id="28" name="object 28"/>
            <p:cNvPicPr/>
            <p:nvPr/>
          </p:nvPicPr>
          <p:blipFill>
            <a:blip r:embed="rId11" cstate="print"/>
            <a:stretch>
              <a:fillRect/>
            </a:stretch>
          </p:blipFill>
          <p:spPr>
            <a:xfrm>
              <a:off x="14906922" y="8729469"/>
              <a:ext cx="160590" cy="160554"/>
            </a:xfrm>
            <a:prstGeom prst="rect">
              <a:avLst/>
            </a:prstGeom>
          </p:spPr>
        </p:pic>
      </p:grpSp>
      <p:grpSp>
        <p:nvGrpSpPr>
          <p:cNvPr id="29" name="object 29"/>
          <p:cNvGrpSpPr/>
          <p:nvPr/>
        </p:nvGrpSpPr>
        <p:grpSpPr>
          <a:xfrm>
            <a:off x="11004758" y="5369706"/>
            <a:ext cx="372533" cy="372533"/>
            <a:chOff x="16507136" y="8054559"/>
            <a:chExt cx="558800" cy="558800"/>
          </a:xfrm>
        </p:grpSpPr>
        <p:sp>
          <p:nvSpPr>
            <p:cNvPr id="30" name="object 30"/>
            <p:cNvSpPr/>
            <p:nvPr/>
          </p:nvSpPr>
          <p:spPr>
            <a:xfrm>
              <a:off x="16507136" y="8054559"/>
              <a:ext cx="558800" cy="558800"/>
            </a:xfrm>
            <a:custGeom>
              <a:avLst/>
              <a:gdLst/>
              <a:ahLst/>
              <a:cxnLst/>
              <a:rect l="l" t="t" r="r" b="b"/>
              <a:pathLst>
                <a:path w="558800" h="558800">
                  <a:moveTo>
                    <a:pt x="279232" y="558414"/>
                  </a:moveTo>
                  <a:lnTo>
                    <a:pt x="233928" y="554761"/>
                  </a:lnTo>
                  <a:lnTo>
                    <a:pt x="190956" y="544183"/>
                  </a:lnTo>
                  <a:lnTo>
                    <a:pt x="150889" y="527256"/>
                  </a:lnTo>
                  <a:lnTo>
                    <a:pt x="114302" y="504554"/>
                  </a:lnTo>
                  <a:lnTo>
                    <a:pt x="81768" y="476652"/>
                  </a:lnTo>
                  <a:lnTo>
                    <a:pt x="53862" y="444123"/>
                  </a:lnTo>
                  <a:lnTo>
                    <a:pt x="31158" y="407542"/>
                  </a:lnTo>
                  <a:lnTo>
                    <a:pt x="14231" y="367484"/>
                  </a:lnTo>
                  <a:lnTo>
                    <a:pt x="3653" y="324522"/>
                  </a:lnTo>
                  <a:lnTo>
                    <a:pt x="0" y="279232"/>
                  </a:lnTo>
                  <a:lnTo>
                    <a:pt x="3653" y="233941"/>
                  </a:lnTo>
                  <a:lnTo>
                    <a:pt x="14231" y="190975"/>
                  </a:lnTo>
                  <a:lnTo>
                    <a:pt x="31158" y="150911"/>
                  </a:lnTo>
                  <a:lnTo>
                    <a:pt x="53862" y="114324"/>
                  </a:lnTo>
                  <a:lnTo>
                    <a:pt x="81768" y="81787"/>
                  </a:lnTo>
                  <a:lnTo>
                    <a:pt x="114302" y="53877"/>
                  </a:lnTo>
                  <a:lnTo>
                    <a:pt x="150889" y="31168"/>
                  </a:lnTo>
                  <a:lnTo>
                    <a:pt x="190956" y="14236"/>
                  </a:lnTo>
                  <a:lnTo>
                    <a:pt x="233928" y="3654"/>
                  </a:lnTo>
                  <a:lnTo>
                    <a:pt x="279232" y="0"/>
                  </a:lnTo>
                  <a:lnTo>
                    <a:pt x="324522" y="3654"/>
                  </a:lnTo>
                  <a:lnTo>
                    <a:pt x="367484" y="14236"/>
                  </a:lnTo>
                  <a:lnTo>
                    <a:pt x="407542" y="31168"/>
                  </a:lnTo>
                  <a:lnTo>
                    <a:pt x="444123" y="53877"/>
                  </a:lnTo>
                  <a:lnTo>
                    <a:pt x="476652" y="81787"/>
                  </a:lnTo>
                  <a:lnTo>
                    <a:pt x="504554" y="114324"/>
                  </a:lnTo>
                  <a:lnTo>
                    <a:pt x="527256" y="150911"/>
                  </a:lnTo>
                  <a:lnTo>
                    <a:pt x="544183" y="190975"/>
                  </a:lnTo>
                  <a:lnTo>
                    <a:pt x="554761" y="233941"/>
                  </a:lnTo>
                  <a:lnTo>
                    <a:pt x="558414" y="279232"/>
                  </a:lnTo>
                  <a:lnTo>
                    <a:pt x="554761" y="324522"/>
                  </a:lnTo>
                  <a:lnTo>
                    <a:pt x="544183" y="367484"/>
                  </a:lnTo>
                  <a:lnTo>
                    <a:pt x="527256" y="407542"/>
                  </a:lnTo>
                  <a:lnTo>
                    <a:pt x="504554" y="444123"/>
                  </a:lnTo>
                  <a:lnTo>
                    <a:pt x="476652" y="476652"/>
                  </a:lnTo>
                  <a:lnTo>
                    <a:pt x="444123" y="504554"/>
                  </a:lnTo>
                  <a:lnTo>
                    <a:pt x="407542" y="527256"/>
                  </a:lnTo>
                  <a:lnTo>
                    <a:pt x="367484" y="544183"/>
                  </a:lnTo>
                  <a:lnTo>
                    <a:pt x="324522" y="554761"/>
                  </a:lnTo>
                  <a:lnTo>
                    <a:pt x="279232" y="558414"/>
                  </a:lnTo>
                  <a:close/>
                </a:path>
              </a:pathLst>
            </a:custGeom>
            <a:solidFill>
              <a:srgbClr val="70C8EF"/>
            </a:solidFill>
          </p:spPr>
          <p:txBody>
            <a:bodyPr wrap="square" lIns="0" tIns="0" rIns="0" bIns="0" rtlCol="0"/>
            <a:lstStyle/>
            <a:p>
              <a:endParaRPr/>
            </a:p>
          </p:txBody>
        </p:sp>
        <p:pic>
          <p:nvPicPr>
            <p:cNvPr id="31" name="object 31"/>
            <p:cNvPicPr/>
            <p:nvPr/>
          </p:nvPicPr>
          <p:blipFill>
            <a:blip r:embed="rId12" cstate="print"/>
            <a:stretch>
              <a:fillRect/>
            </a:stretch>
          </p:blipFill>
          <p:spPr>
            <a:xfrm>
              <a:off x="16786369" y="8107147"/>
              <a:ext cx="160554" cy="160605"/>
            </a:xfrm>
            <a:prstGeom prst="rect">
              <a:avLst/>
            </a:prstGeom>
          </p:spPr>
        </p:pic>
      </p:grpSp>
      <p:sp>
        <p:nvSpPr>
          <p:cNvPr id="32" name="object 32"/>
          <p:cNvSpPr/>
          <p:nvPr/>
        </p:nvSpPr>
        <p:spPr>
          <a:xfrm>
            <a:off x="10888889" y="4538502"/>
            <a:ext cx="191347" cy="191347"/>
          </a:xfrm>
          <a:custGeom>
            <a:avLst/>
            <a:gdLst/>
            <a:ahLst/>
            <a:cxnLst/>
            <a:rect l="l" t="t" r="r" b="b"/>
            <a:pathLst>
              <a:path w="287019" h="287020">
                <a:moveTo>
                  <a:pt x="143245" y="286460"/>
                </a:moveTo>
                <a:lnTo>
                  <a:pt x="97960" y="279159"/>
                </a:lnTo>
                <a:lnTo>
                  <a:pt x="58636" y="258826"/>
                </a:lnTo>
                <a:lnTo>
                  <a:pt x="27631" y="227823"/>
                </a:lnTo>
                <a:lnTo>
                  <a:pt x="7300" y="188507"/>
                </a:lnTo>
                <a:lnTo>
                  <a:pt x="0" y="143240"/>
                </a:lnTo>
                <a:lnTo>
                  <a:pt x="7300" y="97971"/>
                </a:lnTo>
                <a:lnTo>
                  <a:pt x="27631" y="58650"/>
                </a:lnTo>
                <a:lnTo>
                  <a:pt x="58636" y="27641"/>
                </a:lnTo>
                <a:lnTo>
                  <a:pt x="97960" y="7303"/>
                </a:lnTo>
                <a:lnTo>
                  <a:pt x="143245" y="0"/>
                </a:lnTo>
                <a:lnTo>
                  <a:pt x="188506" y="7303"/>
                </a:lnTo>
                <a:lnTo>
                  <a:pt x="227814" y="27641"/>
                </a:lnTo>
                <a:lnTo>
                  <a:pt x="258812" y="58650"/>
                </a:lnTo>
                <a:lnTo>
                  <a:pt x="279140" y="97971"/>
                </a:lnTo>
                <a:lnTo>
                  <a:pt x="286440" y="143240"/>
                </a:lnTo>
                <a:lnTo>
                  <a:pt x="279140" y="188507"/>
                </a:lnTo>
                <a:lnTo>
                  <a:pt x="258812" y="227823"/>
                </a:lnTo>
                <a:lnTo>
                  <a:pt x="227814" y="258826"/>
                </a:lnTo>
                <a:lnTo>
                  <a:pt x="188506" y="279159"/>
                </a:lnTo>
                <a:lnTo>
                  <a:pt x="143245" y="286460"/>
                </a:lnTo>
                <a:close/>
              </a:path>
            </a:pathLst>
          </a:custGeom>
          <a:solidFill>
            <a:srgbClr val="70C8EF"/>
          </a:solidFill>
        </p:spPr>
        <p:txBody>
          <a:bodyPr wrap="square" lIns="0" tIns="0" rIns="0" bIns="0" rtlCol="0"/>
          <a:lstStyle/>
          <a:p>
            <a:endParaRPr/>
          </a:p>
        </p:txBody>
      </p:sp>
      <p:sp>
        <p:nvSpPr>
          <p:cNvPr id="33" name="object 33"/>
          <p:cNvSpPr/>
          <p:nvPr/>
        </p:nvSpPr>
        <p:spPr>
          <a:xfrm>
            <a:off x="10888889" y="5981165"/>
            <a:ext cx="191347" cy="191347"/>
          </a:xfrm>
          <a:custGeom>
            <a:avLst/>
            <a:gdLst/>
            <a:ahLst/>
            <a:cxnLst/>
            <a:rect l="l" t="t" r="r" b="b"/>
            <a:pathLst>
              <a:path w="287019" h="287020">
                <a:moveTo>
                  <a:pt x="143245" y="286440"/>
                </a:moveTo>
                <a:lnTo>
                  <a:pt x="97960" y="279139"/>
                </a:lnTo>
                <a:lnTo>
                  <a:pt x="58636" y="258809"/>
                </a:lnTo>
                <a:lnTo>
                  <a:pt x="27631" y="227803"/>
                </a:lnTo>
                <a:lnTo>
                  <a:pt x="7300" y="188480"/>
                </a:lnTo>
                <a:lnTo>
                  <a:pt x="0" y="143194"/>
                </a:lnTo>
                <a:lnTo>
                  <a:pt x="7300" y="97934"/>
                </a:lnTo>
                <a:lnTo>
                  <a:pt x="27631" y="58625"/>
                </a:lnTo>
                <a:lnTo>
                  <a:pt x="58636" y="27628"/>
                </a:lnTo>
                <a:lnTo>
                  <a:pt x="97960" y="7300"/>
                </a:lnTo>
                <a:lnTo>
                  <a:pt x="143245" y="0"/>
                </a:lnTo>
                <a:lnTo>
                  <a:pt x="188506" y="7300"/>
                </a:lnTo>
                <a:lnTo>
                  <a:pt x="227814" y="27628"/>
                </a:lnTo>
                <a:lnTo>
                  <a:pt x="258812" y="58625"/>
                </a:lnTo>
                <a:lnTo>
                  <a:pt x="279140" y="97934"/>
                </a:lnTo>
                <a:lnTo>
                  <a:pt x="286440" y="143194"/>
                </a:lnTo>
                <a:lnTo>
                  <a:pt x="279140" y="188480"/>
                </a:lnTo>
                <a:lnTo>
                  <a:pt x="258812" y="227803"/>
                </a:lnTo>
                <a:lnTo>
                  <a:pt x="227814" y="258809"/>
                </a:lnTo>
                <a:lnTo>
                  <a:pt x="188506" y="279139"/>
                </a:lnTo>
                <a:lnTo>
                  <a:pt x="143245" y="286440"/>
                </a:lnTo>
                <a:close/>
              </a:path>
            </a:pathLst>
          </a:custGeom>
          <a:solidFill>
            <a:srgbClr val="70C8EF"/>
          </a:solidFill>
        </p:spPr>
        <p:txBody>
          <a:bodyPr wrap="square" lIns="0" tIns="0" rIns="0" bIns="0" rtlCol="0"/>
          <a:lstStyle/>
          <a:p>
            <a:endParaRPr/>
          </a:p>
        </p:txBody>
      </p:sp>
      <p:sp>
        <p:nvSpPr>
          <p:cNvPr id="34" name="object 34"/>
          <p:cNvSpPr/>
          <p:nvPr/>
        </p:nvSpPr>
        <p:spPr>
          <a:xfrm>
            <a:off x="9705351" y="0"/>
            <a:ext cx="2486660" cy="1261533"/>
          </a:xfrm>
          <a:custGeom>
            <a:avLst/>
            <a:gdLst/>
            <a:ahLst/>
            <a:cxnLst/>
            <a:rect l="l" t="t" r="r" b="b"/>
            <a:pathLst>
              <a:path w="3729990" h="1892300">
                <a:moveTo>
                  <a:pt x="293458" y="889000"/>
                </a:moveTo>
                <a:lnTo>
                  <a:pt x="167170" y="889000"/>
                </a:lnTo>
                <a:lnTo>
                  <a:pt x="134988" y="863600"/>
                </a:lnTo>
                <a:lnTo>
                  <a:pt x="106369" y="838200"/>
                </a:lnTo>
                <a:lnTo>
                  <a:pt x="60010" y="787400"/>
                </a:lnTo>
                <a:lnTo>
                  <a:pt x="35754" y="736600"/>
                </a:lnTo>
                <a:lnTo>
                  <a:pt x="18068" y="685800"/>
                </a:lnTo>
                <a:lnTo>
                  <a:pt x="6509" y="635000"/>
                </a:lnTo>
                <a:lnTo>
                  <a:pt x="634" y="584200"/>
                </a:lnTo>
                <a:lnTo>
                  <a:pt x="0" y="533400"/>
                </a:lnTo>
                <a:lnTo>
                  <a:pt x="4163" y="482600"/>
                </a:lnTo>
                <a:lnTo>
                  <a:pt x="12500" y="431800"/>
                </a:lnTo>
                <a:lnTo>
                  <a:pt x="24283" y="381000"/>
                </a:lnTo>
                <a:lnTo>
                  <a:pt x="38907" y="330200"/>
                </a:lnTo>
                <a:lnTo>
                  <a:pt x="55767" y="279400"/>
                </a:lnTo>
                <a:lnTo>
                  <a:pt x="74260" y="228600"/>
                </a:lnTo>
                <a:lnTo>
                  <a:pt x="93781" y="177800"/>
                </a:lnTo>
                <a:lnTo>
                  <a:pt x="112183" y="127000"/>
                </a:lnTo>
                <a:lnTo>
                  <a:pt x="130496" y="88900"/>
                </a:lnTo>
                <a:lnTo>
                  <a:pt x="148163" y="38100"/>
                </a:lnTo>
                <a:lnTo>
                  <a:pt x="164514" y="0"/>
                </a:lnTo>
                <a:lnTo>
                  <a:pt x="3729974" y="0"/>
                </a:lnTo>
                <a:lnTo>
                  <a:pt x="3729974" y="457200"/>
                </a:lnTo>
                <a:lnTo>
                  <a:pt x="2680359" y="457200"/>
                </a:lnTo>
                <a:lnTo>
                  <a:pt x="2661760" y="469900"/>
                </a:lnTo>
                <a:lnTo>
                  <a:pt x="2644297" y="469900"/>
                </a:lnTo>
                <a:lnTo>
                  <a:pt x="2628369" y="482600"/>
                </a:lnTo>
                <a:lnTo>
                  <a:pt x="2614374" y="495300"/>
                </a:lnTo>
                <a:lnTo>
                  <a:pt x="1081704" y="495300"/>
                </a:lnTo>
                <a:lnTo>
                  <a:pt x="1068916" y="508000"/>
                </a:lnTo>
                <a:lnTo>
                  <a:pt x="1056766" y="508000"/>
                </a:lnTo>
                <a:lnTo>
                  <a:pt x="1035012" y="520700"/>
                </a:lnTo>
                <a:lnTo>
                  <a:pt x="1016923" y="546100"/>
                </a:lnTo>
                <a:lnTo>
                  <a:pt x="1002620" y="571500"/>
                </a:lnTo>
                <a:lnTo>
                  <a:pt x="997422" y="584200"/>
                </a:lnTo>
                <a:lnTo>
                  <a:pt x="529976" y="584200"/>
                </a:lnTo>
                <a:lnTo>
                  <a:pt x="490842" y="609600"/>
                </a:lnTo>
                <a:lnTo>
                  <a:pt x="458401" y="635000"/>
                </a:lnTo>
                <a:lnTo>
                  <a:pt x="427520" y="673100"/>
                </a:lnTo>
                <a:lnTo>
                  <a:pt x="413322" y="711200"/>
                </a:lnTo>
                <a:lnTo>
                  <a:pt x="400804" y="736600"/>
                </a:lnTo>
                <a:lnTo>
                  <a:pt x="388405" y="774700"/>
                </a:lnTo>
                <a:lnTo>
                  <a:pt x="366470" y="812800"/>
                </a:lnTo>
                <a:lnTo>
                  <a:pt x="336135" y="850900"/>
                </a:lnTo>
                <a:lnTo>
                  <a:pt x="309890" y="876300"/>
                </a:lnTo>
                <a:lnTo>
                  <a:pt x="293458" y="889000"/>
                </a:lnTo>
                <a:close/>
              </a:path>
              <a:path w="3729990" h="1892300">
                <a:moveTo>
                  <a:pt x="2923486" y="1041400"/>
                </a:moveTo>
                <a:lnTo>
                  <a:pt x="2856344" y="1041400"/>
                </a:lnTo>
                <a:lnTo>
                  <a:pt x="2840984" y="1028700"/>
                </a:lnTo>
                <a:lnTo>
                  <a:pt x="2803556" y="990600"/>
                </a:lnTo>
                <a:lnTo>
                  <a:pt x="2781539" y="952500"/>
                </a:lnTo>
                <a:lnTo>
                  <a:pt x="2777507" y="927100"/>
                </a:lnTo>
                <a:lnTo>
                  <a:pt x="2774983" y="914400"/>
                </a:lnTo>
                <a:lnTo>
                  <a:pt x="2773811" y="901700"/>
                </a:lnTo>
                <a:lnTo>
                  <a:pt x="2773838" y="876300"/>
                </a:lnTo>
                <a:lnTo>
                  <a:pt x="2774910" y="863600"/>
                </a:lnTo>
                <a:lnTo>
                  <a:pt x="2782389" y="812800"/>
                </a:lnTo>
                <a:lnTo>
                  <a:pt x="2793867" y="762000"/>
                </a:lnTo>
                <a:lnTo>
                  <a:pt x="2806158" y="723900"/>
                </a:lnTo>
                <a:lnTo>
                  <a:pt x="2816073" y="673100"/>
                </a:lnTo>
                <a:lnTo>
                  <a:pt x="2820423" y="622300"/>
                </a:lnTo>
                <a:lnTo>
                  <a:pt x="2818804" y="596900"/>
                </a:lnTo>
                <a:lnTo>
                  <a:pt x="2812985" y="558800"/>
                </a:lnTo>
                <a:lnTo>
                  <a:pt x="2802478" y="533400"/>
                </a:lnTo>
                <a:lnTo>
                  <a:pt x="2786794" y="508000"/>
                </a:lnTo>
                <a:lnTo>
                  <a:pt x="2776906" y="495300"/>
                </a:lnTo>
                <a:lnTo>
                  <a:pt x="2765752" y="482600"/>
                </a:lnTo>
                <a:lnTo>
                  <a:pt x="2753441" y="482600"/>
                </a:lnTo>
                <a:lnTo>
                  <a:pt x="2740080" y="469900"/>
                </a:lnTo>
                <a:lnTo>
                  <a:pt x="2725809" y="457200"/>
                </a:lnTo>
                <a:lnTo>
                  <a:pt x="3729974" y="457200"/>
                </a:lnTo>
                <a:lnTo>
                  <a:pt x="3729974" y="546100"/>
                </a:lnTo>
                <a:lnTo>
                  <a:pt x="3726016" y="558800"/>
                </a:lnTo>
                <a:lnTo>
                  <a:pt x="3717092" y="609600"/>
                </a:lnTo>
                <a:lnTo>
                  <a:pt x="3710548" y="660400"/>
                </a:lnTo>
                <a:lnTo>
                  <a:pt x="3706890" y="711200"/>
                </a:lnTo>
                <a:lnTo>
                  <a:pt x="3706509" y="762000"/>
                </a:lnTo>
                <a:lnTo>
                  <a:pt x="3707188" y="774700"/>
                </a:lnTo>
                <a:lnTo>
                  <a:pt x="3137187" y="774700"/>
                </a:lnTo>
                <a:lnTo>
                  <a:pt x="3121441" y="787400"/>
                </a:lnTo>
                <a:lnTo>
                  <a:pt x="3091458" y="787400"/>
                </a:lnTo>
                <a:lnTo>
                  <a:pt x="3077767" y="800100"/>
                </a:lnTo>
                <a:lnTo>
                  <a:pt x="3043283" y="838200"/>
                </a:lnTo>
                <a:lnTo>
                  <a:pt x="3021065" y="889000"/>
                </a:lnTo>
                <a:lnTo>
                  <a:pt x="3015474" y="901700"/>
                </a:lnTo>
                <a:lnTo>
                  <a:pt x="3010198" y="914400"/>
                </a:lnTo>
                <a:lnTo>
                  <a:pt x="3004880" y="939800"/>
                </a:lnTo>
                <a:lnTo>
                  <a:pt x="2999143" y="952500"/>
                </a:lnTo>
                <a:lnTo>
                  <a:pt x="2992647" y="965200"/>
                </a:lnTo>
                <a:lnTo>
                  <a:pt x="2985081" y="977900"/>
                </a:lnTo>
                <a:lnTo>
                  <a:pt x="2976136" y="990600"/>
                </a:lnTo>
                <a:lnTo>
                  <a:pt x="2965494" y="1016000"/>
                </a:lnTo>
                <a:lnTo>
                  <a:pt x="2953107" y="1028700"/>
                </a:lnTo>
                <a:lnTo>
                  <a:pt x="2939071" y="1028700"/>
                </a:lnTo>
                <a:lnTo>
                  <a:pt x="2923486" y="1041400"/>
                </a:lnTo>
                <a:close/>
              </a:path>
              <a:path w="3729990" h="1892300">
                <a:moveTo>
                  <a:pt x="1427584" y="1066800"/>
                </a:moveTo>
                <a:lnTo>
                  <a:pt x="1321568" y="1066800"/>
                </a:lnTo>
                <a:lnTo>
                  <a:pt x="1293987" y="1054100"/>
                </a:lnTo>
                <a:lnTo>
                  <a:pt x="1248623" y="1003300"/>
                </a:lnTo>
                <a:lnTo>
                  <a:pt x="1226970" y="965200"/>
                </a:lnTo>
                <a:lnTo>
                  <a:pt x="1212488" y="927100"/>
                </a:lnTo>
                <a:lnTo>
                  <a:pt x="1204212" y="889000"/>
                </a:lnTo>
                <a:lnTo>
                  <a:pt x="1201176" y="850900"/>
                </a:lnTo>
                <a:lnTo>
                  <a:pt x="1202165" y="800100"/>
                </a:lnTo>
                <a:lnTo>
                  <a:pt x="1205691" y="762000"/>
                </a:lnTo>
                <a:lnTo>
                  <a:pt x="1210379" y="723900"/>
                </a:lnTo>
                <a:lnTo>
                  <a:pt x="1214856" y="673100"/>
                </a:lnTo>
                <a:lnTo>
                  <a:pt x="1216644" y="647700"/>
                </a:lnTo>
                <a:lnTo>
                  <a:pt x="1217240" y="622300"/>
                </a:lnTo>
                <a:lnTo>
                  <a:pt x="1215949" y="609600"/>
                </a:lnTo>
                <a:lnTo>
                  <a:pt x="1208948" y="571500"/>
                </a:lnTo>
                <a:lnTo>
                  <a:pt x="1194137" y="533400"/>
                </a:lnTo>
                <a:lnTo>
                  <a:pt x="1187235" y="533400"/>
                </a:lnTo>
                <a:lnTo>
                  <a:pt x="1179348" y="520700"/>
                </a:lnTo>
                <a:lnTo>
                  <a:pt x="1170528" y="508000"/>
                </a:lnTo>
                <a:lnTo>
                  <a:pt x="1160828" y="508000"/>
                </a:lnTo>
                <a:lnTo>
                  <a:pt x="1148583" y="495300"/>
                </a:lnTo>
                <a:lnTo>
                  <a:pt x="2614374" y="495300"/>
                </a:lnTo>
                <a:lnTo>
                  <a:pt x="2602588" y="508000"/>
                </a:lnTo>
                <a:lnTo>
                  <a:pt x="2592978" y="533400"/>
                </a:lnTo>
                <a:lnTo>
                  <a:pt x="2585475" y="546100"/>
                </a:lnTo>
                <a:lnTo>
                  <a:pt x="2580010" y="558800"/>
                </a:lnTo>
                <a:lnTo>
                  <a:pt x="2574602" y="596900"/>
                </a:lnTo>
                <a:lnTo>
                  <a:pt x="2575008" y="635000"/>
                </a:lnTo>
                <a:lnTo>
                  <a:pt x="2579365" y="673100"/>
                </a:lnTo>
                <a:lnTo>
                  <a:pt x="2585811" y="711200"/>
                </a:lnTo>
                <a:lnTo>
                  <a:pt x="2594344" y="762000"/>
                </a:lnTo>
                <a:lnTo>
                  <a:pt x="2600273" y="800100"/>
                </a:lnTo>
                <a:lnTo>
                  <a:pt x="1596879" y="800100"/>
                </a:lnTo>
                <a:lnTo>
                  <a:pt x="1579945" y="812800"/>
                </a:lnTo>
                <a:lnTo>
                  <a:pt x="1564454" y="812800"/>
                </a:lnTo>
                <a:lnTo>
                  <a:pt x="1550711" y="825500"/>
                </a:lnTo>
                <a:lnTo>
                  <a:pt x="1526351" y="863600"/>
                </a:lnTo>
                <a:lnTo>
                  <a:pt x="1510173" y="914400"/>
                </a:lnTo>
                <a:lnTo>
                  <a:pt x="1504256" y="939800"/>
                </a:lnTo>
                <a:lnTo>
                  <a:pt x="1497988" y="965200"/>
                </a:lnTo>
                <a:lnTo>
                  <a:pt x="1490043" y="990600"/>
                </a:lnTo>
                <a:lnTo>
                  <a:pt x="1479325" y="1016000"/>
                </a:lnTo>
                <a:lnTo>
                  <a:pt x="1464736" y="1028700"/>
                </a:lnTo>
                <a:lnTo>
                  <a:pt x="1453666" y="1041400"/>
                </a:lnTo>
                <a:lnTo>
                  <a:pt x="1441194" y="1054100"/>
                </a:lnTo>
                <a:lnTo>
                  <a:pt x="1427584" y="1066800"/>
                </a:lnTo>
                <a:close/>
              </a:path>
              <a:path w="3729990" h="1892300">
                <a:moveTo>
                  <a:pt x="796140" y="1270000"/>
                </a:moveTo>
                <a:lnTo>
                  <a:pt x="709045" y="1270000"/>
                </a:lnTo>
                <a:lnTo>
                  <a:pt x="681332" y="1257300"/>
                </a:lnTo>
                <a:lnTo>
                  <a:pt x="638581" y="1231900"/>
                </a:lnTo>
                <a:lnTo>
                  <a:pt x="606232" y="1193800"/>
                </a:lnTo>
                <a:lnTo>
                  <a:pt x="585910" y="1143000"/>
                </a:lnTo>
                <a:lnTo>
                  <a:pt x="576944" y="1092200"/>
                </a:lnTo>
                <a:lnTo>
                  <a:pt x="577967" y="1041400"/>
                </a:lnTo>
                <a:lnTo>
                  <a:pt x="586948" y="990600"/>
                </a:lnTo>
                <a:lnTo>
                  <a:pt x="601828" y="952500"/>
                </a:lnTo>
                <a:lnTo>
                  <a:pt x="620551" y="901700"/>
                </a:lnTo>
                <a:lnTo>
                  <a:pt x="638009" y="863600"/>
                </a:lnTo>
                <a:lnTo>
                  <a:pt x="654418" y="812800"/>
                </a:lnTo>
                <a:lnTo>
                  <a:pt x="667177" y="774700"/>
                </a:lnTo>
                <a:lnTo>
                  <a:pt x="673684" y="736600"/>
                </a:lnTo>
                <a:lnTo>
                  <a:pt x="673732" y="711200"/>
                </a:lnTo>
                <a:lnTo>
                  <a:pt x="671198" y="685800"/>
                </a:lnTo>
                <a:lnTo>
                  <a:pt x="665842" y="660400"/>
                </a:lnTo>
                <a:lnTo>
                  <a:pt x="657420" y="647700"/>
                </a:lnTo>
                <a:lnTo>
                  <a:pt x="645707" y="622300"/>
                </a:lnTo>
                <a:lnTo>
                  <a:pt x="630896" y="609600"/>
                </a:lnTo>
                <a:lnTo>
                  <a:pt x="613376" y="596900"/>
                </a:lnTo>
                <a:lnTo>
                  <a:pt x="593537" y="584200"/>
                </a:lnTo>
                <a:lnTo>
                  <a:pt x="997422" y="584200"/>
                </a:lnTo>
                <a:lnTo>
                  <a:pt x="992224" y="596900"/>
                </a:lnTo>
                <a:lnTo>
                  <a:pt x="985601" y="622300"/>
                </a:lnTo>
                <a:lnTo>
                  <a:pt x="982185" y="647700"/>
                </a:lnTo>
                <a:lnTo>
                  <a:pt x="981447" y="673100"/>
                </a:lnTo>
                <a:lnTo>
                  <a:pt x="982859" y="698500"/>
                </a:lnTo>
                <a:lnTo>
                  <a:pt x="985865" y="723900"/>
                </a:lnTo>
                <a:lnTo>
                  <a:pt x="989888" y="762000"/>
                </a:lnTo>
                <a:lnTo>
                  <a:pt x="994368" y="787400"/>
                </a:lnTo>
                <a:lnTo>
                  <a:pt x="998746" y="812800"/>
                </a:lnTo>
                <a:lnTo>
                  <a:pt x="1005555" y="863600"/>
                </a:lnTo>
                <a:lnTo>
                  <a:pt x="1008543" y="927100"/>
                </a:lnTo>
                <a:lnTo>
                  <a:pt x="1006687" y="977900"/>
                </a:lnTo>
                <a:lnTo>
                  <a:pt x="998963" y="1028700"/>
                </a:lnTo>
                <a:lnTo>
                  <a:pt x="984345" y="1079500"/>
                </a:lnTo>
                <a:lnTo>
                  <a:pt x="971291" y="1117600"/>
                </a:lnTo>
                <a:lnTo>
                  <a:pt x="935826" y="1168400"/>
                </a:lnTo>
                <a:lnTo>
                  <a:pt x="913384" y="1206500"/>
                </a:lnTo>
                <a:lnTo>
                  <a:pt x="887824" y="1219200"/>
                </a:lnTo>
                <a:lnTo>
                  <a:pt x="859474" y="1244600"/>
                </a:lnTo>
                <a:lnTo>
                  <a:pt x="828768" y="1257300"/>
                </a:lnTo>
                <a:lnTo>
                  <a:pt x="796140" y="1270000"/>
                </a:lnTo>
                <a:close/>
              </a:path>
              <a:path w="3729990" h="1892300">
                <a:moveTo>
                  <a:pt x="3442057" y="1892300"/>
                </a:moveTo>
                <a:lnTo>
                  <a:pt x="3337464" y="1892300"/>
                </a:lnTo>
                <a:lnTo>
                  <a:pt x="3299348" y="1879600"/>
                </a:lnTo>
                <a:lnTo>
                  <a:pt x="3262871" y="1866900"/>
                </a:lnTo>
                <a:lnTo>
                  <a:pt x="3228660" y="1841500"/>
                </a:lnTo>
                <a:lnTo>
                  <a:pt x="3197340" y="1816100"/>
                </a:lnTo>
                <a:lnTo>
                  <a:pt x="3145835" y="1765300"/>
                </a:lnTo>
                <a:lnTo>
                  <a:pt x="3126683" y="1727200"/>
                </a:lnTo>
                <a:lnTo>
                  <a:pt x="3112582" y="1689100"/>
                </a:lnTo>
                <a:lnTo>
                  <a:pt x="3103984" y="1651000"/>
                </a:lnTo>
                <a:lnTo>
                  <a:pt x="3100280" y="1612900"/>
                </a:lnTo>
                <a:lnTo>
                  <a:pt x="3101009" y="1574800"/>
                </a:lnTo>
                <a:lnTo>
                  <a:pt x="3105714" y="1536700"/>
                </a:lnTo>
                <a:lnTo>
                  <a:pt x="3113879" y="1498600"/>
                </a:lnTo>
                <a:lnTo>
                  <a:pt x="3124951" y="1460500"/>
                </a:lnTo>
                <a:lnTo>
                  <a:pt x="3138411" y="1422400"/>
                </a:lnTo>
                <a:lnTo>
                  <a:pt x="3153741" y="1384300"/>
                </a:lnTo>
                <a:lnTo>
                  <a:pt x="3176252" y="1346200"/>
                </a:lnTo>
                <a:lnTo>
                  <a:pt x="3200151" y="1295400"/>
                </a:lnTo>
                <a:lnTo>
                  <a:pt x="3224366" y="1244600"/>
                </a:lnTo>
                <a:lnTo>
                  <a:pt x="3247824" y="1206500"/>
                </a:lnTo>
                <a:lnTo>
                  <a:pt x="3269451" y="1155700"/>
                </a:lnTo>
                <a:lnTo>
                  <a:pt x="3288174" y="1104900"/>
                </a:lnTo>
                <a:lnTo>
                  <a:pt x="3297739" y="1079500"/>
                </a:lnTo>
                <a:lnTo>
                  <a:pt x="3310325" y="1016000"/>
                </a:lnTo>
                <a:lnTo>
                  <a:pt x="3312388" y="977900"/>
                </a:lnTo>
                <a:lnTo>
                  <a:pt x="3310954" y="952500"/>
                </a:lnTo>
                <a:lnTo>
                  <a:pt x="3305641" y="914400"/>
                </a:lnTo>
                <a:lnTo>
                  <a:pt x="3282237" y="863600"/>
                </a:lnTo>
                <a:lnTo>
                  <a:pt x="3240694" y="812800"/>
                </a:lnTo>
                <a:lnTo>
                  <a:pt x="3184591" y="787400"/>
                </a:lnTo>
                <a:lnTo>
                  <a:pt x="3168982" y="774700"/>
                </a:lnTo>
                <a:lnTo>
                  <a:pt x="3707188" y="774700"/>
                </a:lnTo>
                <a:lnTo>
                  <a:pt x="3709227" y="812800"/>
                </a:lnTo>
                <a:lnTo>
                  <a:pt x="3714514" y="863600"/>
                </a:lnTo>
                <a:lnTo>
                  <a:pt x="3721840" y="914400"/>
                </a:lnTo>
                <a:lnTo>
                  <a:pt x="3729974" y="965200"/>
                </a:lnTo>
                <a:lnTo>
                  <a:pt x="3729974" y="1689100"/>
                </a:lnTo>
                <a:lnTo>
                  <a:pt x="3728969" y="1689100"/>
                </a:lnTo>
                <a:lnTo>
                  <a:pt x="3701965" y="1727200"/>
                </a:lnTo>
                <a:lnTo>
                  <a:pt x="3669889" y="1778000"/>
                </a:lnTo>
                <a:lnTo>
                  <a:pt x="3632598" y="1816100"/>
                </a:lnTo>
                <a:lnTo>
                  <a:pt x="3590062" y="1841500"/>
                </a:lnTo>
                <a:lnTo>
                  <a:pt x="3543388" y="1866900"/>
                </a:lnTo>
                <a:lnTo>
                  <a:pt x="3442057" y="1892300"/>
                </a:lnTo>
                <a:close/>
              </a:path>
              <a:path w="3729990" h="1892300">
                <a:moveTo>
                  <a:pt x="2450410" y="1219200"/>
                </a:moveTo>
                <a:lnTo>
                  <a:pt x="2372914" y="1219200"/>
                </a:lnTo>
                <a:lnTo>
                  <a:pt x="2348738" y="1206500"/>
                </a:lnTo>
                <a:lnTo>
                  <a:pt x="2308937" y="1168400"/>
                </a:lnTo>
                <a:lnTo>
                  <a:pt x="2289496" y="1130300"/>
                </a:lnTo>
                <a:lnTo>
                  <a:pt x="2283162" y="1079500"/>
                </a:lnTo>
                <a:lnTo>
                  <a:pt x="2283774" y="1066800"/>
                </a:lnTo>
                <a:lnTo>
                  <a:pt x="2285144" y="1054100"/>
                </a:lnTo>
                <a:lnTo>
                  <a:pt x="2286907" y="1028700"/>
                </a:lnTo>
                <a:lnTo>
                  <a:pt x="2288700" y="1016000"/>
                </a:lnTo>
                <a:lnTo>
                  <a:pt x="2290158" y="1003300"/>
                </a:lnTo>
                <a:lnTo>
                  <a:pt x="2290917" y="977900"/>
                </a:lnTo>
                <a:lnTo>
                  <a:pt x="2290615" y="965200"/>
                </a:lnTo>
                <a:lnTo>
                  <a:pt x="2285356" y="927100"/>
                </a:lnTo>
                <a:lnTo>
                  <a:pt x="2261643" y="889000"/>
                </a:lnTo>
                <a:lnTo>
                  <a:pt x="2231796" y="863600"/>
                </a:lnTo>
                <a:lnTo>
                  <a:pt x="2214302" y="863600"/>
                </a:lnTo>
                <a:lnTo>
                  <a:pt x="2195991" y="850900"/>
                </a:lnTo>
                <a:lnTo>
                  <a:pt x="1699247" y="850900"/>
                </a:lnTo>
                <a:lnTo>
                  <a:pt x="1693026" y="838200"/>
                </a:lnTo>
                <a:lnTo>
                  <a:pt x="1685592" y="825500"/>
                </a:lnTo>
                <a:lnTo>
                  <a:pt x="1677008" y="812800"/>
                </a:lnTo>
                <a:lnTo>
                  <a:pt x="1667338" y="812800"/>
                </a:lnTo>
                <a:lnTo>
                  <a:pt x="1650880" y="800100"/>
                </a:lnTo>
                <a:lnTo>
                  <a:pt x="2600273" y="800100"/>
                </a:lnTo>
                <a:lnTo>
                  <a:pt x="2602250" y="812800"/>
                </a:lnTo>
                <a:lnTo>
                  <a:pt x="2608583" y="863600"/>
                </a:lnTo>
                <a:lnTo>
                  <a:pt x="2612401" y="901700"/>
                </a:lnTo>
                <a:lnTo>
                  <a:pt x="2612490" y="914400"/>
                </a:lnTo>
                <a:lnTo>
                  <a:pt x="2612580" y="927100"/>
                </a:lnTo>
                <a:lnTo>
                  <a:pt x="2612669" y="939800"/>
                </a:lnTo>
                <a:lnTo>
                  <a:pt x="2608712" y="1003300"/>
                </a:lnTo>
                <a:lnTo>
                  <a:pt x="2599318" y="1041400"/>
                </a:lnTo>
                <a:lnTo>
                  <a:pt x="2581747" y="1092200"/>
                </a:lnTo>
                <a:lnTo>
                  <a:pt x="2555448" y="1143000"/>
                </a:lnTo>
                <a:lnTo>
                  <a:pt x="2538698" y="1155700"/>
                </a:lnTo>
                <a:lnTo>
                  <a:pt x="2519613" y="1181100"/>
                </a:lnTo>
                <a:lnTo>
                  <a:pt x="2498391" y="1193800"/>
                </a:lnTo>
                <a:lnTo>
                  <a:pt x="2475231" y="1206500"/>
                </a:lnTo>
                <a:lnTo>
                  <a:pt x="2450410" y="1219200"/>
                </a:lnTo>
                <a:close/>
              </a:path>
              <a:path w="3729990" h="1892300">
                <a:moveTo>
                  <a:pt x="1992449" y="1803400"/>
                </a:moveTo>
                <a:lnTo>
                  <a:pt x="1880858" y="1803400"/>
                </a:lnTo>
                <a:lnTo>
                  <a:pt x="1844280" y="1790700"/>
                </a:lnTo>
                <a:lnTo>
                  <a:pt x="1761809" y="1752600"/>
                </a:lnTo>
                <a:lnTo>
                  <a:pt x="1720347" y="1714500"/>
                </a:lnTo>
                <a:lnTo>
                  <a:pt x="1685387" y="1676400"/>
                </a:lnTo>
                <a:lnTo>
                  <a:pt x="1657542" y="1625600"/>
                </a:lnTo>
                <a:lnTo>
                  <a:pt x="1637032" y="1574800"/>
                </a:lnTo>
                <a:lnTo>
                  <a:pt x="1623265" y="1524000"/>
                </a:lnTo>
                <a:lnTo>
                  <a:pt x="1615632" y="1473200"/>
                </a:lnTo>
                <a:lnTo>
                  <a:pt x="1613523" y="1422400"/>
                </a:lnTo>
                <a:lnTo>
                  <a:pt x="1615694" y="1371600"/>
                </a:lnTo>
                <a:lnTo>
                  <a:pt x="1621042" y="1320800"/>
                </a:lnTo>
                <a:lnTo>
                  <a:pt x="1629014" y="1270000"/>
                </a:lnTo>
                <a:lnTo>
                  <a:pt x="1639059" y="1219200"/>
                </a:lnTo>
                <a:lnTo>
                  <a:pt x="1650628" y="1181100"/>
                </a:lnTo>
                <a:lnTo>
                  <a:pt x="1663168" y="1130300"/>
                </a:lnTo>
                <a:lnTo>
                  <a:pt x="1676128" y="1079500"/>
                </a:lnTo>
                <a:lnTo>
                  <a:pt x="1688958" y="1028700"/>
                </a:lnTo>
                <a:lnTo>
                  <a:pt x="1701106" y="990600"/>
                </a:lnTo>
                <a:lnTo>
                  <a:pt x="1706523" y="965200"/>
                </a:lnTo>
                <a:lnTo>
                  <a:pt x="1710795" y="939800"/>
                </a:lnTo>
                <a:lnTo>
                  <a:pt x="1713050" y="914400"/>
                </a:lnTo>
                <a:lnTo>
                  <a:pt x="1712416" y="889000"/>
                </a:lnTo>
                <a:lnTo>
                  <a:pt x="1710741" y="876300"/>
                </a:lnTo>
                <a:lnTo>
                  <a:pt x="1708035" y="863600"/>
                </a:lnTo>
                <a:lnTo>
                  <a:pt x="1704228" y="850900"/>
                </a:lnTo>
                <a:lnTo>
                  <a:pt x="2177532" y="850900"/>
                </a:lnTo>
                <a:lnTo>
                  <a:pt x="2159434" y="863600"/>
                </a:lnTo>
                <a:lnTo>
                  <a:pt x="2142132" y="863600"/>
                </a:lnTo>
                <a:lnTo>
                  <a:pt x="2126057" y="876300"/>
                </a:lnTo>
                <a:lnTo>
                  <a:pt x="2087973" y="914400"/>
                </a:lnTo>
                <a:lnTo>
                  <a:pt x="2072167" y="952500"/>
                </a:lnTo>
                <a:lnTo>
                  <a:pt x="2067211" y="965200"/>
                </a:lnTo>
                <a:lnTo>
                  <a:pt x="2064107" y="977900"/>
                </a:lnTo>
                <a:lnTo>
                  <a:pt x="2062766" y="1003300"/>
                </a:lnTo>
                <a:lnTo>
                  <a:pt x="2064875" y="1041400"/>
                </a:lnTo>
                <a:lnTo>
                  <a:pt x="2072375" y="1079500"/>
                </a:lnTo>
                <a:lnTo>
                  <a:pt x="2084089" y="1104900"/>
                </a:lnTo>
                <a:lnTo>
                  <a:pt x="2098843" y="1143000"/>
                </a:lnTo>
                <a:lnTo>
                  <a:pt x="2115515" y="1181100"/>
                </a:lnTo>
                <a:lnTo>
                  <a:pt x="2133107" y="1206500"/>
                </a:lnTo>
                <a:lnTo>
                  <a:pt x="2150630" y="1244600"/>
                </a:lnTo>
                <a:lnTo>
                  <a:pt x="2167095" y="1282700"/>
                </a:lnTo>
                <a:lnTo>
                  <a:pt x="2186734" y="1320800"/>
                </a:lnTo>
                <a:lnTo>
                  <a:pt x="2201686" y="1371600"/>
                </a:lnTo>
                <a:lnTo>
                  <a:pt x="2211360" y="1422400"/>
                </a:lnTo>
                <a:lnTo>
                  <a:pt x="2215165" y="1473200"/>
                </a:lnTo>
                <a:lnTo>
                  <a:pt x="2212510" y="1524000"/>
                </a:lnTo>
                <a:lnTo>
                  <a:pt x="2202721" y="1574800"/>
                </a:lnTo>
                <a:lnTo>
                  <a:pt x="2185654" y="1625600"/>
                </a:lnTo>
                <a:lnTo>
                  <a:pt x="2161511" y="1676400"/>
                </a:lnTo>
                <a:lnTo>
                  <a:pt x="2130494" y="1714500"/>
                </a:lnTo>
                <a:lnTo>
                  <a:pt x="2092808" y="1752600"/>
                </a:lnTo>
                <a:lnTo>
                  <a:pt x="2061648" y="1765300"/>
                </a:lnTo>
                <a:lnTo>
                  <a:pt x="2027991" y="1790700"/>
                </a:lnTo>
                <a:lnTo>
                  <a:pt x="1992449" y="1803400"/>
                </a:lnTo>
                <a:close/>
              </a:path>
              <a:path w="3729990" h="1892300">
                <a:moveTo>
                  <a:pt x="257828" y="901700"/>
                </a:moveTo>
                <a:lnTo>
                  <a:pt x="220779" y="901700"/>
                </a:lnTo>
                <a:lnTo>
                  <a:pt x="202444" y="889000"/>
                </a:lnTo>
                <a:lnTo>
                  <a:pt x="275989" y="889000"/>
                </a:lnTo>
                <a:lnTo>
                  <a:pt x="257828" y="901700"/>
                </a:lnTo>
                <a:close/>
              </a:path>
            </a:pathLst>
          </a:custGeom>
          <a:solidFill>
            <a:srgbClr val="B0E3FA"/>
          </a:solidFill>
        </p:spPr>
        <p:txBody>
          <a:bodyPr wrap="square" lIns="0" tIns="0" rIns="0" bIns="0" rtlCol="0"/>
          <a:lstStyle/>
          <a:p>
            <a:endParaRPr/>
          </a:p>
        </p:txBody>
      </p:sp>
    </p:spTree>
    <p:extLst>
      <p:ext uri="{BB962C8B-B14F-4D97-AF65-F5344CB8AC3E}">
        <p14:creationId xmlns:p14="http://schemas.microsoft.com/office/powerpoint/2010/main" val="222247443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FF5029CF-570A-5FFD-EC36-D5950D461BFA}"/>
              </a:ext>
            </a:extLst>
          </p:cNvPr>
          <p:cNvSpPr>
            <a:spLocks noGrp="1"/>
          </p:cNvSpPr>
          <p:nvPr>
            <p:ph type="title"/>
          </p:nvPr>
        </p:nvSpPr>
        <p:spPr/>
        <p:txBody>
          <a:bodyPr>
            <a:normAutofit/>
          </a:bodyPr>
          <a:lstStyle/>
          <a:p>
            <a:pPr algn="ctr" fontAlgn="ctr"/>
            <a:r>
              <a:rPr lang="en-IN" sz="3600" b="1" dirty="0">
                <a:solidFill>
                  <a:srgbClr val="FF0066"/>
                </a:solidFill>
                <a:latin typeface="Bookman Old Style"/>
              </a:rPr>
              <a:t>Water </a:t>
            </a:r>
            <a:r>
              <a:rPr lang="en-IN" sz="3600" b="1" dirty="0" smtClean="0">
                <a:solidFill>
                  <a:srgbClr val="FF0066"/>
                </a:solidFill>
                <a:latin typeface="Bookman Old Style"/>
              </a:rPr>
              <a:t>Resources </a:t>
            </a:r>
            <a:r>
              <a:rPr lang="en-IN" sz="3600" b="1" dirty="0">
                <a:solidFill>
                  <a:srgbClr val="FF0066"/>
                </a:solidFill>
                <a:latin typeface="Bookman Old Style"/>
              </a:rPr>
              <a:t>in </a:t>
            </a:r>
            <a:r>
              <a:rPr lang="en-IN" sz="3600" b="1" dirty="0" err="1">
                <a:solidFill>
                  <a:srgbClr val="FF0066"/>
                </a:solidFill>
                <a:latin typeface="Bookman Old Style"/>
              </a:rPr>
              <a:t>Tiruvallur</a:t>
            </a:r>
            <a:endParaRPr lang="en-IN" sz="3600" b="1" dirty="0">
              <a:solidFill>
                <a:srgbClr val="FF0066"/>
              </a:solidFill>
              <a:latin typeface="Bookman Old Style"/>
            </a:endParaRPr>
          </a:p>
        </p:txBody>
      </p:sp>
      <p:sp>
        <p:nvSpPr>
          <p:cNvPr id="5" name="Content Placeholder 4"/>
          <p:cNvSpPr>
            <a:spLocks noGrp="1"/>
          </p:cNvSpPr>
          <p:nvPr>
            <p:ph idx="1"/>
          </p:nvPr>
        </p:nvSpPr>
        <p:spPr>
          <a:xfrm>
            <a:off x="838199" y="1480088"/>
            <a:ext cx="11002505" cy="4696875"/>
          </a:xfrm>
        </p:spPr>
        <p:txBody>
          <a:bodyPr>
            <a:normAutofit fontScale="77500" lnSpcReduction="20000"/>
          </a:bodyPr>
          <a:lstStyle/>
          <a:p>
            <a:pPr marL="0" indent="0" algn="just">
              <a:lnSpc>
                <a:spcPct val="120000"/>
              </a:lnSpc>
              <a:buNone/>
            </a:pPr>
            <a:r>
              <a:rPr lang="en-IN" dirty="0" smtClean="0">
                <a:latin typeface="Bookman Old Style" pitchFamily="18" charset="0"/>
              </a:rPr>
              <a:t>The Major  Rivers  Flows through </a:t>
            </a:r>
            <a:r>
              <a:rPr lang="en-IN" dirty="0" err="1" smtClean="0">
                <a:latin typeface="Bookman Old Style" pitchFamily="18" charset="0"/>
              </a:rPr>
              <a:t>Tiruvallur</a:t>
            </a:r>
            <a:r>
              <a:rPr lang="en-IN" dirty="0" smtClean="0">
                <a:latin typeface="Bookman Old Style" pitchFamily="18" charset="0"/>
              </a:rPr>
              <a:t> District are</a:t>
            </a:r>
          </a:p>
          <a:p>
            <a:pPr marL="1428750" lvl="2" indent="-514350" algn="just">
              <a:lnSpc>
                <a:spcPct val="120000"/>
              </a:lnSpc>
              <a:buFont typeface="+mj-lt"/>
              <a:buAutoNum type="arabicPeriod"/>
            </a:pPr>
            <a:r>
              <a:rPr lang="en-IN" sz="2800" dirty="0" err="1" smtClean="0">
                <a:latin typeface="Bookman Old Style" pitchFamily="18" charset="0"/>
              </a:rPr>
              <a:t>Arani</a:t>
            </a:r>
            <a:r>
              <a:rPr lang="en-IN" sz="2800" dirty="0" smtClean="0">
                <a:latin typeface="Bookman Old Style" pitchFamily="18" charset="0"/>
              </a:rPr>
              <a:t> River </a:t>
            </a:r>
          </a:p>
          <a:p>
            <a:pPr marL="1428750" lvl="2" indent="-514350" algn="just">
              <a:lnSpc>
                <a:spcPct val="120000"/>
              </a:lnSpc>
              <a:buFont typeface="+mj-lt"/>
              <a:buAutoNum type="arabicPeriod"/>
            </a:pPr>
            <a:r>
              <a:rPr lang="en-IN" sz="2800" dirty="0" err="1" smtClean="0">
                <a:latin typeface="Bookman Old Style" pitchFamily="18" charset="0"/>
              </a:rPr>
              <a:t>Kosasthalai</a:t>
            </a:r>
            <a:r>
              <a:rPr lang="en-IN" sz="2800" dirty="0" smtClean="0">
                <a:latin typeface="Bookman Old Style" pitchFamily="18" charset="0"/>
              </a:rPr>
              <a:t> River</a:t>
            </a:r>
          </a:p>
          <a:p>
            <a:pPr marL="1428750" lvl="2" indent="-514350" algn="just">
              <a:lnSpc>
                <a:spcPct val="120000"/>
              </a:lnSpc>
              <a:buFont typeface="+mj-lt"/>
              <a:buAutoNum type="arabicPeriod"/>
            </a:pPr>
            <a:r>
              <a:rPr lang="en-IN" sz="2800" dirty="0" err="1" smtClean="0">
                <a:latin typeface="Bookman Old Style" pitchFamily="18" charset="0"/>
              </a:rPr>
              <a:t>Koovam</a:t>
            </a:r>
            <a:r>
              <a:rPr lang="en-IN" sz="2800" dirty="0" smtClean="0">
                <a:latin typeface="Bookman Old Style" pitchFamily="18" charset="0"/>
              </a:rPr>
              <a:t> River</a:t>
            </a:r>
          </a:p>
          <a:p>
            <a:pPr marL="0" indent="0" algn="just">
              <a:lnSpc>
                <a:spcPct val="120000"/>
              </a:lnSpc>
              <a:buNone/>
            </a:pPr>
            <a:r>
              <a:rPr lang="en-IN" dirty="0" smtClean="0">
                <a:latin typeface="Bookman Old Style" pitchFamily="18" charset="0"/>
              </a:rPr>
              <a:t>The Reservoirs and Tanks in </a:t>
            </a:r>
            <a:r>
              <a:rPr lang="en-IN" dirty="0" err="1" smtClean="0">
                <a:latin typeface="Bookman Old Style" pitchFamily="18" charset="0"/>
              </a:rPr>
              <a:t>Tiruvallur</a:t>
            </a:r>
            <a:r>
              <a:rPr lang="en-IN" dirty="0" smtClean="0">
                <a:latin typeface="Bookman Old Style" pitchFamily="18" charset="0"/>
              </a:rPr>
              <a:t> District are  major source of Drinking Water to Residents of Chennai.</a:t>
            </a:r>
          </a:p>
          <a:p>
            <a:pPr marL="1428750" lvl="2" indent="-514350">
              <a:lnSpc>
                <a:spcPct val="120000"/>
              </a:lnSpc>
              <a:buFont typeface="+mj-lt"/>
              <a:buAutoNum type="arabicPeriod"/>
            </a:pPr>
            <a:r>
              <a:rPr lang="en-IN" sz="2800" dirty="0" err="1" smtClean="0">
                <a:latin typeface="Bookman Old Style" pitchFamily="18" charset="0"/>
              </a:rPr>
              <a:t>Poondi</a:t>
            </a:r>
            <a:r>
              <a:rPr lang="en-IN" sz="2800" dirty="0" smtClean="0">
                <a:latin typeface="Bookman Old Style" pitchFamily="18" charset="0"/>
              </a:rPr>
              <a:t> </a:t>
            </a:r>
            <a:r>
              <a:rPr lang="en-IN" sz="2800" dirty="0">
                <a:latin typeface="Bookman Old Style" pitchFamily="18" charset="0"/>
              </a:rPr>
              <a:t>Reservoir</a:t>
            </a:r>
            <a:endParaRPr lang="en-IN" sz="2800" dirty="0" smtClean="0">
              <a:latin typeface="Bookman Old Style" pitchFamily="18" charset="0"/>
            </a:endParaRPr>
          </a:p>
          <a:p>
            <a:pPr marL="1428750" lvl="2" indent="-514350">
              <a:lnSpc>
                <a:spcPct val="120000"/>
              </a:lnSpc>
              <a:buFont typeface="+mj-lt"/>
              <a:buAutoNum type="arabicPeriod"/>
            </a:pPr>
            <a:r>
              <a:rPr lang="en-IN" sz="2800" dirty="0" err="1" smtClean="0">
                <a:latin typeface="Bookman Old Style" pitchFamily="18" charset="0"/>
              </a:rPr>
              <a:t>Redhills</a:t>
            </a:r>
            <a:r>
              <a:rPr lang="en-IN" sz="2800" dirty="0" smtClean="0">
                <a:latin typeface="Bookman Old Style" pitchFamily="18" charset="0"/>
              </a:rPr>
              <a:t> Reservoir</a:t>
            </a:r>
          </a:p>
          <a:p>
            <a:pPr marL="1428750" lvl="2" indent="-514350">
              <a:lnSpc>
                <a:spcPct val="120000"/>
              </a:lnSpc>
              <a:buFont typeface="+mj-lt"/>
              <a:buAutoNum type="arabicPeriod"/>
            </a:pPr>
            <a:r>
              <a:rPr lang="en-IN" sz="2800" dirty="0" err="1" smtClean="0">
                <a:latin typeface="Bookman Old Style" pitchFamily="18" charset="0"/>
              </a:rPr>
              <a:t>Chembarampakkam</a:t>
            </a:r>
            <a:r>
              <a:rPr lang="en-IN" sz="2800" dirty="0" smtClean="0">
                <a:latin typeface="Bookman Old Style" pitchFamily="18" charset="0"/>
              </a:rPr>
              <a:t> Lake</a:t>
            </a:r>
            <a:endParaRPr lang="en-IN" sz="2800" dirty="0">
              <a:latin typeface="Bookman Old Style" pitchFamily="18" charset="0"/>
            </a:endParaRPr>
          </a:p>
          <a:p>
            <a:pPr marL="1428750" lvl="2" indent="-514350">
              <a:lnSpc>
                <a:spcPct val="120000"/>
              </a:lnSpc>
              <a:buFont typeface="+mj-lt"/>
              <a:buAutoNum type="arabicPeriod"/>
            </a:pPr>
            <a:r>
              <a:rPr lang="en-IN" sz="2800" dirty="0" err="1" smtClean="0">
                <a:latin typeface="Bookman Old Style" pitchFamily="18" charset="0"/>
              </a:rPr>
              <a:t>Thervoy</a:t>
            </a:r>
            <a:r>
              <a:rPr lang="en-IN" sz="2800" dirty="0" smtClean="0">
                <a:latin typeface="Bookman Old Style" pitchFamily="18" charset="0"/>
              </a:rPr>
              <a:t> </a:t>
            </a:r>
            <a:r>
              <a:rPr lang="en-IN" sz="2800" dirty="0" err="1" smtClean="0">
                <a:latin typeface="Bookman Old Style" pitchFamily="18" charset="0"/>
              </a:rPr>
              <a:t>Kandigai</a:t>
            </a:r>
            <a:r>
              <a:rPr lang="en-IN" sz="2800" dirty="0" smtClean="0">
                <a:latin typeface="Bookman Old Style" pitchFamily="18" charset="0"/>
              </a:rPr>
              <a:t> </a:t>
            </a:r>
            <a:r>
              <a:rPr lang="en-IN" sz="2800" dirty="0">
                <a:latin typeface="Bookman Old Style" pitchFamily="18" charset="0"/>
              </a:rPr>
              <a:t>Reservoir</a:t>
            </a:r>
          </a:p>
          <a:p>
            <a:pPr marL="1428750" lvl="2" indent="-514350">
              <a:lnSpc>
                <a:spcPct val="120000"/>
              </a:lnSpc>
              <a:buFont typeface="+mj-lt"/>
              <a:buAutoNum type="arabicPeriod"/>
            </a:pPr>
            <a:r>
              <a:rPr lang="en-IN" sz="2800" dirty="0" err="1" smtClean="0">
                <a:latin typeface="Bookman Old Style" pitchFamily="18" charset="0"/>
              </a:rPr>
              <a:t>Sholavaram</a:t>
            </a:r>
            <a:r>
              <a:rPr lang="en-IN" sz="2800" dirty="0" smtClean="0">
                <a:latin typeface="Bookman Old Style" pitchFamily="18" charset="0"/>
              </a:rPr>
              <a:t> </a:t>
            </a:r>
            <a:r>
              <a:rPr lang="en-IN" sz="2800" dirty="0">
                <a:latin typeface="Bookman Old Style" pitchFamily="18" charset="0"/>
              </a:rPr>
              <a:t>Reservoir</a:t>
            </a:r>
          </a:p>
          <a:p>
            <a:pPr marL="514350" indent="-514350">
              <a:buFont typeface="+mj-lt"/>
              <a:buAutoNum type="arabicPeriod"/>
            </a:pPr>
            <a:endParaRPr lang="en-IN" dirty="0" smtClean="0"/>
          </a:p>
          <a:p>
            <a:pPr marL="514350" indent="-514350">
              <a:buFont typeface="+mj-lt"/>
              <a:buAutoNum type="arabicPeriod"/>
            </a:pPr>
            <a:endParaRPr lang="en-IN" dirty="0" smtClean="0"/>
          </a:p>
          <a:p>
            <a:endParaRPr lang="en-IN" dirty="0"/>
          </a:p>
        </p:txBody>
      </p:sp>
      <p:pic>
        <p:nvPicPr>
          <p:cNvPr id="4" name="Image 2025">
            <a:extLst>
              <a:ext uri="{FF2B5EF4-FFF2-40B4-BE49-F238E27FC236}">
                <a16:creationId xmlns="" xmlns:a16="http://schemas.microsoft.com/office/drawing/2014/main" id="{A7A01379-2A87-A071-94F7-06A4471EFBD1}"/>
              </a:ext>
            </a:extLst>
          </p:cNvPr>
          <p:cNvPicPr>
            <a:picLocks/>
          </p:cNvPicPr>
          <p:nvPr/>
        </p:nvPicPr>
        <p:blipFill>
          <a:blip r:embed="rId2" cstate="print"/>
          <a:stretch>
            <a:fillRect/>
          </a:stretch>
        </p:blipFill>
        <p:spPr>
          <a:xfrm>
            <a:off x="471666" y="6289015"/>
            <a:ext cx="11617835" cy="379323"/>
          </a:xfrm>
          <a:prstGeom prst="rect">
            <a:avLst/>
          </a:prstGeom>
        </p:spPr>
      </p:pic>
      <p:sp>
        <p:nvSpPr>
          <p:cNvPr id="6" name="Footer Placeholder 3">
            <a:extLst>
              <a:ext uri="{FF2B5EF4-FFF2-40B4-BE49-F238E27FC236}">
                <a16:creationId xmlns="" xmlns:a16="http://schemas.microsoft.com/office/drawing/2014/main" id="{7443CA7D-5899-F95F-62E2-B62B3BF6F95D}"/>
              </a:ext>
            </a:extLst>
          </p:cNvPr>
          <p:cNvSpPr txBox="1">
            <a:spLocks/>
          </p:cNvSpPr>
          <p:nvPr/>
        </p:nvSpPr>
        <p:spPr>
          <a:xfrm>
            <a:off x="307497" y="6369435"/>
            <a:ext cx="4597442" cy="379323"/>
          </a:xfrm>
          <a:prstGeom prst="rect">
            <a:avLst/>
          </a:prstGeom>
        </p:spPr>
        <p:txBody>
          <a:bodyPr vert="horz" lIns="91440" tIns="45720" rIns="91440" bIns="45720" rtlCol="0" anchor="ctr"/>
          <a:lstStyle>
            <a:defPPr>
              <a:defRPr lang="en-US"/>
            </a:defPPr>
            <a:lvl1pPr marL="0" algn="ctr" defTabSz="914400" rtl="0" eaLnBrk="1" latinLnBrk="0" hangingPunct="1">
              <a:defRPr sz="900" kern="1200">
                <a:solidFill>
                  <a:schemeClr val="bg2">
                    <a:lumMod val="50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b="1" dirty="0">
                <a:solidFill>
                  <a:srgbClr val="E7E6E6">
                    <a:lumMod val="50000"/>
                  </a:srgbClr>
                </a:solidFill>
                <a:latin typeface="Verdana" panose="020B0604030504040204" pitchFamily="34" charset="0"/>
                <a:ea typeface="Verdana" panose="020B0604030504040204" pitchFamily="34" charset="0"/>
              </a:rPr>
              <a:t>Department of Rural Development, Tiruvallur District</a:t>
            </a:r>
          </a:p>
          <a:p>
            <a:endParaRPr lang="en-US" b="1" dirty="0">
              <a:solidFill>
                <a:srgbClr val="E7E6E6">
                  <a:lumMod val="50000"/>
                </a:srgbClr>
              </a:solidFill>
              <a:latin typeface="Verdana" panose="020B0604030504040204" pitchFamily="34" charset="0"/>
              <a:ea typeface="Verdana" panose="020B0604030504040204" pitchFamily="34" charset="0"/>
            </a:endParaRPr>
          </a:p>
        </p:txBody>
      </p:sp>
      <p:pic>
        <p:nvPicPr>
          <p:cNvPr id="7" name="Picture 6">
            <a:extLst>
              <a:ext uri="{FF2B5EF4-FFF2-40B4-BE49-F238E27FC236}">
                <a16:creationId xmlns="" xmlns:a16="http://schemas.microsoft.com/office/drawing/2014/main" id="{432E1162-3AD1-98E8-88FB-B4B91B237728}"/>
              </a:ext>
            </a:extLst>
          </p:cNvPr>
          <p:cNvPicPr>
            <a:picLocks noChangeAspect="1"/>
          </p:cNvPicPr>
          <p:nvPr/>
        </p:nvPicPr>
        <p:blipFill>
          <a:blip r:embed="rId3"/>
          <a:stretch>
            <a:fillRect/>
          </a:stretch>
        </p:blipFill>
        <p:spPr>
          <a:xfrm>
            <a:off x="10381092" y="152064"/>
            <a:ext cx="858746" cy="600495"/>
          </a:xfrm>
          <a:prstGeom prst="rect">
            <a:avLst/>
          </a:prstGeom>
        </p:spPr>
      </p:pic>
      <p:pic>
        <p:nvPicPr>
          <p:cNvPr id="8" name="Picture 7">
            <a:extLst>
              <a:ext uri="{FF2B5EF4-FFF2-40B4-BE49-F238E27FC236}">
                <a16:creationId xmlns="" xmlns:a16="http://schemas.microsoft.com/office/drawing/2014/main" id="{9A0A515F-1D30-6EE0-E905-286BD93525E6}"/>
              </a:ext>
            </a:extLst>
          </p:cNvPr>
          <p:cNvPicPr>
            <a:picLocks noChangeAspect="1"/>
          </p:cNvPicPr>
          <p:nvPr/>
        </p:nvPicPr>
        <p:blipFill>
          <a:blip r:embed="rId4"/>
          <a:stretch>
            <a:fillRect/>
          </a:stretch>
        </p:blipFill>
        <p:spPr>
          <a:xfrm>
            <a:off x="5146536" y="152064"/>
            <a:ext cx="817294" cy="471023"/>
          </a:xfrm>
          <a:prstGeom prst="rect">
            <a:avLst/>
          </a:prstGeom>
        </p:spPr>
      </p:pic>
      <p:pic>
        <p:nvPicPr>
          <p:cNvPr id="9" name="Picture 8">
            <a:extLst>
              <a:ext uri="{FF2B5EF4-FFF2-40B4-BE49-F238E27FC236}">
                <a16:creationId xmlns="" xmlns:a16="http://schemas.microsoft.com/office/drawing/2014/main" id="{5405CD43-DEBB-F2F2-1CD2-F30A71BFF54D}"/>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84576" y="152065"/>
            <a:ext cx="999161" cy="600494"/>
          </a:xfrm>
          <a:prstGeom prst="rect">
            <a:avLst/>
          </a:prstGeom>
          <a:noFill/>
        </p:spPr>
      </p:pic>
    </p:spTree>
    <p:extLst>
      <p:ext uri="{BB962C8B-B14F-4D97-AF65-F5344CB8AC3E}">
        <p14:creationId xmlns:p14="http://schemas.microsoft.com/office/powerpoint/2010/main" val="272816512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838200" y="623086"/>
            <a:ext cx="10515600" cy="632277"/>
          </a:xfrm>
        </p:spPr>
        <p:txBody>
          <a:bodyPr>
            <a:normAutofit fontScale="90000"/>
          </a:bodyPr>
          <a:lstStyle/>
          <a:p>
            <a:pPr algn="ctr"/>
            <a:r>
              <a:rPr lang="en-IN" b="1" dirty="0" smtClean="0">
                <a:solidFill>
                  <a:srgbClr val="00B0F0"/>
                </a:solidFill>
                <a:latin typeface="Bookman Old Style" pitchFamily="18" charset="0"/>
              </a:rPr>
              <a:t>Water Supply Infrastructure</a:t>
            </a:r>
            <a:endParaRPr lang="en-IN" b="1" dirty="0">
              <a:solidFill>
                <a:srgbClr val="00B0F0"/>
              </a:solidFill>
              <a:latin typeface="Bookman Old Style" pitchFamily="18" charset="0"/>
            </a:endParaRPr>
          </a:p>
        </p:txBody>
      </p:sp>
      <p:graphicFrame>
        <p:nvGraphicFramePr>
          <p:cNvPr id="8" name="Table 7"/>
          <p:cNvGraphicFramePr>
            <a:graphicFrameLocks noGrp="1"/>
          </p:cNvGraphicFramePr>
          <p:nvPr>
            <p:extLst>
              <p:ext uri="{D42A27DB-BD31-4B8C-83A1-F6EECF244321}">
                <p14:modId xmlns:p14="http://schemas.microsoft.com/office/powerpoint/2010/main" val="2357596331"/>
              </p:ext>
            </p:extLst>
          </p:nvPr>
        </p:nvGraphicFramePr>
        <p:xfrm>
          <a:off x="309966" y="1464593"/>
          <a:ext cx="4819973" cy="4790548"/>
        </p:xfrm>
        <a:graphic>
          <a:graphicData uri="http://schemas.openxmlformats.org/drawingml/2006/table">
            <a:tbl>
              <a:tblPr/>
              <a:tblGrid>
                <a:gridCol w="3442838"/>
                <a:gridCol w="1377135"/>
              </a:tblGrid>
              <a:tr h="684364">
                <a:tc>
                  <a:txBody>
                    <a:bodyPr/>
                    <a:lstStyle/>
                    <a:p>
                      <a:pPr algn="l" fontAlgn="ctr"/>
                      <a:r>
                        <a:rPr lang="en-IN" sz="1400" b="1" i="0" u="none" strike="noStrike" dirty="0" smtClean="0">
                          <a:solidFill>
                            <a:srgbClr val="FF0000"/>
                          </a:solidFill>
                          <a:effectLst/>
                          <a:latin typeface="Bookman Old Style"/>
                        </a:rPr>
                        <a:t>Over Head Tanks</a:t>
                      </a:r>
                      <a:r>
                        <a:rPr lang="en-IN" sz="1400" b="1" i="0" u="none" strike="noStrike" baseline="0" dirty="0" smtClean="0">
                          <a:solidFill>
                            <a:srgbClr val="FF0000"/>
                          </a:solidFill>
                          <a:effectLst/>
                          <a:latin typeface="Bookman Old Style"/>
                        </a:rPr>
                        <a:t> (OHT)</a:t>
                      </a:r>
                      <a:endParaRPr lang="en-IN" sz="1400" b="1" i="0" u="none" strike="noStrike" dirty="0">
                        <a:solidFill>
                          <a:srgbClr val="FF0000"/>
                        </a:solidFill>
                        <a:effectLst/>
                        <a:latin typeface="Bookman Old Style"/>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IN" sz="1400" b="1" i="0" u="none" strike="noStrike" dirty="0" smtClean="0">
                          <a:solidFill>
                            <a:srgbClr val="00B050"/>
                          </a:solidFill>
                          <a:effectLst/>
                          <a:latin typeface="Bookman Old Style"/>
                        </a:rPr>
                        <a:t>737 No’s</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684364">
                <a:tc>
                  <a:txBody>
                    <a:bodyPr/>
                    <a:lstStyle/>
                    <a:p>
                      <a:pPr algn="l" fontAlgn="ctr"/>
                      <a:r>
                        <a:rPr lang="en-IN" sz="1400" b="1" i="0" u="none" strike="noStrike" dirty="0" smtClean="0">
                          <a:solidFill>
                            <a:srgbClr val="FF0000"/>
                          </a:solidFill>
                          <a:effectLst/>
                          <a:latin typeface="Bookman Old Style"/>
                        </a:rPr>
                        <a:t>Functional House Hold Tap Connections</a:t>
                      </a:r>
                      <a:endParaRPr lang="en-IN" sz="1400" b="1" i="0" u="none" strike="noStrike" dirty="0">
                        <a:solidFill>
                          <a:srgbClr val="FF0000"/>
                        </a:solidFill>
                        <a:effectLst/>
                        <a:latin typeface="Bookman Old Style"/>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IN" sz="1400" b="1" i="0" u="none" strike="noStrike" dirty="0" smtClean="0">
                          <a:solidFill>
                            <a:srgbClr val="00B050"/>
                          </a:solidFill>
                          <a:effectLst/>
                          <a:latin typeface="Bookman Old Style"/>
                        </a:rPr>
                        <a:t>475915 No’s</a:t>
                      </a:r>
                      <a:endParaRPr lang="en-IN" sz="1400" b="1" i="0" u="none" strike="noStrike" dirty="0">
                        <a:solidFill>
                          <a:srgbClr val="00B050"/>
                        </a:solidFill>
                        <a:effectLst/>
                        <a:latin typeface="Bookman Old Style"/>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684364">
                <a:tc>
                  <a:txBody>
                    <a:bodyPr/>
                    <a:lstStyle/>
                    <a:p>
                      <a:pPr algn="l" fontAlgn="ctr"/>
                      <a:r>
                        <a:rPr lang="en-IN" sz="1400" b="1" i="0" u="none" strike="noStrike" dirty="0" err="1">
                          <a:solidFill>
                            <a:srgbClr val="FF0000"/>
                          </a:solidFill>
                          <a:effectLst/>
                          <a:latin typeface="Bookman Old Style"/>
                        </a:rPr>
                        <a:t>Length.of</a:t>
                      </a:r>
                      <a:r>
                        <a:rPr lang="en-IN" sz="1400" b="1" i="0" u="none" strike="noStrike" dirty="0">
                          <a:solidFill>
                            <a:srgbClr val="FF0000"/>
                          </a:solidFill>
                          <a:effectLst/>
                          <a:latin typeface="Bookman Old Style"/>
                        </a:rPr>
                        <a:t> Pumping Main </a:t>
                      </a:r>
                      <a:r>
                        <a:rPr lang="en-IN" sz="1400" b="1" i="0" u="none" strike="noStrike" dirty="0" smtClean="0">
                          <a:solidFill>
                            <a:srgbClr val="FF0000"/>
                          </a:solidFill>
                          <a:effectLst/>
                          <a:latin typeface="Bookman Old Style"/>
                        </a:rPr>
                        <a:t>Line </a:t>
                      </a:r>
                      <a:endParaRPr lang="en-IN" sz="1400" b="1" i="0" u="none" strike="noStrike" dirty="0">
                        <a:solidFill>
                          <a:srgbClr val="FF0000"/>
                        </a:solidFill>
                        <a:effectLst/>
                        <a:latin typeface="Bookman Old Style"/>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IN" sz="1400" b="1" i="0" u="none" strike="noStrike" dirty="0" smtClean="0">
                          <a:solidFill>
                            <a:srgbClr val="00B050"/>
                          </a:solidFill>
                          <a:effectLst/>
                          <a:latin typeface="Bookman Old Style"/>
                        </a:rPr>
                        <a:t>252.018  km</a:t>
                      </a:r>
                      <a:endParaRPr lang="en-IN" sz="1400" b="1" i="0" u="none" strike="noStrike" dirty="0">
                        <a:solidFill>
                          <a:srgbClr val="00B050"/>
                        </a:solidFill>
                        <a:effectLst/>
                        <a:latin typeface="Bookman Old Style"/>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684364">
                <a:tc>
                  <a:txBody>
                    <a:bodyPr/>
                    <a:lstStyle/>
                    <a:p>
                      <a:pPr algn="l" fontAlgn="ctr"/>
                      <a:r>
                        <a:rPr lang="en-IN" sz="1400" b="1" i="0" u="none" strike="noStrike" dirty="0" err="1">
                          <a:solidFill>
                            <a:srgbClr val="FF0000"/>
                          </a:solidFill>
                          <a:effectLst/>
                          <a:latin typeface="Bookman Old Style"/>
                        </a:rPr>
                        <a:t>Length.of</a:t>
                      </a:r>
                      <a:r>
                        <a:rPr lang="en-IN" sz="1400" b="1" i="0" u="none" strike="noStrike" dirty="0">
                          <a:solidFill>
                            <a:srgbClr val="FF0000"/>
                          </a:solidFill>
                          <a:effectLst/>
                          <a:latin typeface="Bookman Old Style"/>
                        </a:rPr>
                        <a:t> Distribution Line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IN" sz="1400" b="1" i="0" u="none" strike="noStrike" dirty="0" smtClean="0">
                          <a:solidFill>
                            <a:srgbClr val="00B050"/>
                          </a:solidFill>
                          <a:effectLst/>
                          <a:latin typeface="Bookman Old Style"/>
                        </a:rPr>
                        <a:t>578.779 km</a:t>
                      </a:r>
                      <a:endParaRPr lang="en-IN" sz="1400" b="1" i="0" u="none" strike="noStrike" dirty="0">
                        <a:solidFill>
                          <a:srgbClr val="00B050"/>
                        </a:solidFill>
                        <a:effectLst/>
                        <a:latin typeface="Bookman Old Style"/>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684364">
                <a:tc gridSpan="2">
                  <a:txBody>
                    <a:bodyPr/>
                    <a:lstStyle/>
                    <a:p>
                      <a:pPr algn="ctr" fontAlgn="ctr"/>
                      <a:r>
                        <a:rPr lang="en-IN" sz="1400" b="1" i="0" u="none" strike="noStrike" dirty="0">
                          <a:solidFill>
                            <a:srgbClr val="0070C0"/>
                          </a:solidFill>
                          <a:effectLst/>
                          <a:latin typeface="Bookman Old Style"/>
                        </a:rPr>
                        <a:t>Institutional Covered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IN"/>
                    </a:p>
                  </a:txBody>
                  <a:tcPr/>
                </a:tc>
              </a:tr>
              <a:tr h="684364">
                <a:tc>
                  <a:txBody>
                    <a:bodyPr/>
                    <a:lstStyle/>
                    <a:p>
                      <a:pPr algn="l" fontAlgn="ctr"/>
                      <a:r>
                        <a:rPr lang="en-IN" sz="1400" b="1" i="0" u="none" strike="noStrike" dirty="0" smtClean="0">
                          <a:solidFill>
                            <a:srgbClr val="FF0000"/>
                          </a:solidFill>
                          <a:effectLst/>
                          <a:latin typeface="Bookman Old Style"/>
                        </a:rPr>
                        <a:t>Schools </a:t>
                      </a:r>
                      <a:endParaRPr lang="en-IN" sz="1400" b="1" i="0" u="none" strike="noStrike" dirty="0">
                        <a:solidFill>
                          <a:srgbClr val="FF0000"/>
                        </a:solidFill>
                        <a:effectLst/>
                        <a:latin typeface="Bookman Old Style"/>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IN" sz="1400" b="1" i="0" u="none" strike="noStrike" dirty="0" smtClean="0">
                          <a:solidFill>
                            <a:srgbClr val="00B050"/>
                          </a:solidFill>
                          <a:effectLst/>
                          <a:latin typeface="Bookman Old Style"/>
                        </a:rPr>
                        <a:t>1212 No’s</a:t>
                      </a:r>
                      <a:endParaRPr lang="en-IN" sz="1400" b="1" i="0" u="none" strike="noStrike" dirty="0">
                        <a:solidFill>
                          <a:srgbClr val="00B050"/>
                        </a:solidFill>
                        <a:effectLst/>
                        <a:latin typeface="Bookman Old Style"/>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684364">
                <a:tc>
                  <a:txBody>
                    <a:bodyPr/>
                    <a:lstStyle/>
                    <a:p>
                      <a:pPr algn="l" fontAlgn="ctr"/>
                      <a:r>
                        <a:rPr lang="en-IN" sz="1400" b="1" i="0" u="none" strike="noStrike" dirty="0" err="1">
                          <a:solidFill>
                            <a:srgbClr val="FF0000"/>
                          </a:solidFill>
                          <a:effectLst/>
                          <a:latin typeface="Bookman Old Style"/>
                        </a:rPr>
                        <a:t>Anganwadi</a:t>
                      </a:r>
                      <a:r>
                        <a:rPr lang="en-IN" sz="1400" b="1" i="0" u="none" strike="noStrike" dirty="0">
                          <a:solidFill>
                            <a:srgbClr val="FF0000"/>
                          </a:solidFill>
                          <a:effectLst/>
                          <a:latin typeface="Bookman Old Style"/>
                        </a:rPr>
                        <a:t> </a:t>
                      </a:r>
                      <a:r>
                        <a:rPr lang="en-IN" sz="1400" b="1" i="0" u="none" strike="noStrike" dirty="0" err="1">
                          <a:solidFill>
                            <a:srgbClr val="FF0000"/>
                          </a:solidFill>
                          <a:effectLst/>
                          <a:latin typeface="Bookman Old Style"/>
                        </a:rPr>
                        <a:t>Center</a:t>
                      </a:r>
                      <a:r>
                        <a:rPr lang="en-IN" sz="1400" b="1" i="0" u="none" strike="noStrike" dirty="0">
                          <a:solidFill>
                            <a:srgbClr val="FF0000"/>
                          </a:solidFill>
                          <a:effectLst/>
                          <a:latin typeface="Bookman Old Style"/>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IN" sz="1400" b="1" i="0" u="none" strike="noStrike" dirty="0" smtClean="0">
                          <a:solidFill>
                            <a:srgbClr val="00B050"/>
                          </a:solidFill>
                          <a:effectLst/>
                          <a:latin typeface="Bookman Old Style"/>
                        </a:rPr>
                        <a:t>1379 No’s</a:t>
                      </a:r>
                      <a:endParaRPr lang="en-IN" sz="1400" b="1" i="0" u="none" strike="noStrike" dirty="0">
                        <a:solidFill>
                          <a:srgbClr val="00B050"/>
                        </a:solidFill>
                        <a:effectLst/>
                        <a:latin typeface="Bookman Old Style"/>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graphicFrame>
        <p:nvGraphicFramePr>
          <p:cNvPr id="7" name="Content Placeholder 5">
            <a:extLst>
              <a:ext uri="{FF2B5EF4-FFF2-40B4-BE49-F238E27FC236}">
                <a16:creationId xmlns="" xmlns:a16="http://schemas.microsoft.com/office/drawing/2014/main" id="{9A73E903-210E-145B-D7D7-AE2884D96502}"/>
              </a:ext>
            </a:extLst>
          </p:cNvPr>
          <p:cNvGraphicFramePr>
            <a:graphicFrameLocks noGrp="1"/>
          </p:cNvGraphicFramePr>
          <p:nvPr>
            <p:ph idx="1"/>
            <p:extLst>
              <p:ext uri="{D42A27DB-BD31-4B8C-83A1-F6EECF244321}">
                <p14:modId xmlns:p14="http://schemas.microsoft.com/office/powerpoint/2010/main" val="3162417657"/>
              </p:ext>
            </p:extLst>
          </p:nvPr>
        </p:nvGraphicFramePr>
        <p:xfrm>
          <a:off x="5571640" y="1464591"/>
          <a:ext cx="6207072" cy="4806736"/>
        </p:xfrm>
        <a:graphic>
          <a:graphicData uri="http://schemas.openxmlformats.org/drawingml/2006/chart">
            <c:chart xmlns:c="http://schemas.openxmlformats.org/drawingml/2006/chart" xmlns:r="http://schemas.openxmlformats.org/officeDocument/2006/relationships" r:id="rId2"/>
          </a:graphicData>
        </a:graphic>
      </p:graphicFrame>
      <p:pic>
        <p:nvPicPr>
          <p:cNvPr id="6" name="Picture 5">
            <a:extLst>
              <a:ext uri="{FF2B5EF4-FFF2-40B4-BE49-F238E27FC236}">
                <a16:creationId xmlns="" xmlns:a16="http://schemas.microsoft.com/office/drawing/2014/main" id="{432E1162-3AD1-98E8-88FB-B4B91B237728}"/>
              </a:ext>
            </a:extLst>
          </p:cNvPr>
          <p:cNvPicPr>
            <a:picLocks noChangeAspect="1"/>
          </p:cNvPicPr>
          <p:nvPr/>
        </p:nvPicPr>
        <p:blipFill>
          <a:blip r:embed="rId3"/>
          <a:stretch>
            <a:fillRect/>
          </a:stretch>
        </p:blipFill>
        <p:spPr>
          <a:xfrm>
            <a:off x="10381092" y="152064"/>
            <a:ext cx="858746" cy="600495"/>
          </a:xfrm>
          <a:prstGeom prst="rect">
            <a:avLst/>
          </a:prstGeom>
        </p:spPr>
      </p:pic>
      <p:pic>
        <p:nvPicPr>
          <p:cNvPr id="9" name="Picture 8">
            <a:extLst>
              <a:ext uri="{FF2B5EF4-FFF2-40B4-BE49-F238E27FC236}">
                <a16:creationId xmlns="" xmlns:a16="http://schemas.microsoft.com/office/drawing/2014/main" id="{9A0A515F-1D30-6EE0-E905-286BD93525E6}"/>
              </a:ext>
            </a:extLst>
          </p:cNvPr>
          <p:cNvPicPr>
            <a:picLocks noChangeAspect="1"/>
          </p:cNvPicPr>
          <p:nvPr/>
        </p:nvPicPr>
        <p:blipFill>
          <a:blip r:embed="rId4"/>
          <a:stretch>
            <a:fillRect/>
          </a:stretch>
        </p:blipFill>
        <p:spPr>
          <a:xfrm>
            <a:off x="5146536" y="152064"/>
            <a:ext cx="817294" cy="471023"/>
          </a:xfrm>
          <a:prstGeom prst="rect">
            <a:avLst/>
          </a:prstGeom>
        </p:spPr>
      </p:pic>
      <p:pic>
        <p:nvPicPr>
          <p:cNvPr id="10" name="Picture 9">
            <a:extLst>
              <a:ext uri="{FF2B5EF4-FFF2-40B4-BE49-F238E27FC236}">
                <a16:creationId xmlns="" xmlns:a16="http://schemas.microsoft.com/office/drawing/2014/main" id="{5405CD43-DEBB-F2F2-1CD2-F30A71BFF54D}"/>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84576" y="152065"/>
            <a:ext cx="999161" cy="600494"/>
          </a:xfrm>
          <a:prstGeom prst="rect">
            <a:avLst/>
          </a:prstGeom>
          <a:noFill/>
        </p:spPr>
      </p:pic>
    </p:spTree>
    <p:extLst>
      <p:ext uri="{BB962C8B-B14F-4D97-AF65-F5344CB8AC3E}">
        <p14:creationId xmlns:p14="http://schemas.microsoft.com/office/powerpoint/2010/main" val="87294128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1" descr="WhatsApp Image 2022-03-02 at 3.56.57 PM.jpe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5400000">
            <a:off x="1122543" y="1317288"/>
            <a:ext cx="4402065" cy="5408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3" name="Picture 14" descr="5.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00801" y="1820708"/>
            <a:ext cx="5470901" cy="44020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 Placeholder 9">
            <a:extLst>
              <a:ext uri="{FF2B5EF4-FFF2-40B4-BE49-F238E27FC236}">
                <a16:creationId xmlns="" xmlns:a16="http://schemas.microsoft.com/office/drawing/2014/main" id="{E4AA8F35-0510-B405-9E21-D4DBFCC03961}"/>
              </a:ext>
            </a:extLst>
          </p:cNvPr>
          <p:cNvSpPr txBox="1">
            <a:spLocks/>
          </p:cNvSpPr>
          <p:nvPr/>
        </p:nvSpPr>
        <p:spPr>
          <a:xfrm>
            <a:off x="1050935" y="890124"/>
            <a:ext cx="10934055" cy="799191"/>
          </a:xfrm>
          <a:prstGeom prst="rect">
            <a:avLst/>
          </a:prstGeom>
          <a:noFill/>
        </p:spPr>
        <p:txBody>
          <a:bodyPr vert="horz" lIns="91440" tIns="45720" rIns="91440" bIns="45720" rtlCol="0" anchor="ctr" anchorCtr="1">
            <a:noAutofit/>
          </a:bodyPr>
          <a:lstStyle>
            <a:lvl1pPr marL="0" indent="0" algn="ctr" defTabSz="685800" rtl="0" eaLnBrk="1" latinLnBrk="0" hangingPunct="1">
              <a:lnSpc>
                <a:spcPct val="90000"/>
              </a:lnSpc>
              <a:spcBef>
                <a:spcPts val="750"/>
              </a:spcBef>
              <a:buFont typeface="Arial" panose="020B0604020202020204" pitchFamily="34" charset="0"/>
              <a:buNone/>
              <a:defRPr sz="1500" b="0" kern="1200">
                <a:solidFill>
                  <a:schemeClr val="tx1"/>
                </a:solidFill>
                <a:latin typeface="+mj-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lumMod val="65000"/>
                    <a:lumOff val="35000"/>
                  </a:schemeClr>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lumMod val="65000"/>
                    <a:lumOff val="35000"/>
                  </a:schemeClr>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lumMod val="65000"/>
                    <a:lumOff val="35000"/>
                  </a:schemeClr>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lumMod val="65000"/>
                    <a:lumOff val="35000"/>
                  </a:schemeClr>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lvl="0" indent="0" algn="ctr" defTabSz="685800" rtl="0" eaLnBrk="1" fontAlgn="auto" latinLnBrk="0" hangingPunct="1">
              <a:lnSpc>
                <a:spcPct val="100000"/>
              </a:lnSpc>
              <a:spcBef>
                <a:spcPts val="750"/>
              </a:spcBef>
              <a:spcAft>
                <a:spcPts val="0"/>
              </a:spcAft>
              <a:buClrTx/>
              <a:buSzTx/>
              <a:buFont typeface="Arial" panose="020B0604020202020204" pitchFamily="34" charset="0"/>
              <a:buNone/>
              <a:tabLst/>
              <a:defRPr/>
            </a:pPr>
            <a:r>
              <a:rPr kumimoji="0" lang="en-US" sz="2400" b="1" i="0" u="none" strike="noStrike" kern="1200" cap="none" spc="0" normalizeH="0" baseline="0" noProof="0" dirty="0" smtClean="0">
                <a:ln>
                  <a:noFill/>
                </a:ln>
                <a:solidFill>
                  <a:srgbClr val="C00000"/>
                </a:solidFill>
                <a:effectLst/>
                <a:uLnTx/>
                <a:uFillTx/>
                <a:latin typeface="Bodoni MT"/>
              </a:rPr>
              <a:t>Implementation of </a:t>
            </a:r>
            <a:r>
              <a:rPr kumimoji="0" lang="en-US" sz="2400" b="1" i="0" u="none" strike="noStrike" kern="1200" cap="none" spc="0" normalizeH="0" baseline="0" noProof="0" dirty="0" err="1" smtClean="0">
                <a:ln>
                  <a:noFill/>
                </a:ln>
                <a:solidFill>
                  <a:srgbClr val="C00000"/>
                </a:solidFill>
                <a:effectLst/>
                <a:uLnTx/>
                <a:uFillTx/>
                <a:latin typeface="Bodoni MT"/>
              </a:rPr>
              <a:t>Jal</a:t>
            </a:r>
            <a:r>
              <a:rPr kumimoji="0" lang="en-US" sz="2400" b="1" i="0" u="none" strike="noStrike" kern="1200" cap="none" spc="0" normalizeH="0" baseline="0" noProof="0" dirty="0" smtClean="0">
                <a:ln>
                  <a:noFill/>
                </a:ln>
                <a:solidFill>
                  <a:srgbClr val="C00000"/>
                </a:solidFill>
                <a:effectLst/>
                <a:uLnTx/>
                <a:uFillTx/>
                <a:latin typeface="Bodoni MT"/>
              </a:rPr>
              <a:t> </a:t>
            </a:r>
            <a:r>
              <a:rPr kumimoji="0" lang="en-US" sz="2400" b="1" i="0" u="none" strike="noStrike" kern="1200" cap="none" spc="0" normalizeH="0" baseline="0" noProof="0" dirty="0" err="1" smtClean="0">
                <a:ln>
                  <a:noFill/>
                </a:ln>
                <a:solidFill>
                  <a:srgbClr val="C00000"/>
                </a:solidFill>
                <a:effectLst/>
                <a:uLnTx/>
                <a:uFillTx/>
                <a:latin typeface="Bodoni MT"/>
              </a:rPr>
              <a:t>Jeevan</a:t>
            </a:r>
            <a:r>
              <a:rPr kumimoji="0" lang="en-US" sz="2400" b="1" i="0" u="none" strike="noStrike" kern="1200" cap="none" spc="0" normalizeH="0" noProof="0" dirty="0" smtClean="0">
                <a:ln>
                  <a:noFill/>
                </a:ln>
                <a:solidFill>
                  <a:srgbClr val="C00000"/>
                </a:solidFill>
                <a:effectLst/>
                <a:uLnTx/>
                <a:uFillTx/>
                <a:latin typeface="Bodoni MT"/>
              </a:rPr>
              <a:t> Mission</a:t>
            </a:r>
          </a:p>
          <a:p>
            <a:pPr marL="0" marR="0" lvl="0" indent="0" algn="ctr" defTabSz="685800" rtl="0" eaLnBrk="1" fontAlgn="auto" latinLnBrk="0" hangingPunct="1">
              <a:lnSpc>
                <a:spcPct val="100000"/>
              </a:lnSpc>
              <a:spcBef>
                <a:spcPts val="750"/>
              </a:spcBef>
              <a:spcAft>
                <a:spcPts val="0"/>
              </a:spcAft>
              <a:buClrTx/>
              <a:buSzTx/>
              <a:buFont typeface="Arial" panose="020B0604020202020204" pitchFamily="34" charset="0"/>
              <a:buNone/>
              <a:tabLst/>
              <a:defRPr/>
            </a:pPr>
            <a:r>
              <a:rPr lang="en-US" sz="2400" b="1" baseline="0" dirty="0" smtClean="0">
                <a:solidFill>
                  <a:srgbClr val="C00000"/>
                </a:solidFill>
                <a:latin typeface="Bodoni MT"/>
              </a:rPr>
              <a:t>Achieved  100% FHTC’s (</a:t>
            </a:r>
            <a:r>
              <a:rPr lang="en-US" sz="2400" b="1" baseline="0" dirty="0" err="1" smtClean="0">
                <a:solidFill>
                  <a:srgbClr val="C00000"/>
                </a:solidFill>
                <a:latin typeface="Bodoni MT"/>
              </a:rPr>
              <a:t>Har</a:t>
            </a:r>
            <a:r>
              <a:rPr lang="en-US" sz="2400" b="1" baseline="0" dirty="0" smtClean="0">
                <a:solidFill>
                  <a:srgbClr val="C00000"/>
                </a:solidFill>
                <a:latin typeface="Bodoni MT"/>
              </a:rPr>
              <a:t> </a:t>
            </a:r>
            <a:r>
              <a:rPr lang="en-US" sz="2400" b="1" baseline="0" dirty="0" err="1" smtClean="0">
                <a:solidFill>
                  <a:srgbClr val="C00000"/>
                </a:solidFill>
                <a:latin typeface="Bodoni MT"/>
              </a:rPr>
              <a:t>Ghar</a:t>
            </a:r>
            <a:r>
              <a:rPr lang="en-US" sz="2400" b="1" baseline="0" dirty="0" smtClean="0">
                <a:solidFill>
                  <a:srgbClr val="C00000"/>
                </a:solidFill>
                <a:latin typeface="Bodoni MT"/>
              </a:rPr>
              <a:t> </a:t>
            </a:r>
            <a:r>
              <a:rPr lang="en-US" sz="2400" b="1" baseline="0" dirty="0" err="1" smtClean="0">
                <a:solidFill>
                  <a:srgbClr val="C00000"/>
                </a:solidFill>
                <a:latin typeface="Bodoni MT"/>
              </a:rPr>
              <a:t>Ja</a:t>
            </a:r>
            <a:r>
              <a:rPr lang="en-US" sz="2400" b="1" dirty="0" err="1" smtClean="0">
                <a:solidFill>
                  <a:srgbClr val="C00000"/>
                </a:solidFill>
                <a:latin typeface="Bodoni MT"/>
              </a:rPr>
              <a:t>l</a:t>
            </a:r>
            <a:r>
              <a:rPr lang="en-US" sz="2400" b="1" dirty="0" smtClean="0">
                <a:solidFill>
                  <a:srgbClr val="C00000"/>
                </a:solidFill>
                <a:latin typeface="Bodoni MT"/>
              </a:rPr>
              <a:t>) on 18.01.2024)</a:t>
            </a:r>
            <a:endParaRPr kumimoji="0" lang="en-IN" sz="2400" b="1" i="0" u="none" strike="noStrike" kern="1200" cap="none" spc="0" normalizeH="0" baseline="0" noProof="0" dirty="0">
              <a:ln>
                <a:noFill/>
              </a:ln>
              <a:solidFill>
                <a:srgbClr val="C00000"/>
              </a:solidFill>
              <a:effectLst/>
              <a:uLnTx/>
              <a:uFillTx/>
              <a:latin typeface="Bodoni MT"/>
            </a:endParaRPr>
          </a:p>
        </p:txBody>
      </p:sp>
      <p:pic>
        <p:nvPicPr>
          <p:cNvPr id="5" name="Picture 4">
            <a:extLst>
              <a:ext uri="{FF2B5EF4-FFF2-40B4-BE49-F238E27FC236}">
                <a16:creationId xmlns="" xmlns:a16="http://schemas.microsoft.com/office/drawing/2014/main" id="{432E1162-3AD1-98E8-88FB-B4B91B237728}"/>
              </a:ext>
            </a:extLst>
          </p:cNvPr>
          <p:cNvPicPr>
            <a:picLocks noChangeAspect="1"/>
          </p:cNvPicPr>
          <p:nvPr/>
        </p:nvPicPr>
        <p:blipFill>
          <a:blip r:embed="rId4"/>
          <a:stretch>
            <a:fillRect/>
          </a:stretch>
        </p:blipFill>
        <p:spPr>
          <a:xfrm>
            <a:off x="10381092" y="152064"/>
            <a:ext cx="858746" cy="600495"/>
          </a:xfrm>
          <a:prstGeom prst="rect">
            <a:avLst/>
          </a:prstGeom>
        </p:spPr>
      </p:pic>
      <p:pic>
        <p:nvPicPr>
          <p:cNvPr id="8" name="Picture 7">
            <a:extLst>
              <a:ext uri="{FF2B5EF4-FFF2-40B4-BE49-F238E27FC236}">
                <a16:creationId xmlns="" xmlns:a16="http://schemas.microsoft.com/office/drawing/2014/main" id="{5405CD43-DEBB-F2F2-1CD2-F30A71BFF54D}"/>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84576" y="152065"/>
            <a:ext cx="999161" cy="600494"/>
          </a:xfrm>
          <a:prstGeom prst="rect">
            <a:avLst/>
          </a:prstGeom>
          <a:noFill/>
        </p:spPr>
      </p:pic>
    </p:spTree>
    <p:extLst>
      <p:ext uri="{BB962C8B-B14F-4D97-AF65-F5344CB8AC3E}">
        <p14:creationId xmlns:p14="http://schemas.microsoft.com/office/powerpoint/2010/main" val="32827148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5" descr="WhatsApp Image 2022-03-02 at 4.11.31 PM (1).jpe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5522" y="752560"/>
            <a:ext cx="5427834" cy="5397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47" name="Picture 3" descr="C:\Users\drda-jjm1\Downloads\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08892" y="752560"/>
            <a:ext cx="5486399" cy="5397388"/>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a:extLst>
              <a:ext uri="{FF2B5EF4-FFF2-40B4-BE49-F238E27FC236}">
                <a16:creationId xmlns="" xmlns:a16="http://schemas.microsoft.com/office/drawing/2014/main" id="{432E1162-3AD1-98E8-88FB-B4B91B237728}"/>
              </a:ext>
            </a:extLst>
          </p:cNvPr>
          <p:cNvPicPr>
            <a:picLocks noChangeAspect="1"/>
          </p:cNvPicPr>
          <p:nvPr/>
        </p:nvPicPr>
        <p:blipFill>
          <a:blip r:embed="rId4"/>
          <a:stretch>
            <a:fillRect/>
          </a:stretch>
        </p:blipFill>
        <p:spPr>
          <a:xfrm>
            <a:off x="10381092" y="152064"/>
            <a:ext cx="858746" cy="600495"/>
          </a:xfrm>
          <a:prstGeom prst="rect">
            <a:avLst/>
          </a:prstGeom>
        </p:spPr>
      </p:pic>
      <p:pic>
        <p:nvPicPr>
          <p:cNvPr id="5" name="Picture 4">
            <a:extLst>
              <a:ext uri="{FF2B5EF4-FFF2-40B4-BE49-F238E27FC236}">
                <a16:creationId xmlns="" xmlns:a16="http://schemas.microsoft.com/office/drawing/2014/main" id="{9A0A515F-1D30-6EE0-E905-286BD93525E6}"/>
              </a:ext>
            </a:extLst>
          </p:cNvPr>
          <p:cNvPicPr>
            <a:picLocks noChangeAspect="1"/>
          </p:cNvPicPr>
          <p:nvPr/>
        </p:nvPicPr>
        <p:blipFill>
          <a:blip r:embed="rId5"/>
          <a:stretch>
            <a:fillRect/>
          </a:stretch>
        </p:blipFill>
        <p:spPr>
          <a:xfrm>
            <a:off x="5146536" y="152064"/>
            <a:ext cx="817294" cy="471023"/>
          </a:xfrm>
          <a:prstGeom prst="rect">
            <a:avLst/>
          </a:prstGeom>
        </p:spPr>
      </p:pic>
      <p:pic>
        <p:nvPicPr>
          <p:cNvPr id="6" name="Picture 5">
            <a:extLst>
              <a:ext uri="{FF2B5EF4-FFF2-40B4-BE49-F238E27FC236}">
                <a16:creationId xmlns="" xmlns:a16="http://schemas.microsoft.com/office/drawing/2014/main" id="{5405CD43-DEBB-F2F2-1CD2-F30A71BFF54D}"/>
              </a:ext>
            </a:extLst>
          </p:cNvPr>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84576" y="152065"/>
            <a:ext cx="999161" cy="600494"/>
          </a:xfrm>
          <a:prstGeom prst="rect">
            <a:avLst/>
          </a:prstGeom>
          <a:noFill/>
        </p:spPr>
      </p:pic>
    </p:spTree>
    <p:extLst>
      <p:ext uri="{BB962C8B-B14F-4D97-AF65-F5344CB8AC3E}">
        <p14:creationId xmlns:p14="http://schemas.microsoft.com/office/powerpoint/2010/main" val="336501999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C:\Users\JJM\Downloads\WhatsApp Image 2022-12-21 at 2.45.38 AM(1).jpeg"/>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36375" y="914400"/>
            <a:ext cx="5057521" cy="5204002"/>
          </a:xfrm>
          <a:prstGeom prst="rect">
            <a:avLst/>
          </a:prstGeom>
          <a:noFill/>
          <a:ln>
            <a:noFill/>
          </a:ln>
        </p:spPr>
      </p:pic>
      <p:pic>
        <p:nvPicPr>
          <p:cNvPr id="5" name="Picture 4" descr="C:\Users\ADMIN\Downloads\WhatsApp Image 2021-06-15 at 11.13.49 AM (1).jpeg"/>
          <p:cNvPicPr/>
          <p:nvPr/>
        </p:nvPicPr>
        <p:blipFill>
          <a:blip r:embed="rId3">
            <a:extLst>
              <a:ext uri="{28A0092B-C50C-407E-A947-70E740481C1C}">
                <a14:useLocalDpi xmlns:a14="http://schemas.microsoft.com/office/drawing/2010/main" val="0"/>
              </a:ext>
            </a:extLst>
          </a:blip>
          <a:srcRect/>
          <a:stretch>
            <a:fillRect/>
          </a:stretch>
        </p:blipFill>
        <p:spPr bwMode="auto">
          <a:xfrm>
            <a:off x="6384617" y="922492"/>
            <a:ext cx="5365020" cy="5204002"/>
          </a:xfrm>
          <a:prstGeom prst="rect">
            <a:avLst/>
          </a:prstGeom>
          <a:noFill/>
          <a:ln>
            <a:noFill/>
          </a:ln>
        </p:spPr>
      </p:pic>
      <p:pic>
        <p:nvPicPr>
          <p:cNvPr id="6" name="Picture 5">
            <a:extLst>
              <a:ext uri="{FF2B5EF4-FFF2-40B4-BE49-F238E27FC236}">
                <a16:creationId xmlns="" xmlns:a16="http://schemas.microsoft.com/office/drawing/2014/main" id="{432E1162-3AD1-98E8-88FB-B4B91B237728}"/>
              </a:ext>
            </a:extLst>
          </p:cNvPr>
          <p:cNvPicPr>
            <a:picLocks noChangeAspect="1"/>
          </p:cNvPicPr>
          <p:nvPr/>
        </p:nvPicPr>
        <p:blipFill>
          <a:blip r:embed="rId4"/>
          <a:stretch>
            <a:fillRect/>
          </a:stretch>
        </p:blipFill>
        <p:spPr>
          <a:xfrm>
            <a:off x="10381092" y="152064"/>
            <a:ext cx="858746" cy="600495"/>
          </a:xfrm>
          <a:prstGeom prst="rect">
            <a:avLst/>
          </a:prstGeom>
        </p:spPr>
      </p:pic>
      <p:pic>
        <p:nvPicPr>
          <p:cNvPr id="7" name="Picture 6">
            <a:extLst>
              <a:ext uri="{FF2B5EF4-FFF2-40B4-BE49-F238E27FC236}">
                <a16:creationId xmlns="" xmlns:a16="http://schemas.microsoft.com/office/drawing/2014/main" id="{9A0A515F-1D30-6EE0-E905-286BD93525E6}"/>
              </a:ext>
            </a:extLst>
          </p:cNvPr>
          <p:cNvPicPr>
            <a:picLocks noChangeAspect="1"/>
          </p:cNvPicPr>
          <p:nvPr/>
        </p:nvPicPr>
        <p:blipFill>
          <a:blip r:embed="rId5"/>
          <a:stretch>
            <a:fillRect/>
          </a:stretch>
        </p:blipFill>
        <p:spPr>
          <a:xfrm>
            <a:off x="5146536" y="152064"/>
            <a:ext cx="817294" cy="471023"/>
          </a:xfrm>
          <a:prstGeom prst="rect">
            <a:avLst/>
          </a:prstGeom>
        </p:spPr>
      </p:pic>
      <p:pic>
        <p:nvPicPr>
          <p:cNvPr id="8" name="Picture 7">
            <a:extLst>
              <a:ext uri="{FF2B5EF4-FFF2-40B4-BE49-F238E27FC236}">
                <a16:creationId xmlns="" xmlns:a16="http://schemas.microsoft.com/office/drawing/2014/main" id="{5405CD43-DEBB-F2F2-1CD2-F30A71BFF54D}"/>
              </a:ext>
            </a:extLst>
          </p:cNvPr>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84576" y="152065"/>
            <a:ext cx="999161" cy="600494"/>
          </a:xfrm>
          <a:prstGeom prst="rect">
            <a:avLst/>
          </a:prstGeom>
          <a:noFill/>
        </p:spPr>
      </p:pic>
    </p:spTree>
    <p:extLst>
      <p:ext uri="{BB962C8B-B14F-4D97-AF65-F5344CB8AC3E}">
        <p14:creationId xmlns:p14="http://schemas.microsoft.com/office/powerpoint/2010/main" val="344601807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C:\Users\ADMIN\Downloads\WhatsApp Image 2024-08-29 at 3.38.14 PM.jpeg"/>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728427" y="946768"/>
            <a:ext cx="4781225" cy="528409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C:\Users\ADMIN\Downloads\WhatsApp Image 2024-08-29 at 3.43.02 PM.jpe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28110" y="930584"/>
            <a:ext cx="5656881" cy="5251732"/>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a:extLst>
              <a:ext uri="{FF2B5EF4-FFF2-40B4-BE49-F238E27FC236}">
                <a16:creationId xmlns="" xmlns:a16="http://schemas.microsoft.com/office/drawing/2014/main" id="{432E1162-3AD1-98E8-88FB-B4B91B237728}"/>
              </a:ext>
            </a:extLst>
          </p:cNvPr>
          <p:cNvPicPr>
            <a:picLocks noChangeAspect="1"/>
          </p:cNvPicPr>
          <p:nvPr/>
        </p:nvPicPr>
        <p:blipFill>
          <a:blip r:embed="rId4"/>
          <a:stretch>
            <a:fillRect/>
          </a:stretch>
        </p:blipFill>
        <p:spPr>
          <a:xfrm>
            <a:off x="10381092" y="152064"/>
            <a:ext cx="858746" cy="600495"/>
          </a:xfrm>
          <a:prstGeom prst="rect">
            <a:avLst/>
          </a:prstGeom>
        </p:spPr>
      </p:pic>
      <p:pic>
        <p:nvPicPr>
          <p:cNvPr id="7" name="Picture 6">
            <a:extLst>
              <a:ext uri="{FF2B5EF4-FFF2-40B4-BE49-F238E27FC236}">
                <a16:creationId xmlns="" xmlns:a16="http://schemas.microsoft.com/office/drawing/2014/main" id="{9A0A515F-1D30-6EE0-E905-286BD93525E6}"/>
              </a:ext>
            </a:extLst>
          </p:cNvPr>
          <p:cNvPicPr>
            <a:picLocks noChangeAspect="1"/>
          </p:cNvPicPr>
          <p:nvPr/>
        </p:nvPicPr>
        <p:blipFill>
          <a:blip r:embed="rId5"/>
          <a:stretch>
            <a:fillRect/>
          </a:stretch>
        </p:blipFill>
        <p:spPr>
          <a:xfrm>
            <a:off x="5146536" y="152064"/>
            <a:ext cx="817294" cy="471023"/>
          </a:xfrm>
          <a:prstGeom prst="rect">
            <a:avLst/>
          </a:prstGeom>
        </p:spPr>
      </p:pic>
      <p:pic>
        <p:nvPicPr>
          <p:cNvPr id="8" name="Picture 7">
            <a:extLst>
              <a:ext uri="{FF2B5EF4-FFF2-40B4-BE49-F238E27FC236}">
                <a16:creationId xmlns="" xmlns:a16="http://schemas.microsoft.com/office/drawing/2014/main" id="{5405CD43-DEBB-F2F2-1CD2-F30A71BFF54D}"/>
              </a:ext>
            </a:extLst>
          </p:cNvPr>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84576" y="152065"/>
            <a:ext cx="999161" cy="600494"/>
          </a:xfrm>
          <a:prstGeom prst="rect">
            <a:avLst/>
          </a:prstGeom>
          <a:noFill/>
        </p:spPr>
      </p:pic>
    </p:spTree>
    <p:extLst>
      <p:ext uri="{BB962C8B-B14F-4D97-AF65-F5344CB8AC3E}">
        <p14:creationId xmlns:p14="http://schemas.microsoft.com/office/powerpoint/2010/main" val="3625199357"/>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3_Office Theme">
  <a:themeElements>
    <a:clrScheme name="Custom 77">
      <a:dk1>
        <a:sysClr val="windowText" lastClr="000000"/>
      </a:dk1>
      <a:lt1>
        <a:sysClr val="window" lastClr="FFFFFF"/>
      </a:lt1>
      <a:dk2>
        <a:srgbClr val="44546A"/>
      </a:dk2>
      <a:lt2>
        <a:srgbClr val="E7E6E6"/>
      </a:lt2>
      <a:accent1>
        <a:srgbClr val="FFB09D"/>
      </a:accent1>
      <a:accent2>
        <a:srgbClr val="FFD7C7"/>
      </a:accent2>
      <a:accent3>
        <a:srgbClr val="FFE9E0"/>
      </a:accent3>
      <a:accent4>
        <a:srgbClr val="55736D"/>
      </a:accent4>
      <a:accent5>
        <a:srgbClr val="88A88E"/>
      </a:accent5>
      <a:accent6>
        <a:srgbClr val="E6FFFB"/>
      </a:accent6>
      <a:hlink>
        <a:srgbClr val="0563C1"/>
      </a:hlink>
      <a:folHlink>
        <a:srgbClr val="954F72"/>
      </a:folHlink>
    </a:clrScheme>
    <a:fontScheme name="Custom 116">
      <a:majorFont>
        <a:latin typeface="Bodoni MT"/>
        <a:ea typeface=""/>
        <a:cs typeface=""/>
      </a:majorFont>
      <a:minorFont>
        <a:latin typeface="Source Sans Pro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Light Pitch Deck_tm66722518_Win32_JB_SL_v3" id="{F88C4BC3-D7CC-4809-9A20-83B96B306E67}" vid="{C89703AC-DCB6-4757-83A4-6B2EB7B7FA67}"/>
    </a:ext>
  </a:extLst>
</a:theme>
</file>

<file path=ppt/theme/theme4.xml><?xml version="1.0" encoding="utf-8"?>
<a:theme xmlns:a="http://schemas.openxmlformats.org/drawingml/2006/main" name="4_Office Theme">
  <a:themeElements>
    <a:clrScheme name="Custom 77">
      <a:dk1>
        <a:sysClr val="windowText" lastClr="000000"/>
      </a:dk1>
      <a:lt1>
        <a:sysClr val="window" lastClr="FFFFFF"/>
      </a:lt1>
      <a:dk2>
        <a:srgbClr val="44546A"/>
      </a:dk2>
      <a:lt2>
        <a:srgbClr val="E7E6E6"/>
      </a:lt2>
      <a:accent1>
        <a:srgbClr val="FFB09D"/>
      </a:accent1>
      <a:accent2>
        <a:srgbClr val="FFD7C7"/>
      </a:accent2>
      <a:accent3>
        <a:srgbClr val="FFE9E0"/>
      </a:accent3>
      <a:accent4>
        <a:srgbClr val="55736D"/>
      </a:accent4>
      <a:accent5>
        <a:srgbClr val="88A88E"/>
      </a:accent5>
      <a:accent6>
        <a:srgbClr val="E6FFFB"/>
      </a:accent6>
      <a:hlink>
        <a:srgbClr val="0563C1"/>
      </a:hlink>
      <a:folHlink>
        <a:srgbClr val="954F72"/>
      </a:folHlink>
    </a:clrScheme>
    <a:fontScheme name="Custom 116">
      <a:majorFont>
        <a:latin typeface="Bodoni MT"/>
        <a:ea typeface=""/>
        <a:cs typeface=""/>
      </a:majorFont>
      <a:minorFont>
        <a:latin typeface="Source Sans Pro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Light Pitch Deck_tm66722518_Win32_JB_SL_v3" id="{F88C4BC3-D7CC-4809-9A20-83B96B306E67}" vid="{C89703AC-DCB6-4757-83A4-6B2EB7B7FA67}"/>
    </a:ext>
  </a:extLst>
</a:theme>
</file>

<file path=ppt/theme/theme5.xml><?xml version="1.0" encoding="utf-8"?>
<a:theme xmlns:a="http://schemas.openxmlformats.org/drawingml/2006/main" name="Droplet">
  <a:themeElements>
    <a:clrScheme name="Droplet">
      <a:dk1>
        <a:sysClr val="windowText" lastClr="000000"/>
      </a:dk1>
      <a:lt1>
        <a:sysClr val="window" lastClr="FFFFFF"/>
      </a:lt1>
      <a:dk2>
        <a:srgbClr val="1C647B"/>
      </a:dk2>
      <a:lt2>
        <a:srgbClr val="98B7D3"/>
      </a:lt2>
      <a:accent1>
        <a:srgbClr val="274FA4"/>
      </a:accent1>
      <a:accent2>
        <a:srgbClr val="48A8D0"/>
      </a:accent2>
      <a:accent3>
        <a:srgbClr val="53B18F"/>
      </a:accent3>
      <a:accent4>
        <a:srgbClr val="D78D38"/>
      </a:accent4>
      <a:accent5>
        <a:srgbClr val="BA3F51"/>
      </a:accent5>
      <a:accent6>
        <a:srgbClr val="AE52D9"/>
      </a:accent6>
      <a:hlink>
        <a:srgbClr val="2AA2DA"/>
      </a:hlink>
      <a:folHlink>
        <a:srgbClr val="76A3B8"/>
      </a:folHlink>
    </a:clrScheme>
    <a:fontScheme name="Droplet">
      <a:majorFont>
        <a:latin typeface="Tw Cen M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Tw Cen MT"/>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Droplet">
      <a:fillStyleLst>
        <a:solidFill>
          <a:schemeClr val="phClr"/>
        </a:solidFill>
        <a:solidFill>
          <a:schemeClr val="phClr">
            <a:tint val="69000"/>
            <a:satMod val="105000"/>
            <a:lumMod val="110000"/>
          </a:schemeClr>
        </a:solidFill>
        <a:gradFill rotWithShape="1">
          <a:gsLst>
            <a:gs pos="0">
              <a:schemeClr val="phClr">
                <a:tint val="94000"/>
                <a:satMod val="100000"/>
                <a:lumMod val="108000"/>
              </a:schemeClr>
            </a:gs>
            <a:gs pos="50000">
              <a:schemeClr val="phClr">
                <a:tint val="98000"/>
                <a:shade val="100000"/>
                <a:satMod val="100000"/>
                <a:lumMod val="100000"/>
              </a:schemeClr>
            </a:gs>
            <a:gs pos="100000">
              <a:schemeClr val="phClr">
                <a:shade val="72000"/>
                <a:satMod val="120000"/>
                <a:lumMod val="100000"/>
              </a:schemeClr>
            </a:gs>
          </a:gsLst>
          <a:lin ang="5400000" scaled="0"/>
        </a:gradFill>
      </a:fillStyleLst>
      <a:lnStyleLst>
        <a:ln w="9525" cap="flat" cmpd="sng" algn="ctr">
          <a:solidFill>
            <a:schemeClr val="phClr">
              <a:shade val="60000"/>
            </a:scheme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outerShdw blurRad="50800" dist="25400" dir="5400000" rotWithShape="0">
              <a:srgbClr val="000000">
                <a:alpha val="28000"/>
              </a:srgbClr>
            </a:outerShdw>
          </a:effectLst>
        </a:effectStyle>
        <a:effectStyle>
          <a:effectLst>
            <a:outerShdw blurRad="63500" dist="25400" dir="5400000" algn="ctr" rotWithShape="0">
              <a:srgbClr val="000000">
                <a:alpha val="69000"/>
              </a:srgbClr>
            </a:outerShdw>
          </a:effectLst>
          <a:scene3d>
            <a:camera prst="orthographicFront">
              <a:rot lat="0" lon="0" rev="0"/>
            </a:camera>
            <a:lightRig rig="balanced" dir="t">
              <a:rot lat="0" lon="0" rev="1200000"/>
            </a:lightRig>
          </a:scene3d>
          <a:sp3d prstMaterial="plastic">
            <a:bevelT w="25400" h="25400"/>
          </a:sp3d>
        </a:effectStyle>
      </a:effectStyleLst>
      <a:bgFillStyleLst>
        <a:solidFill>
          <a:schemeClr val="phClr"/>
        </a:solidFill>
        <a:gradFill rotWithShape="1">
          <a:gsLst>
            <a:gs pos="0">
              <a:schemeClr val="phClr">
                <a:tint val="90000"/>
                <a:lumMod val="110000"/>
              </a:schemeClr>
            </a:gs>
            <a:gs pos="100000">
              <a:schemeClr val="phClr">
                <a:shade val="64000"/>
                <a:lumMod val="88000"/>
              </a:schemeClr>
            </a:gs>
          </a:gsLst>
          <a:lin ang="5400000" scaled="0"/>
        </a:gradFill>
        <a:gradFill rotWithShape="1">
          <a:gsLst>
            <a:gs pos="0">
              <a:schemeClr val="phClr">
                <a:tint val="84000"/>
                <a:shade val="100000"/>
                <a:hueMod val="92000"/>
                <a:satMod val="180000"/>
                <a:lumMod val="114000"/>
              </a:schemeClr>
            </a:gs>
            <a:gs pos="100000">
              <a:schemeClr val="phClr">
                <a:shade val="92000"/>
                <a:satMod val="170000"/>
                <a:lumMod val="96000"/>
              </a:schemeClr>
            </a:gs>
          </a:gsLst>
          <a:lin ang="5400000" scaled="0"/>
        </a:gradFill>
      </a:bgFillStyleLst>
    </a:fmtScheme>
  </a:themeElements>
  <a:objectDefaults/>
  <a:extraClrSchemeLst/>
  <a:extLst>
    <a:ext uri="{05A4C25C-085E-4340-85A3-A5531E510DB2}">
      <thm15:themeFamily xmlns:thm15="http://schemas.microsoft.com/office/thememl/2012/main" xmlns="" name="Droplet" id="{8984A317-299A-4E50-B45D-BFC9EDE2337A}" vid="{DEB094D4-7FD8-4F86-93D5-B0F1341EF586}"/>
    </a:ext>
  </a:extLst>
</a:theme>
</file>

<file path=ppt/theme/theme6.xml><?xml version="1.0" encoding="utf-8"?>
<a:theme xmlns:a="http://schemas.openxmlformats.org/drawingml/2006/main" name="1_Droplet">
  <a:themeElements>
    <a:clrScheme name="Droplet">
      <a:dk1>
        <a:sysClr val="windowText" lastClr="000000"/>
      </a:dk1>
      <a:lt1>
        <a:sysClr val="window" lastClr="FFFFFF"/>
      </a:lt1>
      <a:dk2>
        <a:srgbClr val="1C647B"/>
      </a:dk2>
      <a:lt2>
        <a:srgbClr val="98B7D3"/>
      </a:lt2>
      <a:accent1>
        <a:srgbClr val="274FA4"/>
      </a:accent1>
      <a:accent2>
        <a:srgbClr val="48A8D0"/>
      </a:accent2>
      <a:accent3>
        <a:srgbClr val="53B18F"/>
      </a:accent3>
      <a:accent4>
        <a:srgbClr val="D78D38"/>
      </a:accent4>
      <a:accent5>
        <a:srgbClr val="BA3F51"/>
      </a:accent5>
      <a:accent6>
        <a:srgbClr val="AE52D9"/>
      </a:accent6>
      <a:hlink>
        <a:srgbClr val="2AA2DA"/>
      </a:hlink>
      <a:folHlink>
        <a:srgbClr val="76A3B8"/>
      </a:folHlink>
    </a:clrScheme>
    <a:fontScheme name="Droplet">
      <a:majorFont>
        <a:latin typeface="Tw Cen M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Tw Cen MT"/>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Droplet">
      <a:fillStyleLst>
        <a:solidFill>
          <a:schemeClr val="phClr"/>
        </a:solidFill>
        <a:solidFill>
          <a:schemeClr val="phClr">
            <a:tint val="69000"/>
            <a:satMod val="105000"/>
            <a:lumMod val="110000"/>
          </a:schemeClr>
        </a:solidFill>
        <a:gradFill rotWithShape="1">
          <a:gsLst>
            <a:gs pos="0">
              <a:schemeClr val="phClr">
                <a:tint val="94000"/>
                <a:satMod val="100000"/>
                <a:lumMod val="108000"/>
              </a:schemeClr>
            </a:gs>
            <a:gs pos="50000">
              <a:schemeClr val="phClr">
                <a:tint val="98000"/>
                <a:shade val="100000"/>
                <a:satMod val="100000"/>
                <a:lumMod val="100000"/>
              </a:schemeClr>
            </a:gs>
            <a:gs pos="100000">
              <a:schemeClr val="phClr">
                <a:shade val="72000"/>
                <a:satMod val="120000"/>
                <a:lumMod val="100000"/>
              </a:schemeClr>
            </a:gs>
          </a:gsLst>
          <a:lin ang="5400000" scaled="0"/>
        </a:gradFill>
      </a:fillStyleLst>
      <a:lnStyleLst>
        <a:ln w="9525" cap="flat" cmpd="sng" algn="ctr">
          <a:solidFill>
            <a:schemeClr val="phClr">
              <a:shade val="60000"/>
            </a:scheme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outerShdw blurRad="50800" dist="25400" dir="5400000" rotWithShape="0">
              <a:srgbClr val="000000">
                <a:alpha val="28000"/>
              </a:srgbClr>
            </a:outerShdw>
          </a:effectLst>
        </a:effectStyle>
        <a:effectStyle>
          <a:effectLst>
            <a:outerShdw blurRad="63500" dist="25400" dir="5400000" algn="ctr" rotWithShape="0">
              <a:srgbClr val="000000">
                <a:alpha val="69000"/>
              </a:srgbClr>
            </a:outerShdw>
          </a:effectLst>
          <a:scene3d>
            <a:camera prst="orthographicFront">
              <a:rot lat="0" lon="0" rev="0"/>
            </a:camera>
            <a:lightRig rig="balanced" dir="t">
              <a:rot lat="0" lon="0" rev="1200000"/>
            </a:lightRig>
          </a:scene3d>
          <a:sp3d prstMaterial="plastic">
            <a:bevelT w="25400" h="25400"/>
          </a:sp3d>
        </a:effectStyle>
      </a:effectStyleLst>
      <a:bgFillStyleLst>
        <a:solidFill>
          <a:schemeClr val="phClr"/>
        </a:solidFill>
        <a:gradFill rotWithShape="1">
          <a:gsLst>
            <a:gs pos="0">
              <a:schemeClr val="phClr">
                <a:tint val="90000"/>
                <a:lumMod val="110000"/>
              </a:schemeClr>
            </a:gs>
            <a:gs pos="100000">
              <a:schemeClr val="phClr">
                <a:shade val="64000"/>
                <a:lumMod val="88000"/>
              </a:schemeClr>
            </a:gs>
          </a:gsLst>
          <a:lin ang="5400000" scaled="0"/>
        </a:gradFill>
        <a:gradFill rotWithShape="1">
          <a:gsLst>
            <a:gs pos="0">
              <a:schemeClr val="phClr">
                <a:tint val="84000"/>
                <a:shade val="100000"/>
                <a:hueMod val="92000"/>
                <a:satMod val="180000"/>
                <a:lumMod val="114000"/>
              </a:schemeClr>
            </a:gs>
            <a:gs pos="100000">
              <a:schemeClr val="phClr">
                <a:shade val="92000"/>
                <a:satMod val="170000"/>
                <a:lumMod val="96000"/>
              </a:schemeClr>
            </a:gs>
          </a:gsLst>
          <a:lin ang="5400000" scaled="0"/>
        </a:gradFill>
      </a:bgFillStyleLst>
    </a:fmtScheme>
  </a:themeElements>
  <a:objectDefaults/>
  <a:extraClrSchemeLst/>
  <a:extLst>
    <a:ext uri="{05A4C25C-085E-4340-85A3-A5531E510DB2}">
      <thm15:themeFamily xmlns="" xmlns:thm15="http://schemas.microsoft.com/office/thememl/2012/main" name="Droplet" id="{8984A317-299A-4E50-B45D-BFC9EDE2337A}" vid="{DEB094D4-7FD8-4F86-93D5-B0F1341EF586}"/>
    </a:ext>
  </a:extLst>
</a:theme>
</file>

<file path=ppt/theme/theme7.xml><?xml version="1.0" encoding="utf-8"?>
<a:theme xmlns:a="http://schemas.openxmlformats.org/drawingml/2006/main" name="3_Droplet">
  <a:themeElements>
    <a:clrScheme name="Droplet">
      <a:dk1>
        <a:sysClr val="windowText" lastClr="000000"/>
      </a:dk1>
      <a:lt1>
        <a:sysClr val="window" lastClr="FFFFFF"/>
      </a:lt1>
      <a:dk2>
        <a:srgbClr val="1C647B"/>
      </a:dk2>
      <a:lt2>
        <a:srgbClr val="98B7D3"/>
      </a:lt2>
      <a:accent1>
        <a:srgbClr val="274FA4"/>
      </a:accent1>
      <a:accent2>
        <a:srgbClr val="48A8D0"/>
      </a:accent2>
      <a:accent3>
        <a:srgbClr val="53B18F"/>
      </a:accent3>
      <a:accent4>
        <a:srgbClr val="D78D38"/>
      </a:accent4>
      <a:accent5>
        <a:srgbClr val="BA3F51"/>
      </a:accent5>
      <a:accent6>
        <a:srgbClr val="AE52D9"/>
      </a:accent6>
      <a:hlink>
        <a:srgbClr val="2AA2DA"/>
      </a:hlink>
      <a:folHlink>
        <a:srgbClr val="76A3B8"/>
      </a:folHlink>
    </a:clrScheme>
    <a:fontScheme name="Droplet">
      <a:majorFont>
        <a:latin typeface="Tw Cen M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Tw Cen MT"/>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Droplet">
      <a:fillStyleLst>
        <a:solidFill>
          <a:schemeClr val="phClr"/>
        </a:solidFill>
        <a:solidFill>
          <a:schemeClr val="phClr">
            <a:tint val="69000"/>
            <a:satMod val="105000"/>
            <a:lumMod val="110000"/>
          </a:schemeClr>
        </a:solidFill>
        <a:gradFill rotWithShape="1">
          <a:gsLst>
            <a:gs pos="0">
              <a:schemeClr val="phClr">
                <a:tint val="94000"/>
                <a:satMod val="100000"/>
                <a:lumMod val="108000"/>
              </a:schemeClr>
            </a:gs>
            <a:gs pos="50000">
              <a:schemeClr val="phClr">
                <a:tint val="98000"/>
                <a:shade val="100000"/>
                <a:satMod val="100000"/>
                <a:lumMod val="100000"/>
              </a:schemeClr>
            </a:gs>
            <a:gs pos="100000">
              <a:schemeClr val="phClr">
                <a:shade val="72000"/>
                <a:satMod val="120000"/>
                <a:lumMod val="100000"/>
              </a:schemeClr>
            </a:gs>
          </a:gsLst>
          <a:lin ang="5400000" scaled="0"/>
        </a:gradFill>
      </a:fillStyleLst>
      <a:lnStyleLst>
        <a:ln w="9525" cap="flat" cmpd="sng" algn="ctr">
          <a:solidFill>
            <a:schemeClr val="phClr">
              <a:shade val="60000"/>
            </a:scheme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outerShdw blurRad="50800" dist="25400" dir="5400000" rotWithShape="0">
              <a:srgbClr val="000000">
                <a:alpha val="28000"/>
              </a:srgbClr>
            </a:outerShdw>
          </a:effectLst>
        </a:effectStyle>
        <a:effectStyle>
          <a:effectLst>
            <a:outerShdw blurRad="63500" dist="25400" dir="5400000" algn="ctr" rotWithShape="0">
              <a:srgbClr val="000000">
                <a:alpha val="69000"/>
              </a:srgbClr>
            </a:outerShdw>
          </a:effectLst>
          <a:scene3d>
            <a:camera prst="orthographicFront">
              <a:rot lat="0" lon="0" rev="0"/>
            </a:camera>
            <a:lightRig rig="balanced" dir="t">
              <a:rot lat="0" lon="0" rev="1200000"/>
            </a:lightRig>
          </a:scene3d>
          <a:sp3d prstMaterial="plastic">
            <a:bevelT w="25400" h="25400"/>
          </a:sp3d>
        </a:effectStyle>
      </a:effectStyleLst>
      <a:bgFillStyleLst>
        <a:solidFill>
          <a:schemeClr val="phClr"/>
        </a:solidFill>
        <a:gradFill rotWithShape="1">
          <a:gsLst>
            <a:gs pos="0">
              <a:schemeClr val="phClr">
                <a:tint val="90000"/>
                <a:lumMod val="110000"/>
              </a:schemeClr>
            </a:gs>
            <a:gs pos="100000">
              <a:schemeClr val="phClr">
                <a:shade val="64000"/>
                <a:lumMod val="88000"/>
              </a:schemeClr>
            </a:gs>
          </a:gsLst>
          <a:lin ang="5400000" scaled="0"/>
        </a:gradFill>
        <a:gradFill rotWithShape="1">
          <a:gsLst>
            <a:gs pos="0">
              <a:schemeClr val="phClr">
                <a:tint val="84000"/>
                <a:shade val="100000"/>
                <a:hueMod val="92000"/>
                <a:satMod val="180000"/>
                <a:lumMod val="114000"/>
              </a:schemeClr>
            </a:gs>
            <a:gs pos="100000">
              <a:schemeClr val="phClr">
                <a:shade val="92000"/>
                <a:satMod val="170000"/>
                <a:lumMod val="96000"/>
              </a:schemeClr>
            </a:gs>
          </a:gsLst>
          <a:lin ang="5400000" scaled="0"/>
        </a:gradFill>
      </a:bgFillStyleLst>
    </a:fmtScheme>
  </a:themeElements>
  <a:objectDefaults/>
  <a:extraClrSchemeLst/>
  <a:extLst>
    <a:ext uri="{05A4C25C-085E-4340-85A3-A5531E510DB2}">
      <thm15:themeFamily xmlns="" xmlns:thm15="http://schemas.microsoft.com/office/thememl/2012/main" name="Droplet" id="{8984A317-299A-4E50-B45D-BFC9EDE2337A}" vid="{DEB094D4-7FD8-4F86-93D5-B0F1341EF586}"/>
    </a:ext>
  </a:ext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xml><?xml version="1.0" encoding="utf-8"?>
<a:themeOverride xmlns:a="http://schemas.openxmlformats.org/drawingml/2006/main">
  <a:clrScheme name="Droplet">
    <a:dk1>
      <a:sysClr val="windowText" lastClr="000000"/>
    </a:dk1>
    <a:lt1>
      <a:sysClr val="window" lastClr="FFFFFF"/>
    </a:lt1>
    <a:dk2>
      <a:srgbClr val="1C647B"/>
    </a:dk2>
    <a:lt2>
      <a:srgbClr val="98B7D3"/>
    </a:lt2>
    <a:accent1>
      <a:srgbClr val="274FA4"/>
    </a:accent1>
    <a:accent2>
      <a:srgbClr val="48A8D0"/>
    </a:accent2>
    <a:accent3>
      <a:srgbClr val="53B18F"/>
    </a:accent3>
    <a:accent4>
      <a:srgbClr val="D78D38"/>
    </a:accent4>
    <a:accent5>
      <a:srgbClr val="BA3F51"/>
    </a:accent5>
    <a:accent6>
      <a:srgbClr val="AE52D9"/>
    </a:accent6>
    <a:hlink>
      <a:srgbClr val="2AA2DA"/>
    </a:hlink>
    <a:folHlink>
      <a:srgbClr val="76A3B8"/>
    </a:folHlink>
  </a:clr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emplate/>
  <TotalTime>741</TotalTime>
  <Words>1102</Words>
  <Application>Microsoft Office PowerPoint</Application>
  <PresentationFormat>Custom</PresentationFormat>
  <Paragraphs>210</Paragraphs>
  <Slides>32</Slides>
  <Notes>0</Notes>
  <HiddenSlides>0</HiddenSlides>
  <MMClips>0</MMClips>
  <ScaleCrop>false</ScaleCrop>
  <HeadingPairs>
    <vt:vector size="4" baseType="variant">
      <vt:variant>
        <vt:lpstr>Theme</vt:lpstr>
      </vt:variant>
      <vt:variant>
        <vt:i4>7</vt:i4>
      </vt:variant>
      <vt:variant>
        <vt:lpstr>Slide Titles</vt:lpstr>
      </vt:variant>
      <vt:variant>
        <vt:i4>32</vt:i4>
      </vt:variant>
    </vt:vector>
  </HeadingPairs>
  <TitlesOfParts>
    <vt:vector size="39" baseType="lpstr">
      <vt:lpstr>Office Theme</vt:lpstr>
      <vt:lpstr>1_Office Theme</vt:lpstr>
      <vt:lpstr>3_Office Theme</vt:lpstr>
      <vt:lpstr>4_Office Theme</vt:lpstr>
      <vt:lpstr>Droplet</vt:lpstr>
      <vt:lpstr>1_Droplet</vt:lpstr>
      <vt:lpstr>3_Droplet</vt:lpstr>
      <vt:lpstr>PEYJAL SAMVAD</vt:lpstr>
      <vt:lpstr>Tiruvallur District - Location</vt:lpstr>
      <vt:lpstr>PowerPoint Presentation</vt:lpstr>
      <vt:lpstr>Water Resources in Tiruvallur</vt:lpstr>
      <vt:lpstr>Water Supply Infrastructure</vt:lpstr>
      <vt:lpstr>PowerPoint Presentation</vt:lpstr>
      <vt:lpstr>PowerPoint Presentation</vt:lpstr>
      <vt:lpstr>PowerPoint Presentation</vt:lpstr>
      <vt:lpstr>PowerPoint Presentation</vt:lpstr>
      <vt:lpstr>PowerPoint Presentation</vt:lpstr>
      <vt:lpstr>Best Practice: 1.Source Augmentation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Best Practice 3.Special focus to PVTG area </vt:lpstr>
      <vt:lpstr>Best Practice 3.Special focus to PVTG area </vt:lpstr>
      <vt:lpstr>Best Practice 3.Special focus to PVTG area </vt:lpstr>
      <vt:lpstr>THANK YOU</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JJM SUCCESS STORY</dc:title>
  <dc:creator>DRDATLR AC</dc:creator>
  <cp:lastModifiedBy>DRDA JJM1</cp:lastModifiedBy>
  <cp:revision>136</cp:revision>
  <cp:lastPrinted>2025-11-26T11:29:22Z</cp:lastPrinted>
  <dcterms:created xsi:type="dcterms:W3CDTF">2024-02-13T12:20:45Z</dcterms:created>
  <dcterms:modified xsi:type="dcterms:W3CDTF">2025-11-26T16:27:43Z</dcterms:modified>
</cp:coreProperties>
</file>