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61" r:id="rId4"/>
    <p:sldId id="260" r:id="rId5"/>
    <p:sldId id="266" r:id="rId6"/>
    <p:sldId id="262" r:id="rId7"/>
    <p:sldId id="263" r:id="rId8"/>
    <p:sldId id="256" r:id="rId9"/>
    <p:sldId id="286" r:id="rId10"/>
    <p:sldId id="269" r:id="rId11"/>
    <p:sldId id="259" r:id="rId12"/>
    <p:sldId id="270" r:id="rId13"/>
    <p:sldId id="271" r:id="rId14"/>
    <p:sldId id="272" r:id="rId15"/>
    <p:sldId id="264" r:id="rId16"/>
    <p:sldId id="273" r:id="rId17"/>
    <p:sldId id="28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DF2"/>
    <a:srgbClr val="FAF9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A6A0BD-A531-4E0E-96E0-9E18139A8A0B}" v="26" dt="2025-11-26T17:41:51.3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50" d="100"/>
          <a:sy n="50" d="100"/>
        </p:scale>
        <p:origin x="484" y="16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viser phe" userId="e3a8c095c2de5a50" providerId="LiveId" clId="{71D2072B-4AC5-4F85-AA61-73F134A3C680}"/>
    <pc:docChg chg="undo custSel modSld">
      <pc:chgData name="adviser phe" userId="e3a8c095c2de5a50" providerId="LiveId" clId="{71D2072B-4AC5-4F85-AA61-73F134A3C680}" dt="2025-11-26T08:01:14.698" v="54" actId="1036"/>
      <pc:docMkLst>
        <pc:docMk/>
      </pc:docMkLst>
      <pc:sldChg chg="modSp mod">
        <pc:chgData name="adviser phe" userId="e3a8c095c2de5a50" providerId="LiveId" clId="{71D2072B-4AC5-4F85-AA61-73F134A3C680}" dt="2025-11-26T06:44:07.696" v="14" actId="1076"/>
        <pc:sldMkLst>
          <pc:docMk/>
          <pc:sldMk cId="1928099007" sldId="258"/>
        </pc:sldMkLst>
        <pc:spChg chg="mod">
          <ac:chgData name="adviser phe" userId="e3a8c095c2de5a50" providerId="LiveId" clId="{71D2072B-4AC5-4F85-AA61-73F134A3C680}" dt="2025-11-26T06:43:50.996" v="12" actId="20577"/>
          <ac:spMkLst>
            <pc:docMk/>
            <pc:sldMk cId="1928099007" sldId="258"/>
            <ac:spMk id="8" creationId="{F823BDDD-D6E3-2C45-246C-2A48A6360E65}"/>
          </ac:spMkLst>
        </pc:spChg>
        <pc:spChg chg="mod">
          <ac:chgData name="adviser phe" userId="e3a8c095c2de5a50" providerId="LiveId" clId="{71D2072B-4AC5-4F85-AA61-73F134A3C680}" dt="2025-11-26T06:44:07.696" v="14" actId="1076"/>
          <ac:spMkLst>
            <pc:docMk/>
            <pc:sldMk cId="1928099007" sldId="258"/>
            <ac:spMk id="10" creationId="{61664776-B94E-B028-6434-E7F8D372C877}"/>
          </ac:spMkLst>
        </pc:spChg>
      </pc:sldChg>
      <pc:sldChg chg="modSp mod">
        <pc:chgData name="adviser phe" userId="e3a8c095c2de5a50" providerId="LiveId" clId="{71D2072B-4AC5-4F85-AA61-73F134A3C680}" dt="2025-11-26T08:00:00.577" v="24" actId="1035"/>
        <pc:sldMkLst>
          <pc:docMk/>
          <pc:sldMk cId="2845823102" sldId="262"/>
        </pc:sldMkLst>
        <pc:spChg chg="mod">
          <ac:chgData name="adviser phe" userId="e3a8c095c2de5a50" providerId="LiveId" clId="{71D2072B-4AC5-4F85-AA61-73F134A3C680}" dt="2025-11-26T08:00:00.577" v="24" actId="1035"/>
          <ac:spMkLst>
            <pc:docMk/>
            <pc:sldMk cId="2845823102" sldId="262"/>
            <ac:spMk id="39" creationId="{A932F059-D7B0-E782-F1A0-AF6A61199E17}"/>
          </ac:spMkLst>
        </pc:spChg>
        <pc:spChg chg="mod">
          <ac:chgData name="adviser phe" userId="e3a8c095c2de5a50" providerId="LiveId" clId="{71D2072B-4AC5-4F85-AA61-73F134A3C680}" dt="2025-11-26T08:00:00.577" v="24" actId="1035"/>
          <ac:spMkLst>
            <pc:docMk/>
            <pc:sldMk cId="2845823102" sldId="262"/>
            <ac:spMk id="40" creationId="{E64B30A7-047D-F262-A1FF-1B63C29E00CD}"/>
          </ac:spMkLst>
        </pc:spChg>
        <pc:spChg chg="mod">
          <ac:chgData name="adviser phe" userId="e3a8c095c2de5a50" providerId="LiveId" clId="{71D2072B-4AC5-4F85-AA61-73F134A3C680}" dt="2025-11-26T08:00:00.577" v="24" actId="1035"/>
          <ac:spMkLst>
            <pc:docMk/>
            <pc:sldMk cId="2845823102" sldId="262"/>
            <ac:spMk id="42" creationId="{6F97943B-710A-55DC-36B7-C99459266BFD}"/>
          </ac:spMkLst>
        </pc:spChg>
        <pc:spChg chg="mod">
          <ac:chgData name="adviser phe" userId="e3a8c095c2de5a50" providerId="LiveId" clId="{71D2072B-4AC5-4F85-AA61-73F134A3C680}" dt="2025-11-26T08:00:00.577" v="24" actId="1035"/>
          <ac:spMkLst>
            <pc:docMk/>
            <pc:sldMk cId="2845823102" sldId="262"/>
            <ac:spMk id="43" creationId="{1DD3AF2C-59A7-18C0-D1CA-135BD89EFBC4}"/>
          </ac:spMkLst>
        </pc:spChg>
        <pc:spChg chg="mod">
          <ac:chgData name="adviser phe" userId="e3a8c095c2de5a50" providerId="LiveId" clId="{71D2072B-4AC5-4F85-AA61-73F134A3C680}" dt="2025-11-26T08:00:00.577" v="24" actId="1035"/>
          <ac:spMkLst>
            <pc:docMk/>
            <pc:sldMk cId="2845823102" sldId="262"/>
            <ac:spMk id="49" creationId="{A9E37CA7-4C79-BFFD-81AC-0C043AE399E6}"/>
          </ac:spMkLst>
        </pc:spChg>
        <pc:spChg chg="mod">
          <ac:chgData name="adviser phe" userId="e3a8c095c2de5a50" providerId="LiveId" clId="{71D2072B-4AC5-4F85-AA61-73F134A3C680}" dt="2025-11-26T08:00:00.577" v="24" actId="1035"/>
          <ac:spMkLst>
            <pc:docMk/>
            <pc:sldMk cId="2845823102" sldId="262"/>
            <ac:spMk id="50" creationId="{9F9238DA-9517-FF60-8A9C-B2E6ADA30C23}"/>
          </ac:spMkLst>
        </pc:spChg>
        <pc:spChg chg="mod">
          <ac:chgData name="adviser phe" userId="e3a8c095c2de5a50" providerId="LiveId" clId="{71D2072B-4AC5-4F85-AA61-73F134A3C680}" dt="2025-11-26T08:00:00.577" v="24" actId="1035"/>
          <ac:spMkLst>
            <pc:docMk/>
            <pc:sldMk cId="2845823102" sldId="262"/>
            <ac:spMk id="52" creationId="{52CC161F-3DC4-708C-19ED-59261090CF1B}"/>
          </ac:spMkLst>
        </pc:spChg>
        <pc:spChg chg="mod">
          <ac:chgData name="adviser phe" userId="e3a8c095c2de5a50" providerId="LiveId" clId="{71D2072B-4AC5-4F85-AA61-73F134A3C680}" dt="2025-11-26T08:00:00.577" v="24" actId="1035"/>
          <ac:spMkLst>
            <pc:docMk/>
            <pc:sldMk cId="2845823102" sldId="262"/>
            <ac:spMk id="53" creationId="{A5416B74-F6F9-AB45-D5D6-3EEF013C6E09}"/>
          </ac:spMkLst>
        </pc:spChg>
        <pc:picChg chg="mod">
          <ac:chgData name="adviser phe" userId="e3a8c095c2de5a50" providerId="LiveId" clId="{71D2072B-4AC5-4F85-AA61-73F134A3C680}" dt="2025-11-26T08:00:00.577" v="24" actId="1035"/>
          <ac:picMkLst>
            <pc:docMk/>
            <pc:sldMk cId="2845823102" sldId="262"/>
            <ac:picMk id="41" creationId="{9643BBB7-82C0-3A89-C822-0759C81C2FB7}"/>
          </ac:picMkLst>
        </pc:picChg>
        <pc:picChg chg="mod">
          <ac:chgData name="adviser phe" userId="e3a8c095c2de5a50" providerId="LiveId" clId="{71D2072B-4AC5-4F85-AA61-73F134A3C680}" dt="2025-11-26T08:00:00.577" v="24" actId="1035"/>
          <ac:picMkLst>
            <pc:docMk/>
            <pc:sldMk cId="2845823102" sldId="262"/>
            <ac:picMk id="51" creationId="{E412BF0E-7CE6-3820-2EA0-D044F87C8DC8}"/>
          </ac:picMkLst>
        </pc:picChg>
      </pc:sldChg>
      <pc:sldChg chg="addSp modSp mod">
        <pc:chgData name="adviser phe" userId="e3a8c095c2de5a50" providerId="LiveId" clId="{71D2072B-4AC5-4F85-AA61-73F134A3C680}" dt="2025-11-26T06:42:38.900" v="2" actId="207"/>
        <pc:sldMkLst>
          <pc:docMk/>
          <pc:sldMk cId="2432057697" sldId="266"/>
        </pc:sldMkLst>
        <pc:spChg chg="add mod">
          <ac:chgData name="adviser phe" userId="e3a8c095c2de5a50" providerId="LiveId" clId="{71D2072B-4AC5-4F85-AA61-73F134A3C680}" dt="2025-11-26T06:42:38.900" v="2" actId="207"/>
          <ac:spMkLst>
            <pc:docMk/>
            <pc:sldMk cId="2432057697" sldId="266"/>
            <ac:spMk id="2" creationId="{4150C8A8-767D-A3FF-4DA5-EC891AF0FDCC}"/>
          </ac:spMkLst>
        </pc:spChg>
      </pc:sldChg>
      <pc:sldChg chg="modSp mod">
        <pc:chgData name="adviser phe" userId="e3a8c095c2de5a50" providerId="LiveId" clId="{71D2072B-4AC5-4F85-AA61-73F134A3C680}" dt="2025-11-26T08:00:34.215" v="26" actId="13822"/>
        <pc:sldMkLst>
          <pc:docMk/>
          <pc:sldMk cId="2110247680" sldId="268"/>
        </pc:sldMkLst>
        <pc:spChg chg="mod">
          <ac:chgData name="adviser phe" userId="e3a8c095c2de5a50" providerId="LiveId" clId="{71D2072B-4AC5-4F85-AA61-73F134A3C680}" dt="2025-11-26T08:00:34.215" v="26" actId="13822"/>
          <ac:spMkLst>
            <pc:docMk/>
            <pc:sldMk cId="2110247680" sldId="268"/>
            <ac:spMk id="3" creationId="{32C297CB-07D6-49C3-18B7-7F771542659B}"/>
          </ac:spMkLst>
        </pc:spChg>
        <pc:spChg chg="mod">
          <ac:chgData name="adviser phe" userId="e3a8c095c2de5a50" providerId="LiveId" clId="{71D2072B-4AC5-4F85-AA61-73F134A3C680}" dt="2025-11-26T08:00:34.215" v="26" actId="13822"/>
          <ac:spMkLst>
            <pc:docMk/>
            <pc:sldMk cId="2110247680" sldId="268"/>
            <ac:spMk id="6" creationId="{CF55A8C3-E99C-1128-9D8C-9269599C1C42}"/>
          </ac:spMkLst>
        </pc:spChg>
        <pc:spChg chg="mod">
          <ac:chgData name="adviser phe" userId="e3a8c095c2de5a50" providerId="LiveId" clId="{71D2072B-4AC5-4F85-AA61-73F134A3C680}" dt="2025-11-26T08:00:34.215" v="26" actId="13822"/>
          <ac:spMkLst>
            <pc:docMk/>
            <pc:sldMk cId="2110247680" sldId="268"/>
            <ac:spMk id="7" creationId="{9B1B76DB-9094-C357-CA4E-94460F14BA54}"/>
          </ac:spMkLst>
        </pc:spChg>
        <pc:spChg chg="mod">
          <ac:chgData name="adviser phe" userId="e3a8c095c2de5a50" providerId="LiveId" clId="{71D2072B-4AC5-4F85-AA61-73F134A3C680}" dt="2025-11-26T08:00:34.215" v="26" actId="13822"/>
          <ac:spMkLst>
            <pc:docMk/>
            <pc:sldMk cId="2110247680" sldId="268"/>
            <ac:spMk id="8" creationId="{95F71A73-7DF1-9BB4-7B77-69A2B1D2ED81}"/>
          </ac:spMkLst>
        </pc:spChg>
        <pc:spChg chg="mod">
          <ac:chgData name="adviser phe" userId="e3a8c095c2de5a50" providerId="LiveId" clId="{71D2072B-4AC5-4F85-AA61-73F134A3C680}" dt="2025-11-26T08:00:34.215" v="26" actId="13822"/>
          <ac:spMkLst>
            <pc:docMk/>
            <pc:sldMk cId="2110247680" sldId="268"/>
            <ac:spMk id="11" creationId="{1D77D0CD-90C7-EB17-83F5-D54A8F7D4949}"/>
          </ac:spMkLst>
        </pc:spChg>
        <pc:spChg chg="mod">
          <ac:chgData name="adviser phe" userId="e3a8c095c2de5a50" providerId="LiveId" clId="{71D2072B-4AC5-4F85-AA61-73F134A3C680}" dt="2025-11-26T08:00:34.215" v="26" actId="13822"/>
          <ac:spMkLst>
            <pc:docMk/>
            <pc:sldMk cId="2110247680" sldId="268"/>
            <ac:spMk id="13" creationId="{977A5BC2-D903-1C03-1151-2B28906A71CA}"/>
          </ac:spMkLst>
        </pc:spChg>
        <pc:spChg chg="mod">
          <ac:chgData name="adviser phe" userId="e3a8c095c2de5a50" providerId="LiveId" clId="{71D2072B-4AC5-4F85-AA61-73F134A3C680}" dt="2025-11-26T08:00:34.215" v="26" actId="13822"/>
          <ac:spMkLst>
            <pc:docMk/>
            <pc:sldMk cId="2110247680" sldId="268"/>
            <ac:spMk id="16" creationId="{CB2B6977-E873-16B5-39E2-929ADD507D56}"/>
          </ac:spMkLst>
        </pc:spChg>
        <pc:spChg chg="mod">
          <ac:chgData name="adviser phe" userId="e3a8c095c2de5a50" providerId="LiveId" clId="{71D2072B-4AC5-4F85-AA61-73F134A3C680}" dt="2025-11-26T08:00:34.215" v="26" actId="13822"/>
          <ac:spMkLst>
            <pc:docMk/>
            <pc:sldMk cId="2110247680" sldId="268"/>
            <ac:spMk id="17" creationId="{B4137E79-DAD4-7CFB-5B87-BD24B6526D70}"/>
          </ac:spMkLst>
        </pc:spChg>
        <pc:spChg chg="mod">
          <ac:chgData name="adviser phe" userId="e3a8c095c2de5a50" providerId="LiveId" clId="{71D2072B-4AC5-4F85-AA61-73F134A3C680}" dt="2025-11-26T08:00:34.215" v="26" actId="13822"/>
          <ac:spMkLst>
            <pc:docMk/>
            <pc:sldMk cId="2110247680" sldId="268"/>
            <ac:spMk id="18" creationId="{9ADBC3A7-98FE-C6E3-E797-CE0FD118E53E}"/>
          </ac:spMkLst>
        </pc:spChg>
        <pc:spChg chg="mod">
          <ac:chgData name="adviser phe" userId="e3a8c095c2de5a50" providerId="LiveId" clId="{71D2072B-4AC5-4F85-AA61-73F134A3C680}" dt="2025-11-26T08:00:34.215" v="26" actId="13822"/>
          <ac:spMkLst>
            <pc:docMk/>
            <pc:sldMk cId="2110247680" sldId="268"/>
            <ac:spMk id="21" creationId="{67AC8B7C-4E19-9170-36D0-30FB983458E8}"/>
          </ac:spMkLst>
        </pc:spChg>
      </pc:sldChg>
      <pc:sldChg chg="modSp mod">
        <pc:chgData name="adviser phe" userId="e3a8c095c2de5a50" providerId="LiveId" clId="{71D2072B-4AC5-4F85-AA61-73F134A3C680}" dt="2025-11-26T08:01:14.698" v="54" actId="1036"/>
        <pc:sldMkLst>
          <pc:docMk/>
          <pc:sldMk cId="463667663" sldId="269"/>
        </pc:sldMkLst>
        <pc:spChg chg="mod">
          <ac:chgData name="adviser phe" userId="e3a8c095c2de5a50" providerId="LiveId" clId="{71D2072B-4AC5-4F85-AA61-73F134A3C680}" dt="2025-11-26T08:00:56.871" v="40" actId="1035"/>
          <ac:spMkLst>
            <pc:docMk/>
            <pc:sldMk cId="463667663" sldId="269"/>
            <ac:spMk id="33" creationId="{AE2F58DF-A1B4-5980-630F-BF3A6C8D6EF4}"/>
          </ac:spMkLst>
        </pc:spChg>
        <pc:spChg chg="mod">
          <ac:chgData name="adviser phe" userId="e3a8c095c2de5a50" providerId="LiveId" clId="{71D2072B-4AC5-4F85-AA61-73F134A3C680}" dt="2025-11-26T08:01:07.263" v="42" actId="14100"/>
          <ac:spMkLst>
            <pc:docMk/>
            <pc:sldMk cId="463667663" sldId="269"/>
            <ac:spMk id="36" creationId="{3930A2DF-5F60-317E-CB29-4EFC69B15884}"/>
          </ac:spMkLst>
        </pc:spChg>
        <pc:spChg chg="mod">
          <ac:chgData name="adviser phe" userId="e3a8c095c2de5a50" providerId="LiveId" clId="{71D2072B-4AC5-4F85-AA61-73F134A3C680}" dt="2025-11-26T08:01:14.698" v="54" actId="1036"/>
          <ac:spMkLst>
            <pc:docMk/>
            <pc:sldMk cId="463667663" sldId="269"/>
            <ac:spMk id="38" creationId="{C0B6FEBC-AB06-DBD7-0C26-E2CE92E52C96}"/>
          </ac:spMkLst>
        </pc:spChg>
        <pc:spChg chg="mod">
          <ac:chgData name="adviser phe" userId="e3a8c095c2de5a50" providerId="LiveId" clId="{71D2072B-4AC5-4F85-AA61-73F134A3C680}" dt="2025-11-26T08:01:14.698" v="54" actId="1036"/>
          <ac:spMkLst>
            <pc:docMk/>
            <pc:sldMk cId="463667663" sldId="269"/>
            <ac:spMk id="40" creationId="{3D514367-EA70-FE22-C9C5-014F94A54C51}"/>
          </ac:spMkLst>
        </pc:spChg>
        <pc:spChg chg="mod">
          <ac:chgData name="adviser phe" userId="e3a8c095c2de5a50" providerId="LiveId" clId="{71D2072B-4AC5-4F85-AA61-73F134A3C680}" dt="2025-11-26T08:00:56.871" v="40" actId="1035"/>
          <ac:spMkLst>
            <pc:docMk/>
            <pc:sldMk cId="463667663" sldId="269"/>
            <ac:spMk id="42" creationId="{64005629-369B-2A9A-FC09-DD22FE45296C}"/>
          </ac:spMkLst>
        </pc:spChg>
        <pc:spChg chg="mod">
          <ac:chgData name="adviser phe" userId="e3a8c095c2de5a50" providerId="LiveId" clId="{71D2072B-4AC5-4F85-AA61-73F134A3C680}" dt="2025-11-26T08:00:56.871" v="40" actId="1035"/>
          <ac:spMkLst>
            <pc:docMk/>
            <pc:sldMk cId="463667663" sldId="269"/>
            <ac:spMk id="43" creationId="{CCDA1D95-EA1D-8887-BC72-C4A20AF4C94D}"/>
          </ac:spMkLst>
        </pc:spChg>
        <pc:spChg chg="mod">
          <ac:chgData name="adviser phe" userId="e3a8c095c2de5a50" providerId="LiveId" clId="{71D2072B-4AC5-4F85-AA61-73F134A3C680}" dt="2025-11-26T08:01:14.698" v="54" actId="1036"/>
          <ac:spMkLst>
            <pc:docMk/>
            <pc:sldMk cId="463667663" sldId="269"/>
            <ac:spMk id="44" creationId="{ED2A875F-5ECF-790E-F725-E5C5F45D597F}"/>
          </ac:spMkLst>
        </pc:spChg>
        <pc:spChg chg="mod">
          <ac:chgData name="adviser phe" userId="e3a8c095c2de5a50" providerId="LiveId" clId="{71D2072B-4AC5-4F85-AA61-73F134A3C680}" dt="2025-11-26T08:01:14.698" v="54" actId="1036"/>
          <ac:spMkLst>
            <pc:docMk/>
            <pc:sldMk cId="463667663" sldId="269"/>
            <ac:spMk id="45" creationId="{1484B463-F3B8-9D60-2E0A-C5B278A55B0E}"/>
          </ac:spMkLst>
        </pc:spChg>
        <pc:cxnChg chg="mod">
          <ac:chgData name="adviser phe" userId="e3a8c095c2de5a50" providerId="LiveId" clId="{71D2072B-4AC5-4F85-AA61-73F134A3C680}" dt="2025-11-26T08:00:56.871" v="40" actId="1035"/>
          <ac:cxnSpMkLst>
            <pc:docMk/>
            <pc:sldMk cId="463667663" sldId="269"/>
            <ac:cxnSpMk id="35" creationId="{065AACB4-BC49-9614-30D4-83CC5EA4933A}"/>
          </ac:cxnSpMkLst>
        </pc:cxnChg>
        <pc:cxnChg chg="mod">
          <ac:chgData name="adviser phe" userId="e3a8c095c2de5a50" providerId="LiveId" clId="{71D2072B-4AC5-4F85-AA61-73F134A3C680}" dt="2025-11-26T08:01:14.698" v="54" actId="1036"/>
          <ac:cxnSpMkLst>
            <pc:docMk/>
            <pc:sldMk cId="463667663" sldId="269"/>
            <ac:cxnSpMk id="39" creationId="{143A0EAE-061E-0F96-7F64-D20D2F588DA3}"/>
          </ac:cxnSpMkLst>
        </pc:cxnChg>
        <pc:cxnChg chg="mod">
          <ac:chgData name="adviser phe" userId="e3a8c095c2de5a50" providerId="LiveId" clId="{71D2072B-4AC5-4F85-AA61-73F134A3C680}" dt="2025-11-26T08:01:14.698" v="54" actId="1036"/>
          <ac:cxnSpMkLst>
            <pc:docMk/>
            <pc:sldMk cId="463667663" sldId="269"/>
            <ac:cxnSpMk id="41" creationId="{BED20A32-99F8-6AF0-79C6-BE8787711C37}"/>
          </ac:cxnSpMkLst>
        </pc:cxnChg>
      </pc:sldChg>
    </pc:docChg>
  </pc:docChgLst>
  <pc:docChgLst>
    <pc:chgData name="Divya Chauhan" userId="1f5134b7-130e-4c22-8769-409c096fd8c9" providerId="ADAL" clId="{27A6A0BD-A531-4E0E-96E0-9E18139A8A0B}"/>
    <pc:docChg chg="undo custSel addSld delSld modSld">
      <pc:chgData name="Divya Chauhan" userId="1f5134b7-130e-4c22-8769-409c096fd8c9" providerId="ADAL" clId="{27A6A0BD-A531-4E0E-96E0-9E18139A8A0B}" dt="2025-11-26T17:53:22.254" v="794" actId="1076"/>
      <pc:docMkLst>
        <pc:docMk/>
      </pc:docMkLst>
      <pc:sldChg chg="modSp mod">
        <pc:chgData name="Divya Chauhan" userId="1f5134b7-130e-4c22-8769-409c096fd8c9" providerId="ADAL" clId="{27A6A0BD-A531-4E0E-96E0-9E18139A8A0B}" dt="2025-11-26T12:33:57.771" v="389" actId="14100"/>
        <pc:sldMkLst>
          <pc:docMk/>
          <pc:sldMk cId="1185383664" sldId="256"/>
        </pc:sldMkLst>
        <pc:spChg chg="mod">
          <ac:chgData name="Divya Chauhan" userId="1f5134b7-130e-4c22-8769-409c096fd8c9" providerId="ADAL" clId="{27A6A0BD-A531-4E0E-96E0-9E18139A8A0B}" dt="2025-11-26T12:33:57.771" v="389" actId="14100"/>
          <ac:spMkLst>
            <pc:docMk/>
            <pc:sldMk cId="1185383664" sldId="256"/>
            <ac:spMk id="3" creationId="{AF34F704-33B8-01C9-BD55-7ED1FE2156E3}"/>
          </ac:spMkLst>
        </pc:spChg>
        <pc:picChg chg="mod">
          <ac:chgData name="Divya Chauhan" userId="1f5134b7-130e-4c22-8769-409c096fd8c9" providerId="ADAL" clId="{27A6A0BD-A531-4E0E-96E0-9E18139A8A0B}" dt="2025-11-26T09:36:17.071" v="9" actId="1076"/>
          <ac:picMkLst>
            <pc:docMk/>
            <pc:sldMk cId="1185383664" sldId="256"/>
            <ac:picMk id="10" creationId="{9BDBF4AC-DAB5-E25F-4CB9-78B2A10D7E44}"/>
          </ac:picMkLst>
        </pc:picChg>
      </pc:sldChg>
      <pc:sldChg chg="modSp mod">
        <pc:chgData name="Divya Chauhan" userId="1f5134b7-130e-4c22-8769-409c096fd8c9" providerId="ADAL" clId="{27A6A0BD-A531-4E0E-96E0-9E18139A8A0B}" dt="2025-11-26T17:53:22.254" v="794" actId="1076"/>
        <pc:sldMkLst>
          <pc:docMk/>
          <pc:sldMk cId="447391699" sldId="257"/>
        </pc:sldMkLst>
        <pc:spChg chg="mod">
          <ac:chgData name="Divya Chauhan" userId="1f5134b7-130e-4c22-8769-409c096fd8c9" providerId="ADAL" clId="{27A6A0BD-A531-4E0E-96E0-9E18139A8A0B}" dt="2025-11-26T09:28:40.328" v="1" actId="20577"/>
          <ac:spMkLst>
            <pc:docMk/>
            <pc:sldMk cId="447391699" sldId="257"/>
            <ac:spMk id="4" creationId="{0337DDC9-E79F-F28F-4D95-986413A9DE9B}"/>
          </ac:spMkLst>
        </pc:spChg>
        <pc:picChg chg="mod">
          <ac:chgData name="Divya Chauhan" userId="1f5134b7-130e-4c22-8769-409c096fd8c9" providerId="ADAL" clId="{27A6A0BD-A531-4E0E-96E0-9E18139A8A0B}" dt="2025-11-26T17:53:22.254" v="794" actId="1076"/>
          <ac:picMkLst>
            <pc:docMk/>
            <pc:sldMk cId="447391699" sldId="257"/>
            <ac:picMk id="2" creationId="{2B946017-EBD2-8448-650E-B2B49FC594A1}"/>
          </ac:picMkLst>
        </pc:picChg>
      </pc:sldChg>
      <pc:sldChg chg="modSp mod">
        <pc:chgData name="Divya Chauhan" userId="1f5134b7-130e-4c22-8769-409c096fd8c9" providerId="ADAL" clId="{27A6A0BD-A531-4E0E-96E0-9E18139A8A0B}" dt="2025-11-26T09:30:55.742" v="5" actId="1076"/>
        <pc:sldMkLst>
          <pc:docMk/>
          <pc:sldMk cId="1928099007" sldId="258"/>
        </pc:sldMkLst>
        <pc:spChg chg="mod">
          <ac:chgData name="Divya Chauhan" userId="1f5134b7-130e-4c22-8769-409c096fd8c9" providerId="ADAL" clId="{27A6A0BD-A531-4E0E-96E0-9E18139A8A0B}" dt="2025-11-26T09:30:55.742" v="5" actId="1076"/>
          <ac:spMkLst>
            <pc:docMk/>
            <pc:sldMk cId="1928099007" sldId="258"/>
            <ac:spMk id="10" creationId="{61664776-B94E-B028-6434-E7F8D372C877}"/>
          </ac:spMkLst>
        </pc:spChg>
      </pc:sldChg>
      <pc:sldChg chg="modSp mod">
        <pc:chgData name="Divya Chauhan" userId="1f5134b7-130e-4c22-8769-409c096fd8c9" providerId="ADAL" clId="{27A6A0BD-A531-4E0E-96E0-9E18139A8A0B}" dt="2025-11-26T17:23:37.126" v="531" actId="255"/>
        <pc:sldMkLst>
          <pc:docMk/>
          <pc:sldMk cId="2213662193" sldId="259"/>
        </pc:sldMkLst>
        <pc:spChg chg="mod">
          <ac:chgData name="Divya Chauhan" userId="1f5134b7-130e-4c22-8769-409c096fd8c9" providerId="ADAL" clId="{27A6A0BD-A531-4E0E-96E0-9E18139A8A0B}" dt="2025-11-26T17:14:53.778" v="431" actId="20577"/>
          <ac:spMkLst>
            <pc:docMk/>
            <pc:sldMk cId="2213662193" sldId="259"/>
            <ac:spMk id="65" creationId="{A4695FB0-7551-A217-BCFD-B496B5B6935D}"/>
          </ac:spMkLst>
        </pc:spChg>
        <pc:spChg chg="mod">
          <ac:chgData name="Divya Chauhan" userId="1f5134b7-130e-4c22-8769-409c096fd8c9" providerId="ADAL" clId="{27A6A0BD-A531-4E0E-96E0-9E18139A8A0B}" dt="2025-11-26T17:20:05.399" v="499" actId="20577"/>
          <ac:spMkLst>
            <pc:docMk/>
            <pc:sldMk cId="2213662193" sldId="259"/>
            <ac:spMk id="70" creationId="{8773424A-AAD4-1E81-B4A9-08F2C2D80725}"/>
          </ac:spMkLst>
        </pc:spChg>
        <pc:spChg chg="mod">
          <ac:chgData name="Divya Chauhan" userId="1f5134b7-130e-4c22-8769-409c096fd8c9" providerId="ADAL" clId="{27A6A0BD-A531-4E0E-96E0-9E18139A8A0B}" dt="2025-11-26T17:21:00.916" v="524" actId="20577"/>
          <ac:spMkLst>
            <pc:docMk/>
            <pc:sldMk cId="2213662193" sldId="259"/>
            <ac:spMk id="84" creationId="{7B47FAD1-5568-4097-8C46-AB04CEAD5925}"/>
          </ac:spMkLst>
        </pc:spChg>
        <pc:spChg chg="mod">
          <ac:chgData name="Divya Chauhan" userId="1f5134b7-130e-4c22-8769-409c096fd8c9" providerId="ADAL" clId="{27A6A0BD-A531-4E0E-96E0-9E18139A8A0B}" dt="2025-11-26T17:23:37.126" v="531" actId="255"/>
          <ac:spMkLst>
            <pc:docMk/>
            <pc:sldMk cId="2213662193" sldId="259"/>
            <ac:spMk id="95" creationId="{3611384D-77BA-543E-DEA3-4A9345D58E0E}"/>
          </ac:spMkLst>
        </pc:spChg>
      </pc:sldChg>
      <pc:sldChg chg="modSp mod">
        <pc:chgData name="Divya Chauhan" userId="1f5134b7-130e-4c22-8769-409c096fd8c9" providerId="ADAL" clId="{27A6A0BD-A531-4E0E-96E0-9E18139A8A0B}" dt="2025-11-26T09:34:06.909" v="8" actId="14100"/>
        <pc:sldMkLst>
          <pc:docMk/>
          <pc:sldMk cId="2845823102" sldId="262"/>
        </pc:sldMkLst>
        <pc:spChg chg="mod">
          <ac:chgData name="Divya Chauhan" userId="1f5134b7-130e-4c22-8769-409c096fd8c9" providerId="ADAL" clId="{27A6A0BD-A531-4E0E-96E0-9E18139A8A0B}" dt="2025-11-26T09:33:27.527" v="7" actId="1035"/>
          <ac:spMkLst>
            <pc:docMk/>
            <pc:sldMk cId="2845823102" sldId="262"/>
            <ac:spMk id="49" creationId="{A9E37CA7-4C79-BFFD-81AC-0C043AE399E6}"/>
          </ac:spMkLst>
        </pc:spChg>
        <pc:spChg chg="mod">
          <ac:chgData name="Divya Chauhan" userId="1f5134b7-130e-4c22-8769-409c096fd8c9" providerId="ADAL" clId="{27A6A0BD-A531-4E0E-96E0-9E18139A8A0B}" dt="2025-11-26T09:33:27.527" v="7" actId="1035"/>
          <ac:spMkLst>
            <pc:docMk/>
            <pc:sldMk cId="2845823102" sldId="262"/>
            <ac:spMk id="50" creationId="{9F9238DA-9517-FF60-8A9C-B2E6ADA30C23}"/>
          </ac:spMkLst>
        </pc:spChg>
        <pc:spChg chg="mod">
          <ac:chgData name="Divya Chauhan" userId="1f5134b7-130e-4c22-8769-409c096fd8c9" providerId="ADAL" clId="{27A6A0BD-A531-4E0E-96E0-9E18139A8A0B}" dt="2025-11-26T09:34:06.909" v="8" actId="14100"/>
          <ac:spMkLst>
            <pc:docMk/>
            <pc:sldMk cId="2845823102" sldId="262"/>
            <ac:spMk id="57" creationId="{87757B49-77C2-C0F1-E419-AC7524F64E6D}"/>
          </ac:spMkLst>
        </pc:spChg>
        <pc:picChg chg="mod">
          <ac:chgData name="Divya Chauhan" userId="1f5134b7-130e-4c22-8769-409c096fd8c9" providerId="ADAL" clId="{27A6A0BD-A531-4E0E-96E0-9E18139A8A0B}" dt="2025-11-26T09:33:27.527" v="7" actId="1035"/>
          <ac:picMkLst>
            <pc:docMk/>
            <pc:sldMk cId="2845823102" sldId="262"/>
            <ac:picMk id="51" creationId="{E412BF0E-7CE6-3820-2EA0-D044F87C8DC8}"/>
          </ac:picMkLst>
        </pc:picChg>
      </pc:sldChg>
      <pc:sldChg chg="modSp del mod">
        <pc:chgData name="Divya Chauhan" userId="1f5134b7-130e-4c22-8769-409c096fd8c9" providerId="ADAL" clId="{27A6A0BD-A531-4E0E-96E0-9E18139A8A0B}" dt="2025-11-26T12:34:19.623" v="408" actId="47"/>
        <pc:sldMkLst>
          <pc:docMk/>
          <pc:sldMk cId="2110247680" sldId="268"/>
        </pc:sldMkLst>
        <pc:spChg chg="mod">
          <ac:chgData name="Divya Chauhan" userId="1f5134b7-130e-4c22-8769-409c096fd8c9" providerId="ADAL" clId="{27A6A0BD-A531-4E0E-96E0-9E18139A8A0B}" dt="2025-11-26T10:32:05.401" v="64" actId="1076"/>
          <ac:spMkLst>
            <pc:docMk/>
            <pc:sldMk cId="2110247680" sldId="268"/>
            <ac:spMk id="2" creationId="{B9908EB3-5B44-8B95-EE41-6D69415AEB25}"/>
          </ac:spMkLst>
        </pc:spChg>
        <pc:spChg chg="mod">
          <ac:chgData name="Divya Chauhan" userId="1f5134b7-130e-4c22-8769-409c096fd8c9" providerId="ADAL" clId="{27A6A0BD-A531-4E0E-96E0-9E18139A8A0B}" dt="2025-11-26T09:48:14.856" v="48" actId="14100"/>
          <ac:spMkLst>
            <pc:docMk/>
            <pc:sldMk cId="2110247680" sldId="268"/>
            <ac:spMk id="6" creationId="{CF55A8C3-E99C-1128-9D8C-9269599C1C42}"/>
          </ac:spMkLst>
        </pc:spChg>
      </pc:sldChg>
      <pc:sldChg chg="modSp mod">
        <pc:chgData name="Divya Chauhan" userId="1f5134b7-130e-4c22-8769-409c096fd8c9" providerId="ADAL" clId="{27A6A0BD-A531-4E0E-96E0-9E18139A8A0B}" dt="2025-11-26T12:35:21.231" v="424" actId="1035"/>
        <pc:sldMkLst>
          <pc:docMk/>
          <pc:sldMk cId="463667663" sldId="269"/>
        </pc:sldMkLst>
        <pc:spChg chg="mod">
          <ac:chgData name="Divya Chauhan" userId="1f5134b7-130e-4c22-8769-409c096fd8c9" providerId="ADAL" clId="{27A6A0BD-A531-4E0E-96E0-9E18139A8A0B}" dt="2025-11-26T12:35:05.334" v="416" actId="1035"/>
          <ac:spMkLst>
            <pc:docMk/>
            <pc:sldMk cId="463667663" sldId="269"/>
            <ac:spMk id="42" creationId="{64005629-369B-2A9A-FC09-DD22FE45296C}"/>
          </ac:spMkLst>
        </pc:spChg>
        <pc:spChg chg="mod">
          <ac:chgData name="Divya Chauhan" userId="1f5134b7-130e-4c22-8769-409c096fd8c9" providerId="ADAL" clId="{27A6A0BD-A531-4E0E-96E0-9E18139A8A0B}" dt="2025-11-26T12:35:11.008" v="419" actId="1035"/>
          <ac:spMkLst>
            <pc:docMk/>
            <pc:sldMk cId="463667663" sldId="269"/>
            <ac:spMk id="43" creationId="{CCDA1D95-EA1D-8887-BC72-C4A20AF4C94D}"/>
          </ac:spMkLst>
        </pc:spChg>
        <pc:spChg chg="mod">
          <ac:chgData name="Divya Chauhan" userId="1f5134b7-130e-4c22-8769-409c096fd8c9" providerId="ADAL" clId="{27A6A0BD-A531-4E0E-96E0-9E18139A8A0B}" dt="2025-11-26T12:35:21.231" v="424" actId="1035"/>
          <ac:spMkLst>
            <pc:docMk/>
            <pc:sldMk cId="463667663" sldId="269"/>
            <ac:spMk id="44" creationId="{ED2A875F-5ECF-790E-F725-E5C5F45D597F}"/>
          </ac:spMkLst>
        </pc:spChg>
        <pc:spChg chg="mod">
          <ac:chgData name="Divya Chauhan" userId="1f5134b7-130e-4c22-8769-409c096fd8c9" providerId="ADAL" clId="{27A6A0BD-A531-4E0E-96E0-9E18139A8A0B}" dt="2025-11-26T12:35:15.908" v="421" actId="1035"/>
          <ac:spMkLst>
            <pc:docMk/>
            <pc:sldMk cId="463667663" sldId="269"/>
            <ac:spMk id="45" creationId="{1484B463-F3B8-9D60-2E0A-C5B278A55B0E}"/>
          </ac:spMkLst>
        </pc:spChg>
      </pc:sldChg>
      <pc:sldChg chg="modSp mod">
        <pc:chgData name="Divya Chauhan" userId="1f5134b7-130e-4c22-8769-409c096fd8c9" providerId="ADAL" clId="{27A6A0BD-A531-4E0E-96E0-9E18139A8A0B}" dt="2025-11-26T17:42:00.750" v="664" actId="20577"/>
        <pc:sldMkLst>
          <pc:docMk/>
          <pc:sldMk cId="1467542476" sldId="272"/>
        </pc:sldMkLst>
        <pc:spChg chg="mod">
          <ac:chgData name="Divya Chauhan" userId="1f5134b7-130e-4c22-8769-409c096fd8c9" providerId="ADAL" clId="{27A6A0BD-A531-4E0E-96E0-9E18139A8A0B}" dt="2025-11-26T17:42:00.750" v="664" actId="20577"/>
          <ac:spMkLst>
            <pc:docMk/>
            <pc:sldMk cId="1467542476" sldId="272"/>
            <ac:spMk id="15" creationId="{E556796E-2A63-A025-E401-5EF227087E6D}"/>
          </ac:spMkLst>
        </pc:spChg>
      </pc:sldChg>
      <pc:sldChg chg="modSp mod">
        <pc:chgData name="Divya Chauhan" userId="1f5134b7-130e-4c22-8769-409c096fd8c9" providerId="ADAL" clId="{27A6A0BD-A531-4E0E-96E0-9E18139A8A0B}" dt="2025-11-26T12:37:07.799" v="428" actId="114"/>
        <pc:sldMkLst>
          <pc:docMk/>
          <pc:sldMk cId="1386620937" sldId="273"/>
        </pc:sldMkLst>
        <pc:spChg chg="mod">
          <ac:chgData name="Divya Chauhan" userId="1f5134b7-130e-4c22-8769-409c096fd8c9" providerId="ADAL" clId="{27A6A0BD-A531-4E0E-96E0-9E18139A8A0B}" dt="2025-11-26T12:36:50.320" v="425" actId="114"/>
          <ac:spMkLst>
            <pc:docMk/>
            <pc:sldMk cId="1386620937" sldId="273"/>
            <ac:spMk id="6" creationId="{A21B375C-BB7D-459E-D4A5-3CD7A6300C31}"/>
          </ac:spMkLst>
        </pc:spChg>
        <pc:spChg chg="mod">
          <ac:chgData name="Divya Chauhan" userId="1f5134b7-130e-4c22-8769-409c096fd8c9" providerId="ADAL" clId="{27A6A0BD-A531-4E0E-96E0-9E18139A8A0B}" dt="2025-11-26T12:36:56.531" v="426" actId="114"/>
          <ac:spMkLst>
            <pc:docMk/>
            <pc:sldMk cId="1386620937" sldId="273"/>
            <ac:spMk id="9" creationId="{C7C604D5-9FCE-160B-3E4B-84A7BD4590FF}"/>
          </ac:spMkLst>
        </pc:spChg>
        <pc:spChg chg="mod">
          <ac:chgData name="Divya Chauhan" userId="1f5134b7-130e-4c22-8769-409c096fd8c9" providerId="ADAL" clId="{27A6A0BD-A531-4E0E-96E0-9E18139A8A0B}" dt="2025-11-26T12:37:02.576" v="427" actId="114"/>
          <ac:spMkLst>
            <pc:docMk/>
            <pc:sldMk cId="1386620937" sldId="273"/>
            <ac:spMk id="12" creationId="{05635A6C-3477-3107-3131-ADCE8B490C5E}"/>
          </ac:spMkLst>
        </pc:spChg>
        <pc:spChg chg="mod">
          <ac:chgData name="Divya Chauhan" userId="1f5134b7-130e-4c22-8769-409c096fd8c9" providerId="ADAL" clId="{27A6A0BD-A531-4E0E-96E0-9E18139A8A0B}" dt="2025-11-26T12:37:07.799" v="428" actId="114"/>
          <ac:spMkLst>
            <pc:docMk/>
            <pc:sldMk cId="1386620937" sldId="273"/>
            <ac:spMk id="15" creationId="{C8EAF184-2BAE-A64E-CB40-C3C01CF92B6E}"/>
          </ac:spMkLst>
        </pc:spChg>
      </pc:sldChg>
      <pc:sldChg chg="new del">
        <pc:chgData name="Divya Chauhan" userId="1f5134b7-130e-4c22-8769-409c096fd8c9" providerId="ADAL" clId="{27A6A0BD-A531-4E0E-96E0-9E18139A8A0B}" dt="2025-11-26T10:37:33.043" v="66" actId="680"/>
        <pc:sldMkLst>
          <pc:docMk/>
          <pc:sldMk cId="3203943697" sldId="286"/>
        </pc:sldMkLst>
      </pc:sldChg>
      <pc:sldChg chg="addSp delSp modSp new mod">
        <pc:chgData name="Divya Chauhan" userId="1f5134b7-130e-4c22-8769-409c096fd8c9" providerId="ADAL" clId="{27A6A0BD-A531-4E0E-96E0-9E18139A8A0B}" dt="2025-11-26T17:48:15.193" v="696" actId="14100"/>
        <pc:sldMkLst>
          <pc:docMk/>
          <pc:sldMk cId="3292246744" sldId="286"/>
        </pc:sldMkLst>
        <pc:spChg chg="add del mod">
          <ac:chgData name="Divya Chauhan" userId="1f5134b7-130e-4c22-8769-409c096fd8c9" providerId="ADAL" clId="{27A6A0BD-A531-4E0E-96E0-9E18139A8A0B}" dt="2025-11-26T10:37:56.718" v="69" actId="478"/>
          <ac:spMkLst>
            <pc:docMk/>
            <pc:sldMk cId="3292246744" sldId="286"/>
            <ac:spMk id="2" creationId="{3CF7E693-20F3-8A03-40A8-CD3BA8399B97}"/>
          </ac:spMkLst>
        </pc:spChg>
        <pc:spChg chg="del mod">
          <ac:chgData name="Divya Chauhan" userId="1f5134b7-130e-4c22-8769-409c096fd8c9" providerId="ADAL" clId="{27A6A0BD-A531-4E0E-96E0-9E18139A8A0B}" dt="2025-11-26T10:42:03.085" v="131" actId="478"/>
          <ac:spMkLst>
            <pc:docMk/>
            <pc:sldMk cId="3292246744" sldId="286"/>
            <ac:spMk id="3" creationId="{602A908F-533E-A83D-DE46-D3B90FFAA3E1}"/>
          </ac:spMkLst>
        </pc:spChg>
        <pc:spChg chg="mod">
          <ac:chgData name="Divya Chauhan" userId="1f5134b7-130e-4c22-8769-409c096fd8c9" providerId="ADAL" clId="{27A6A0BD-A531-4E0E-96E0-9E18139A8A0B}" dt="2025-11-26T17:47:09.894" v="680" actId="1036"/>
          <ac:spMkLst>
            <pc:docMk/>
            <pc:sldMk cId="3292246744" sldId="286"/>
            <ac:spMk id="4" creationId="{B5764D16-DED4-0BD3-6AC9-76C3A1DD3AF1}"/>
          </ac:spMkLst>
        </pc:spChg>
        <pc:spChg chg="mod">
          <ac:chgData name="Divya Chauhan" userId="1f5134b7-130e-4c22-8769-409c096fd8c9" providerId="ADAL" clId="{27A6A0BD-A531-4E0E-96E0-9E18139A8A0B}" dt="2025-11-26T17:47:09.894" v="680" actId="1036"/>
          <ac:spMkLst>
            <pc:docMk/>
            <pc:sldMk cId="3292246744" sldId="286"/>
            <ac:spMk id="7" creationId="{61A17245-2299-D9FB-5BF7-E7F34B4F5B02}"/>
          </ac:spMkLst>
        </pc:spChg>
        <pc:spChg chg="add mod">
          <ac:chgData name="Divya Chauhan" userId="1f5134b7-130e-4c22-8769-409c096fd8c9" providerId="ADAL" clId="{27A6A0BD-A531-4E0E-96E0-9E18139A8A0B}" dt="2025-11-26T17:47:09.894" v="680" actId="1036"/>
          <ac:spMkLst>
            <pc:docMk/>
            <pc:sldMk cId="3292246744" sldId="286"/>
            <ac:spMk id="8" creationId="{C112024F-9E5B-142A-26F4-BC3616B6531D}"/>
          </ac:spMkLst>
        </pc:spChg>
        <pc:spChg chg="mod">
          <ac:chgData name="Divya Chauhan" userId="1f5134b7-130e-4c22-8769-409c096fd8c9" providerId="ADAL" clId="{27A6A0BD-A531-4E0E-96E0-9E18139A8A0B}" dt="2025-11-26T17:47:33.338" v="685" actId="14100"/>
          <ac:spMkLst>
            <pc:docMk/>
            <pc:sldMk cId="3292246744" sldId="286"/>
            <ac:spMk id="9" creationId="{348C86A6-511E-0239-A204-6DE8508E3660}"/>
          </ac:spMkLst>
        </pc:spChg>
        <pc:spChg chg="mod">
          <ac:chgData name="Divya Chauhan" userId="1f5134b7-130e-4c22-8769-409c096fd8c9" providerId="ADAL" clId="{27A6A0BD-A531-4E0E-96E0-9E18139A8A0B}" dt="2025-11-26T17:47:23.662" v="684" actId="1036"/>
          <ac:spMkLst>
            <pc:docMk/>
            <pc:sldMk cId="3292246744" sldId="286"/>
            <ac:spMk id="12" creationId="{C163169A-4A38-63D8-14BB-81FAF3A65761}"/>
          </ac:spMkLst>
        </pc:spChg>
        <pc:spChg chg="add mod">
          <ac:chgData name="Divya Chauhan" userId="1f5134b7-130e-4c22-8769-409c096fd8c9" providerId="ADAL" clId="{27A6A0BD-A531-4E0E-96E0-9E18139A8A0B}" dt="2025-11-26T17:47:23.662" v="684" actId="1036"/>
          <ac:spMkLst>
            <pc:docMk/>
            <pc:sldMk cId="3292246744" sldId="286"/>
            <ac:spMk id="13" creationId="{4316AFE0-7BF7-7776-2A8E-FC5ABF5C487D}"/>
          </ac:spMkLst>
        </pc:spChg>
        <pc:spChg chg="add mod">
          <ac:chgData name="Divya Chauhan" userId="1f5134b7-130e-4c22-8769-409c096fd8c9" providerId="ADAL" clId="{27A6A0BD-A531-4E0E-96E0-9E18139A8A0B}" dt="2025-11-26T17:46:44.060" v="675" actId="108"/>
          <ac:spMkLst>
            <pc:docMk/>
            <pc:sldMk cId="3292246744" sldId="286"/>
            <ac:spMk id="14" creationId="{FC8DF573-CAA4-4845-B041-F27EA259ABCE}"/>
          </ac:spMkLst>
        </pc:spChg>
        <pc:spChg chg="mod">
          <ac:chgData name="Divya Chauhan" userId="1f5134b7-130e-4c22-8769-409c096fd8c9" providerId="ADAL" clId="{27A6A0BD-A531-4E0E-96E0-9E18139A8A0B}" dt="2025-11-26T12:32:53.201" v="383" actId="1036"/>
          <ac:spMkLst>
            <pc:docMk/>
            <pc:sldMk cId="3292246744" sldId="286"/>
            <ac:spMk id="17" creationId="{8F54E00F-F73F-A943-F645-E819A0EF4A27}"/>
          </ac:spMkLst>
        </pc:spChg>
        <pc:spChg chg="mod">
          <ac:chgData name="Divya Chauhan" userId="1f5134b7-130e-4c22-8769-409c096fd8c9" providerId="ADAL" clId="{27A6A0BD-A531-4E0E-96E0-9E18139A8A0B}" dt="2025-11-26T12:32:53.201" v="383" actId="1036"/>
          <ac:spMkLst>
            <pc:docMk/>
            <pc:sldMk cId="3292246744" sldId="286"/>
            <ac:spMk id="18" creationId="{4E4B5C63-8F5D-139D-77A9-30837F64FB70}"/>
          </ac:spMkLst>
        </pc:spChg>
        <pc:spChg chg="mod">
          <ac:chgData name="Divya Chauhan" userId="1f5134b7-130e-4c22-8769-409c096fd8c9" providerId="ADAL" clId="{27A6A0BD-A531-4E0E-96E0-9E18139A8A0B}" dt="2025-11-26T17:46:39.461" v="672" actId="108"/>
          <ac:spMkLst>
            <pc:docMk/>
            <pc:sldMk cId="3292246744" sldId="286"/>
            <ac:spMk id="19" creationId="{6F1F4658-EC02-0EBC-5B18-A5B0E7354ED2}"/>
          </ac:spMkLst>
        </pc:spChg>
        <pc:spChg chg="mod">
          <ac:chgData name="Divya Chauhan" userId="1f5134b7-130e-4c22-8769-409c096fd8c9" providerId="ADAL" clId="{27A6A0BD-A531-4E0E-96E0-9E18139A8A0B}" dt="2025-11-26T12:30:29.399" v="282" actId="2711"/>
          <ac:spMkLst>
            <pc:docMk/>
            <pc:sldMk cId="3292246744" sldId="286"/>
            <ac:spMk id="22" creationId="{6D24D474-CA4A-BD40-ADA4-E557B6D6A9C3}"/>
          </ac:spMkLst>
        </pc:spChg>
        <pc:spChg chg="add mod">
          <ac:chgData name="Divya Chauhan" userId="1f5134b7-130e-4c22-8769-409c096fd8c9" providerId="ADAL" clId="{27A6A0BD-A531-4E0E-96E0-9E18139A8A0B}" dt="2025-11-26T12:34:48.773" v="413" actId="1076"/>
          <ac:spMkLst>
            <pc:docMk/>
            <pc:sldMk cId="3292246744" sldId="286"/>
            <ac:spMk id="23" creationId="{20377D3A-6BEB-E86A-8E8A-90E46AF4CBC5}"/>
          </ac:spMkLst>
        </pc:spChg>
        <pc:spChg chg="add mod">
          <ac:chgData name="Divya Chauhan" userId="1f5134b7-130e-4c22-8769-409c096fd8c9" providerId="ADAL" clId="{27A6A0BD-A531-4E0E-96E0-9E18139A8A0B}" dt="2025-11-26T17:48:15.193" v="696" actId="14100"/>
          <ac:spMkLst>
            <pc:docMk/>
            <pc:sldMk cId="3292246744" sldId="286"/>
            <ac:spMk id="24" creationId="{0A28BF20-0C45-6D15-4632-C8836BAE7B1D}"/>
          </ac:spMkLst>
        </pc:spChg>
        <pc:spChg chg="add mod">
          <ac:chgData name="Divya Chauhan" userId="1f5134b7-130e-4c22-8769-409c096fd8c9" providerId="ADAL" clId="{27A6A0BD-A531-4E0E-96E0-9E18139A8A0B}" dt="2025-11-26T17:48:02.825" v="695" actId="1035"/>
          <ac:spMkLst>
            <pc:docMk/>
            <pc:sldMk cId="3292246744" sldId="286"/>
            <ac:spMk id="27" creationId="{0EAD718A-2542-D1CF-6AFD-F1E9491E822F}"/>
          </ac:spMkLst>
        </pc:spChg>
        <pc:spChg chg="mod">
          <ac:chgData name="Divya Chauhan" userId="1f5134b7-130e-4c22-8769-409c096fd8c9" providerId="ADAL" clId="{27A6A0BD-A531-4E0E-96E0-9E18139A8A0B}" dt="2025-11-26T17:48:02.825" v="695" actId="1035"/>
          <ac:spMkLst>
            <pc:docMk/>
            <pc:sldMk cId="3292246744" sldId="286"/>
            <ac:spMk id="28" creationId="{B59EE948-546C-5E24-6D1B-F3EEFE3902CB}"/>
          </ac:spMkLst>
        </pc:spChg>
        <pc:spChg chg="mod">
          <ac:chgData name="Divya Chauhan" userId="1f5134b7-130e-4c22-8769-409c096fd8c9" providerId="ADAL" clId="{27A6A0BD-A531-4E0E-96E0-9E18139A8A0B}" dt="2025-11-26T17:47:55.680" v="693" actId="1035"/>
          <ac:spMkLst>
            <pc:docMk/>
            <pc:sldMk cId="3292246744" sldId="286"/>
            <ac:spMk id="29" creationId="{6F34DEB6-2436-D5CC-1C3E-5389244D28ED}"/>
          </ac:spMkLst>
        </pc:spChg>
        <pc:spChg chg="add mod">
          <ac:chgData name="Divya Chauhan" userId="1f5134b7-130e-4c22-8769-409c096fd8c9" providerId="ADAL" clId="{27A6A0BD-A531-4E0E-96E0-9E18139A8A0B}" dt="2025-11-26T17:47:55.680" v="693" actId="1035"/>
          <ac:spMkLst>
            <pc:docMk/>
            <pc:sldMk cId="3292246744" sldId="286"/>
            <ac:spMk id="32" creationId="{174C1C58-5188-2CBB-CC37-786E5A20DAEA}"/>
          </ac:spMkLst>
        </pc:spChg>
        <pc:spChg chg="add mod">
          <ac:chgData name="Divya Chauhan" userId="1f5134b7-130e-4c22-8769-409c096fd8c9" providerId="ADAL" clId="{27A6A0BD-A531-4E0E-96E0-9E18139A8A0B}" dt="2025-11-26T17:47:55.680" v="693" actId="1035"/>
          <ac:spMkLst>
            <pc:docMk/>
            <pc:sldMk cId="3292246744" sldId="286"/>
            <ac:spMk id="33" creationId="{A1A57D9F-4DB5-1357-52AE-97B6425F4510}"/>
          </ac:spMkLst>
        </pc:spChg>
        <pc:spChg chg="del mod">
          <ac:chgData name="Divya Chauhan" userId="1f5134b7-130e-4c22-8769-409c096fd8c9" providerId="ADAL" clId="{27A6A0BD-A531-4E0E-96E0-9E18139A8A0B}" dt="2025-11-26T12:33:31.286" v="384" actId="478"/>
          <ac:spMkLst>
            <pc:docMk/>
            <pc:sldMk cId="3292246744" sldId="286"/>
            <ac:spMk id="34" creationId="{412907B1-4BF7-0FAA-33A7-57D9C169725B}"/>
          </ac:spMkLst>
        </pc:spChg>
        <pc:spChg chg="add del mod">
          <ac:chgData name="Divya Chauhan" userId="1f5134b7-130e-4c22-8769-409c096fd8c9" providerId="ADAL" clId="{27A6A0BD-A531-4E0E-96E0-9E18139A8A0B}" dt="2025-11-26T12:33:38.127" v="386" actId="478"/>
          <ac:spMkLst>
            <pc:docMk/>
            <pc:sldMk cId="3292246744" sldId="286"/>
            <ac:spMk id="36" creationId="{D013D7F1-DB19-DBD2-AC2F-65305CF45A56}"/>
          </ac:spMkLst>
        </pc:spChg>
        <pc:spChg chg="add mod">
          <ac:chgData name="Divya Chauhan" userId="1f5134b7-130e-4c22-8769-409c096fd8c9" providerId="ADAL" clId="{27A6A0BD-A531-4E0E-96E0-9E18139A8A0B}" dt="2025-11-26T12:34:38.610" v="412" actId="403"/>
          <ac:spMkLst>
            <pc:docMk/>
            <pc:sldMk cId="3292246744" sldId="286"/>
            <ac:spMk id="37" creationId="{BCEA2241-2D21-0A9C-CDA0-730C345BF88F}"/>
          </ac:spMkLst>
        </pc:spChg>
        <pc:picChg chg="mod">
          <ac:chgData name="Divya Chauhan" userId="1f5134b7-130e-4c22-8769-409c096fd8c9" providerId="ADAL" clId="{27A6A0BD-A531-4E0E-96E0-9E18139A8A0B}" dt="2025-11-26T17:47:09.894" v="680" actId="1036"/>
          <ac:picMkLst>
            <pc:docMk/>
            <pc:sldMk cId="3292246744" sldId="286"/>
            <ac:picMk id="5" creationId="{DD08412D-4A73-EA24-C4B7-357361430845}"/>
          </ac:picMkLst>
        </pc:picChg>
        <pc:picChg chg="mod">
          <ac:chgData name="Divya Chauhan" userId="1f5134b7-130e-4c22-8769-409c096fd8c9" providerId="ADAL" clId="{27A6A0BD-A531-4E0E-96E0-9E18139A8A0B}" dt="2025-11-26T17:47:09.894" v="680" actId="1036"/>
          <ac:picMkLst>
            <pc:docMk/>
            <pc:sldMk cId="3292246744" sldId="286"/>
            <ac:picMk id="6" creationId="{D7391687-35ED-0A73-2697-F1EB8E607F74}"/>
          </ac:picMkLst>
        </pc:picChg>
        <pc:picChg chg="mod">
          <ac:chgData name="Divya Chauhan" userId="1f5134b7-130e-4c22-8769-409c096fd8c9" providerId="ADAL" clId="{27A6A0BD-A531-4E0E-96E0-9E18139A8A0B}" dt="2025-11-26T17:47:23.662" v="684" actId="1036"/>
          <ac:picMkLst>
            <pc:docMk/>
            <pc:sldMk cId="3292246744" sldId="286"/>
            <ac:picMk id="10" creationId="{D6F19043-14B1-A518-82CD-2BAFD9F38850}"/>
          </ac:picMkLst>
        </pc:picChg>
        <pc:picChg chg="mod">
          <ac:chgData name="Divya Chauhan" userId="1f5134b7-130e-4c22-8769-409c096fd8c9" providerId="ADAL" clId="{27A6A0BD-A531-4E0E-96E0-9E18139A8A0B}" dt="2025-11-26T17:47:23.662" v="684" actId="1036"/>
          <ac:picMkLst>
            <pc:docMk/>
            <pc:sldMk cId="3292246744" sldId="286"/>
            <ac:picMk id="11" creationId="{25AE7DFC-40DC-8E63-E70C-DE69E2C87055}"/>
          </ac:picMkLst>
        </pc:picChg>
        <pc:picChg chg="mod">
          <ac:chgData name="Divya Chauhan" userId="1f5134b7-130e-4c22-8769-409c096fd8c9" providerId="ADAL" clId="{27A6A0BD-A531-4E0E-96E0-9E18139A8A0B}" dt="2025-11-26T10:44:15.990" v="177" actId="1076"/>
          <ac:picMkLst>
            <pc:docMk/>
            <pc:sldMk cId="3292246744" sldId="286"/>
            <ac:picMk id="15" creationId="{96304920-7210-75D6-80D4-45F814C177C1}"/>
          </ac:picMkLst>
        </pc:picChg>
        <pc:picChg chg="mod">
          <ac:chgData name="Divya Chauhan" userId="1f5134b7-130e-4c22-8769-409c096fd8c9" providerId="ADAL" clId="{27A6A0BD-A531-4E0E-96E0-9E18139A8A0B}" dt="2025-11-26T10:43:07.072" v="149" actId="1076"/>
          <ac:picMkLst>
            <pc:docMk/>
            <pc:sldMk cId="3292246744" sldId="286"/>
            <ac:picMk id="16" creationId="{117BCF03-D515-15CC-9CD1-34C574B0EA15}"/>
          </ac:picMkLst>
        </pc:picChg>
        <pc:picChg chg="mod">
          <ac:chgData name="Divya Chauhan" userId="1f5134b7-130e-4c22-8769-409c096fd8c9" providerId="ADAL" clId="{27A6A0BD-A531-4E0E-96E0-9E18139A8A0B}" dt="2025-11-26T10:44:09.401" v="174" actId="14100"/>
          <ac:picMkLst>
            <pc:docMk/>
            <pc:sldMk cId="3292246744" sldId="286"/>
            <ac:picMk id="20" creationId="{F56C4A3E-C758-005D-5FFD-4AD9488DC3E3}"/>
          </ac:picMkLst>
        </pc:picChg>
        <pc:picChg chg="mod">
          <ac:chgData name="Divya Chauhan" userId="1f5134b7-130e-4c22-8769-409c096fd8c9" providerId="ADAL" clId="{27A6A0BD-A531-4E0E-96E0-9E18139A8A0B}" dt="2025-11-26T10:42:22.393" v="133" actId="1076"/>
          <ac:picMkLst>
            <pc:docMk/>
            <pc:sldMk cId="3292246744" sldId="286"/>
            <ac:picMk id="21" creationId="{DA2CEF63-41C5-4B99-0A2D-F659BC60EAEF}"/>
          </ac:picMkLst>
        </pc:picChg>
        <pc:picChg chg="mod">
          <ac:chgData name="Divya Chauhan" userId="1f5134b7-130e-4c22-8769-409c096fd8c9" providerId="ADAL" clId="{27A6A0BD-A531-4E0E-96E0-9E18139A8A0B}" dt="2025-11-26T17:48:02.825" v="695" actId="1035"/>
          <ac:picMkLst>
            <pc:docMk/>
            <pc:sldMk cId="3292246744" sldId="286"/>
            <ac:picMk id="25" creationId="{998573D4-938B-F579-4451-7065C77A1313}"/>
          </ac:picMkLst>
        </pc:picChg>
        <pc:picChg chg="mod">
          <ac:chgData name="Divya Chauhan" userId="1f5134b7-130e-4c22-8769-409c096fd8c9" providerId="ADAL" clId="{27A6A0BD-A531-4E0E-96E0-9E18139A8A0B}" dt="2025-11-26T17:48:02.825" v="695" actId="1035"/>
          <ac:picMkLst>
            <pc:docMk/>
            <pc:sldMk cId="3292246744" sldId="286"/>
            <ac:picMk id="26" creationId="{28AFD6D6-39EA-B7F3-9CB4-F697B757D5D9}"/>
          </ac:picMkLst>
        </pc:picChg>
        <pc:picChg chg="mod">
          <ac:chgData name="Divya Chauhan" userId="1f5134b7-130e-4c22-8769-409c096fd8c9" providerId="ADAL" clId="{27A6A0BD-A531-4E0E-96E0-9E18139A8A0B}" dt="2025-11-26T17:47:55.680" v="693" actId="1035"/>
          <ac:picMkLst>
            <pc:docMk/>
            <pc:sldMk cId="3292246744" sldId="286"/>
            <ac:picMk id="30" creationId="{53B760C7-30B4-6ACE-7B1A-F0FB96A0C31E}"/>
          </ac:picMkLst>
        </pc:picChg>
        <pc:picChg chg="mod">
          <ac:chgData name="Divya Chauhan" userId="1f5134b7-130e-4c22-8769-409c096fd8c9" providerId="ADAL" clId="{27A6A0BD-A531-4E0E-96E0-9E18139A8A0B}" dt="2025-11-26T17:47:55.680" v="693" actId="1035"/>
          <ac:picMkLst>
            <pc:docMk/>
            <pc:sldMk cId="3292246744" sldId="286"/>
            <ac:picMk id="31" creationId="{C86F6805-0F47-8A4B-DF17-AF39C2A19DED}"/>
          </ac:picMkLst>
        </pc:picChg>
        <pc:picChg chg="del mod">
          <ac:chgData name="Divya Chauhan" userId="1f5134b7-130e-4c22-8769-409c096fd8c9" providerId="ADAL" clId="{27A6A0BD-A531-4E0E-96E0-9E18139A8A0B}" dt="2025-11-26T12:33:40.284" v="387" actId="478"/>
          <ac:picMkLst>
            <pc:docMk/>
            <pc:sldMk cId="3292246744" sldId="286"/>
            <ac:picMk id="35" creationId="{E1103CBC-74E6-3D7B-F1A1-D31AD27F2CB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33B366-E485-4041-AA76-471D1DC417D9}" type="datetimeFigureOut">
              <a:rPr lang="en-IN" smtClean="0"/>
              <a:t>26-11-2025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B96894-7F53-48BF-9CAB-7897DA561AD9}" type="slidenum">
              <a:rPr lang="en-IN" smtClean="0"/>
              <a:t>‹#›</a:t>
            </a:fld>
            <a:endParaRPr lang="en-IN"/>
          </a:p>
        </p:txBody>
      </p:sp>
    </p:spTree>
    <p:extLst>
      <p:ext uri="{BB962C8B-B14F-4D97-AF65-F5344CB8AC3E}">
        <p14:creationId xmlns:p14="http://schemas.microsoft.com/office/powerpoint/2010/main" val="1960181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95B96894-7F53-48BF-9CAB-7897DA561AD9}" type="slidenum">
              <a:rPr lang="en-IN" smtClean="0"/>
              <a:t>6</a:t>
            </a:fld>
            <a:endParaRPr lang="en-IN"/>
          </a:p>
        </p:txBody>
      </p:sp>
    </p:spTree>
    <p:extLst>
      <p:ext uri="{BB962C8B-B14F-4D97-AF65-F5344CB8AC3E}">
        <p14:creationId xmlns:p14="http://schemas.microsoft.com/office/powerpoint/2010/main" val="343654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6B983C-4B6C-4713-A0E5-54685547B63A}" type="slidenum">
              <a:rPr kumimoji="0" lang="en-IN"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IN"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54351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CE70D-DFFC-5F4D-800F-EC69525BC8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ED9ACDF7-AA7B-36E8-1B20-81D49A78A5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1E20137F-952D-5EFE-B839-49585A67A5B6}"/>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5" name="Footer Placeholder 4">
            <a:extLst>
              <a:ext uri="{FF2B5EF4-FFF2-40B4-BE49-F238E27FC236}">
                <a16:creationId xmlns:a16="http://schemas.microsoft.com/office/drawing/2014/main" id="{40B5018E-4FD5-3AB4-F7DA-296D482F74B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D34C222-EB1F-746B-0667-C36064B04E34}"/>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2034978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5C498-F297-1704-F374-1D1F334F07CF}"/>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585D546-EAAE-6D10-1634-89C0BAB631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9A8A590-4577-9BAB-B520-86DE31499318}"/>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5" name="Footer Placeholder 4">
            <a:extLst>
              <a:ext uri="{FF2B5EF4-FFF2-40B4-BE49-F238E27FC236}">
                <a16:creationId xmlns:a16="http://schemas.microsoft.com/office/drawing/2014/main" id="{C4BF0153-C214-008E-9C5F-A23D7334F53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C70B3EA-20F3-F23B-4309-E9D8A32D631F}"/>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3452367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135B3E-A85E-2FE9-7A3F-20360709917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0667D30-4B59-9A47-1A78-D32C4E9F20A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0BF829F-7F6F-86DC-EB6A-C7FAB5C83B9C}"/>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5" name="Footer Placeholder 4">
            <a:extLst>
              <a:ext uri="{FF2B5EF4-FFF2-40B4-BE49-F238E27FC236}">
                <a16:creationId xmlns:a16="http://schemas.microsoft.com/office/drawing/2014/main" id="{96F4121C-C11C-748A-A2B6-977A8D6798E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9C0B928-01E1-F111-7B7E-DD4E7FF47F12}"/>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3288291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5825B-DCCA-25D4-72F6-3AA2823B9CE0}"/>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FFC7D2C-08C4-89BA-009B-E9721E92AA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64FA8DC-EACE-37B8-8BA8-589626B92A76}"/>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5" name="Footer Placeholder 4">
            <a:extLst>
              <a:ext uri="{FF2B5EF4-FFF2-40B4-BE49-F238E27FC236}">
                <a16:creationId xmlns:a16="http://schemas.microsoft.com/office/drawing/2014/main" id="{DC9B28FB-30A4-F0F1-CCD6-2176666088E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27F5D1F-6159-FFF7-4F3F-52E8DF3B4B85}"/>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1377409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8DE05-8831-119E-1072-7FB4D03E8C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616676B4-26B1-163A-F8AD-82C1EE9C7F8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09B5EB-3698-F481-5BAB-49303A51200F}"/>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5" name="Footer Placeholder 4">
            <a:extLst>
              <a:ext uri="{FF2B5EF4-FFF2-40B4-BE49-F238E27FC236}">
                <a16:creationId xmlns:a16="http://schemas.microsoft.com/office/drawing/2014/main" id="{835E4CC0-B06D-22C4-0DF9-D8146B2E17E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EFC0C74-0A60-F98C-A314-FE4774E1CC22}"/>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1690026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89A8E-F99B-31A7-4248-7023050ED18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DACFF2F4-FAE7-1C3F-8F5B-F52DE45470A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DE82C33-970E-BDC9-2FE4-0408530519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A6C5BC7A-6CD4-A8E9-5FA5-93C713AD1A10}"/>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6" name="Footer Placeholder 5">
            <a:extLst>
              <a:ext uri="{FF2B5EF4-FFF2-40B4-BE49-F238E27FC236}">
                <a16:creationId xmlns:a16="http://schemas.microsoft.com/office/drawing/2014/main" id="{CD5C6C1D-4779-EF0D-EC48-F1F6E70447C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FBE39E3E-90B3-FF37-360C-F617AC5326D3}"/>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3861869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D9544-9B08-02C2-FF65-446742101655}"/>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A18CC4A9-827D-57A9-7ABF-0165349976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DB9C27-D226-0C66-F86E-C80BD310D71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7B8363B9-BDFB-E50D-48BE-ACFE603E92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F1638B-7666-E7EF-9D83-A13D49AA95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4B7B4BBA-0452-47F6-EE43-8F7A280C7D3B}"/>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8" name="Footer Placeholder 7">
            <a:extLst>
              <a:ext uri="{FF2B5EF4-FFF2-40B4-BE49-F238E27FC236}">
                <a16:creationId xmlns:a16="http://schemas.microsoft.com/office/drawing/2014/main" id="{9E224E29-03A0-CA28-BE7E-55A444D139DC}"/>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99F8F8DC-D747-E76B-242A-CF90F0BAB1CF}"/>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1196203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A7031-2A0E-04E2-AEDD-A82798D602D0}"/>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D36B56C-5D6F-0B63-D86D-8C2D370E411D}"/>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4" name="Footer Placeholder 3">
            <a:extLst>
              <a:ext uri="{FF2B5EF4-FFF2-40B4-BE49-F238E27FC236}">
                <a16:creationId xmlns:a16="http://schemas.microsoft.com/office/drawing/2014/main" id="{1364C2D2-B9DF-973A-F8D6-0E46DDA25A15}"/>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C96A5EEC-D6A4-287C-3772-B62DCD0C9C84}"/>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3008842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494CA2-D31E-B924-D8C1-66DBF522F8AF}"/>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3" name="Footer Placeholder 2">
            <a:extLst>
              <a:ext uri="{FF2B5EF4-FFF2-40B4-BE49-F238E27FC236}">
                <a16:creationId xmlns:a16="http://schemas.microsoft.com/office/drawing/2014/main" id="{F49B60E9-A26B-D68B-A9DB-0E0697560F32}"/>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36EFE1BB-EF17-115F-F4C5-B4A42B227ECE}"/>
              </a:ext>
            </a:extLst>
          </p:cNvPr>
          <p:cNvSpPr>
            <a:spLocks noGrp="1"/>
          </p:cNvSpPr>
          <p:nvPr>
            <p:ph type="sldNum" sz="quarter" idx="12"/>
          </p:nvPr>
        </p:nvSpPr>
        <p:spPr/>
        <p:txBody>
          <a:bodyPr/>
          <a:lstStyle/>
          <a:p>
            <a:fld id="{02E5F25C-74F6-45CD-B10F-53F3AFE50255}" type="slidenum">
              <a:rPr lang="en-IN" smtClean="0"/>
              <a:t>‹#›</a:t>
            </a:fld>
            <a:endParaRPr lang="en-IN"/>
          </a:p>
        </p:txBody>
      </p:sp>
      <p:pic>
        <p:nvPicPr>
          <p:cNvPr id="5" name="Picture 4" descr="Logo&#10;&#10;Description automatically generated">
            <a:extLst>
              <a:ext uri="{FF2B5EF4-FFF2-40B4-BE49-F238E27FC236}">
                <a16:creationId xmlns:a16="http://schemas.microsoft.com/office/drawing/2014/main" id="{BEF3CF79-B1E1-7743-6B1B-FA0BB2277FB5}"/>
              </a:ext>
            </a:extLst>
          </p:cNvPr>
          <p:cNvPicPr preferRelativeResize="0">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396332" y="30195"/>
            <a:ext cx="745436" cy="781227"/>
          </a:xfrm>
          <a:prstGeom prst="rect">
            <a:avLst/>
          </a:prstGeom>
        </p:spPr>
      </p:pic>
    </p:spTree>
    <p:extLst>
      <p:ext uri="{BB962C8B-B14F-4D97-AF65-F5344CB8AC3E}">
        <p14:creationId xmlns:p14="http://schemas.microsoft.com/office/powerpoint/2010/main" val="4095718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37E77-2343-704F-24ED-40366B8E9F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5FECCC7-E525-3C58-BE93-5F26D8B7FF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7F7E30F8-BFAE-90F2-C21F-D7B8235FDF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D58C14-024E-67BB-0998-397090C5AACF}"/>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6" name="Footer Placeholder 5">
            <a:extLst>
              <a:ext uri="{FF2B5EF4-FFF2-40B4-BE49-F238E27FC236}">
                <a16:creationId xmlns:a16="http://schemas.microsoft.com/office/drawing/2014/main" id="{131A62ED-6A5A-0E92-24F5-43B3C895BD5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19A8361-EDED-DF8A-0C8D-E0B8692ACA56}"/>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284837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1978A-6D18-F382-2ED7-2A0FD52FE4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C3DDDB15-6823-7023-3360-9E72008AFA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F2EA3A03-6EB0-FA71-AD9F-F888871DEF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A0F735-8CDD-83AF-6A64-B6A5911BD4FA}"/>
              </a:ext>
            </a:extLst>
          </p:cNvPr>
          <p:cNvSpPr>
            <a:spLocks noGrp="1"/>
          </p:cNvSpPr>
          <p:nvPr>
            <p:ph type="dt" sz="half" idx="10"/>
          </p:nvPr>
        </p:nvSpPr>
        <p:spPr/>
        <p:txBody>
          <a:bodyPr/>
          <a:lstStyle/>
          <a:p>
            <a:fld id="{9D9A6422-3929-407C-A721-DBB1AE5F662F}" type="datetimeFigureOut">
              <a:rPr lang="en-IN" smtClean="0"/>
              <a:t>26-11-2025</a:t>
            </a:fld>
            <a:endParaRPr lang="en-IN"/>
          </a:p>
        </p:txBody>
      </p:sp>
      <p:sp>
        <p:nvSpPr>
          <p:cNvPr id="6" name="Footer Placeholder 5">
            <a:extLst>
              <a:ext uri="{FF2B5EF4-FFF2-40B4-BE49-F238E27FC236}">
                <a16:creationId xmlns:a16="http://schemas.microsoft.com/office/drawing/2014/main" id="{83C7A78D-550D-A008-FE71-ECCA3B5AD39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D1C6626-9B12-F2A7-6981-0FE3F491332E}"/>
              </a:ext>
            </a:extLst>
          </p:cNvPr>
          <p:cNvSpPr>
            <a:spLocks noGrp="1"/>
          </p:cNvSpPr>
          <p:nvPr>
            <p:ph type="sldNum" sz="quarter" idx="12"/>
          </p:nvPr>
        </p:nvSpPr>
        <p:spPr/>
        <p:txBody>
          <a:bodyPr/>
          <a:lstStyle/>
          <a:p>
            <a:fld id="{02E5F25C-74F6-45CD-B10F-53F3AFE50255}" type="slidenum">
              <a:rPr lang="en-IN" smtClean="0"/>
              <a:t>‹#›</a:t>
            </a:fld>
            <a:endParaRPr lang="en-IN"/>
          </a:p>
        </p:txBody>
      </p:sp>
    </p:spTree>
    <p:extLst>
      <p:ext uri="{BB962C8B-B14F-4D97-AF65-F5344CB8AC3E}">
        <p14:creationId xmlns:p14="http://schemas.microsoft.com/office/powerpoint/2010/main" val="166624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9FFE1-A26E-9EED-F7A2-30CC8E18DA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F07845E5-45AF-4445-6BC5-4B574F8B0E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AD83383-C064-F8E3-CD09-8274A971B0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D9A6422-3929-407C-A721-DBB1AE5F662F}" type="datetimeFigureOut">
              <a:rPr lang="en-IN" smtClean="0"/>
              <a:t>26-11-2025</a:t>
            </a:fld>
            <a:endParaRPr lang="en-IN"/>
          </a:p>
        </p:txBody>
      </p:sp>
      <p:sp>
        <p:nvSpPr>
          <p:cNvPr id="5" name="Footer Placeholder 4">
            <a:extLst>
              <a:ext uri="{FF2B5EF4-FFF2-40B4-BE49-F238E27FC236}">
                <a16:creationId xmlns:a16="http://schemas.microsoft.com/office/drawing/2014/main" id="{E626B43B-A76F-F487-CEC4-B24860B524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C4432CF-1D74-9B0B-89B0-941A3C1781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2E5F25C-74F6-45CD-B10F-53F3AFE50255}" type="slidenum">
              <a:rPr lang="en-IN" smtClean="0"/>
              <a:t>‹#›</a:t>
            </a:fld>
            <a:endParaRPr lang="en-IN"/>
          </a:p>
        </p:txBody>
      </p:sp>
    </p:spTree>
    <p:extLst>
      <p:ext uri="{BB962C8B-B14F-4D97-AF65-F5344CB8AC3E}">
        <p14:creationId xmlns:p14="http://schemas.microsoft.com/office/powerpoint/2010/main" val="3077880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3.jp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4.pn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18" Type="http://schemas.openxmlformats.org/officeDocument/2006/relationships/image" Target="../media/image41.png"/><Relationship Id="rId3" Type="http://schemas.openxmlformats.org/officeDocument/2006/relationships/image" Target="../media/image26.png"/><Relationship Id="rId7" Type="http://schemas.openxmlformats.org/officeDocument/2006/relationships/image" Target="../media/image30.sv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image" Target="../media/image25.png"/><Relationship Id="rId16" Type="http://schemas.openxmlformats.org/officeDocument/2006/relationships/image" Target="../media/image39.sv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svg"/><Relationship Id="rId19" Type="http://schemas.openxmlformats.org/officeDocument/2006/relationships/image" Target="../media/image42.svg"/><Relationship Id="rId4" Type="http://schemas.openxmlformats.org/officeDocument/2006/relationships/image" Target="../media/image27.svg"/><Relationship Id="rId9" Type="http://schemas.openxmlformats.org/officeDocument/2006/relationships/image" Target="../media/image32.png"/><Relationship Id="rId1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0337DDC9-E79F-F28F-4D95-986413A9DE9B}"/>
              </a:ext>
            </a:extLst>
          </p:cNvPr>
          <p:cNvSpPr/>
          <p:nvPr/>
        </p:nvSpPr>
        <p:spPr>
          <a:xfrm>
            <a:off x="6850979" y="2286000"/>
            <a:ext cx="5103622" cy="2285999"/>
          </a:xfrm>
          <a:prstGeom prst="rect">
            <a:avLst/>
          </a:prstGeom>
          <a:noFill/>
          <a:ln/>
        </p:spPr>
        <p:txBody>
          <a:bodyPr wrap="square" lIns="0" tIns="0" rIns="0" bIns="0" rtlCol="0" anchor="ctr"/>
          <a:lstStyle/>
          <a:p>
            <a:pPr algn="ctr" defTabSz="761915"/>
            <a:r>
              <a:rPr lang="en-US" sz="3200" dirty="0"/>
              <a:t>COMMISSIONING &amp; HANDING OVER PROTOCOL FOR RURAL WATER SUPPLY SCHEMES</a:t>
            </a:r>
          </a:p>
        </p:txBody>
      </p:sp>
      <p:pic>
        <p:nvPicPr>
          <p:cNvPr id="2" name="Image 0" descr="preencoded.png">
            <a:extLst>
              <a:ext uri="{FF2B5EF4-FFF2-40B4-BE49-F238E27FC236}">
                <a16:creationId xmlns:a16="http://schemas.microsoft.com/office/drawing/2014/main" id="{2B946017-EBD2-8448-650E-B2B49FC594A1}"/>
              </a:ext>
            </a:extLst>
          </p:cNvPr>
          <p:cNvPicPr>
            <a:picLocks noChangeAspect="1"/>
          </p:cNvPicPr>
          <p:nvPr/>
        </p:nvPicPr>
        <p:blipFill>
          <a:blip r:embed="rId2"/>
          <a:stretch>
            <a:fillRect/>
          </a:stretch>
        </p:blipFill>
        <p:spPr>
          <a:xfrm>
            <a:off x="237399" y="357587"/>
            <a:ext cx="6532189" cy="614282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4473916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05CD4-FB16-8747-04FA-C68F272B33D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D1ADC89-B634-B1C7-8B61-70E9D4E0C478}"/>
              </a:ext>
            </a:extLst>
          </p:cNvPr>
          <p:cNvSpPr txBox="1"/>
          <p:nvPr/>
        </p:nvSpPr>
        <p:spPr>
          <a:xfrm>
            <a:off x="139366" y="155229"/>
            <a:ext cx="7218947" cy="630942"/>
          </a:xfrm>
          <a:prstGeom prst="rect">
            <a:avLst/>
          </a:prstGeom>
          <a:noFill/>
        </p:spPr>
        <p:txBody>
          <a:bodyPr wrap="square">
            <a:spAutoFit/>
          </a:bodyPr>
          <a:lstStyle/>
          <a:p>
            <a:pPr marL="0" indent="0" algn="l">
              <a:lnSpc>
                <a:spcPts val="4150"/>
              </a:lnSpc>
              <a:buNone/>
            </a:pPr>
            <a:r>
              <a:rPr lang="en-US" sz="3600" b="1" dirty="0">
                <a:latin typeface="+mj-lt"/>
                <a:ea typeface="Instrument Sans Semi Bold" pitchFamily="34" charset="-122"/>
                <a:cs typeface="Instrument Sans Semi Bold" pitchFamily="34" charset="-120"/>
              </a:rPr>
              <a:t>PREREQUISITES FOR HANDOVER</a:t>
            </a:r>
            <a:endParaRPr lang="en-US" sz="3600" b="1" dirty="0">
              <a:latin typeface="+mj-lt"/>
            </a:endParaRPr>
          </a:p>
        </p:txBody>
      </p:sp>
      <p:sp>
        <p:nvSpPr>
          <p:cNvPr id="25" name="TextBox 24">
            <a:extLst>
              <a:ext uri="{FF2B5EF4-FFF2-40B4-BE49-F238E27FC236}">
                <a16:creationId xmlns:a16="http://schemas.microsoft.com/office/drawing/2014/main" id="{C11A6867-AED5-836C-A086-5716BC635806}"/>
              </a:ext>
            </a:extLst>
          </p:cNvPr>
          <p:cNvSpPr txBox="1"/>
          <p:nvPr/>
        </p:nvSpPr>
        <p:spPr>
          <a:xfrm>
            <a:off x="700840" y="871971"/>
            <a:ext cx="10691060" cy="400110"/>
          </a:xfrm>
          <a:prstGeom prst="rect">
            <a:avLst/>
          </a:prstGeom>
          <a:noFill/>
        </p:spPr>
        <p:txBody>
          <a:bodyPr wrap="square">
            <a:spAutoFit/>
          </a:bodyPr>
          <a:lstStyle/>
          <a:p>
            <a:r>
              <a:rPr lang="en-IN" sz="2000" dirty="0"/>
              <a:t>After completion of the scheme and successful trial run, the following conditions must be met:</a:t>
            </a:r>
          </a:p>
        </p:txBody>
      </p:sp>
      <p:sp>
        <p:nvSpPr>
          <p:cNvPr id="33" name="TextBox 32">
            <a:extLst>
              <a:ext uri="{FF2B5EF4-FFF2-40B4-BE49-F238E27FC236}">
                <a16:creationId xmlns:a16="http://schemas.microsoft.com/office/drawing/2014/main" id="{AE2F58DF-A1B4-5980-630F-BF3A6C8D6EF4}"/>
              </a:ext>
            </a:extLst>
          </p:cNvPr>
          <p:cNvSpPr txBox="1"/>
          <p:nvPr/>
        </p:nvSpPr>
        <p:spPr>
          <a:xfrm>
            <a:off x="829174" y="1441323"/>
            <a:ext cx="10219825" cy="1200329"/>
          </a:xfrm>
          <a:prstGeom prst="rect">
            <a:avLst/>
          </a:prstGeom>
          <a:noFill/>
        </p:spPr>
        <p:txBody>
          <a:bodyPr wrap="square">
            <a:spAutoFit/>
          </a:bodyPr>
          <a:lstStyle/>
          <a:p>
            <a:pPr>
              <a:buNone/>
            </a:pPr>
            <a:endParaRPr lang="en-IN" sz="2400" b="1" dirty="0"/>
          </a:p>
          <a:p>
            <a:pPr>
              <a:buNone/>
            </a:pPr>
            <a:r>
              <a:rPr lang="en-IN" sz="2400" b="1" dirty="0"/>
              <a:t>Har Ghar Jal Declaration</a:t>
            </a:r>
          </a:p>
          <a:p>
            <a:pPr>
              <a:buNone/>
            </a:pPr>
            <a:r>
              <a:rPr lang="en-IN" sz="2400" dirty="0"/>
              <a:t>Official declaration of the village achieving 100% household tap connections</a:t>
            </a:r>
          </a:p>
        </p:txBody>
      </p:sp>
      <p:cxnSp>
        <p:nvCxnSpPr>
          <p:cNvPr id="35" name="Straight Connector 34">
            <a:extLst>
              <a:ext uri="{FF2B5EF4-FFF2-40B4-BE49-F238E27FC236}">
                <a16:creationId xmlns:a16="http://schemas.microsoft.com/office/drawing/2014/main" id="{065AACB4-BC49-9614-30D4-83CC5EA4933A}"/>
              </a:ext>
            </a:extLst>
          </p:cNvPr>
          <p:cNvCxnSpPr/>
          <p:nvPr/>
        </p:nvCxnSpPr>
        <p:spPr>
          <a:xfrm>
            <a:off x="918611" y="1718504"/>
            <a:ext cx="5759116" cy="0"/>
          </a:xfrm>
          <a:prstGeom prst="line">
            <a:avLst/>
          </a:prstGeom>
        </p:spPr>
        <p:style>
          <a:lnRef idx="1">
            <a:schemeClr val="accent6"/>
          </a:lnRef>
          <a:fillRef idx="0">
            <a:schemeClr val="accent6"/>
          </a:fillRef>
          <a:effectRef idx="0">
            <a:schemeClr val="accent6"/>
          </a:effectRef>
          <a:fontRef idx="minor">
            <a:schemeClr val="tx1"/>
          </a:fontRef>
        </p:style>
      </p:cxnSp>
      <p:sp>
        <p:nvSpPr>
          <p:cNvPr id="36" name="TextBox 35">
            <a:extLst>
              <a:ext uri="{FF2B5EF4-FFF2-40B4-BE49-F238E27FC236}">
                <a16:creationId xmlns:a16="http://schemas.microsoft.com/office/drawing/2014/main" id="{3930A2DF-5F60-317E-CB29-4EFC69B15884}"/>
              </a:ext>
            </a:extLst>
          </p:cNvPr>
          <p:cNvSpPr txBox="1"/>
          <p:nvPr/>
        </p:nvSpPr>
        <p:spPr>
          <a:xfrm>
            <a:off x="829175" y="2641652"/>
            <a:ext cx="10421354" cy="1569660"/>
          </a:xfrm>
          <a:prstGeom prst="rect">
            <a:avLst/>
          </a:prstGeom>
          <a:noFill/>
        </p:spPr>
        <p:txBody>
          <a:bodyPr wrap="square">
            <a:spAutoFit/>
          </a:bodyPr>
          <a:lstStyle/>
          <a:p>
            <a:pPr>
              <a:buNone/>
            </a:pPr>
            <a:endParaRPr lang="en-IN" sz="2400" b="1" dirty="0"/>
          </a:p>
          <a:p>
            <a:pPr>
              <a:buNone/>
            </a:pPr>
            <a:r>
              <a:rPr lang="en-IN" sz="2400" b="1" dirty="0"/>
              <a:t>Full Functionality</a:t>
            </a:r>
          </a:p>
          <a:p>
            <a:pPr>
              <a:buNone/>
            </a:pPr>
            <a:r>
              <a:rPr lang="en-IN" sz="2400" dirty="0"/>
              <a:t>Entire scheme operational from source to households with adequate pressure and flow</a:t>
            </a:r>
          </a:p>
        </p:txBody>
      </p:sp>
      <p:cxnSp>
        <p:nvCxnSpPr>
          <p:cNvPr id="37" name="Straight Connector 36">
            <a:extLst>
              <a:ext uri="{FF2B5EF4-FFF2-40B4-BE49-F238E27FC236}">
                <a16:creationId xmlns:a16="http://schemas.microsoft.com/office/drawing/2014/main" id="{DC0BD057-47E4-719B-2B60-F62301B51D4B}"/>
              </a:ext>
            </a:extLst>
          </p:cNvPr>
          <p:cNvCxnSpPr/>
          <p:nvPr/>
        </p:nvCxnSpPr>
        <p:spPr>
          <a:xfrm>
            <a:off x="941471" y="2918833"/>
            <a:ext cx="5759116" cy="0"/>
          </a:xfrm>
          <a:prstGeom prst="line">
            <a:avLst/>
          </a:prstGeom>
        </p:spPr>
        <p:style>
          <a:lnRef idx="1">
            <a:schemeClr val="accent6"/>
          </a:lnRef>
          <a:fillRef idx="0">
            <a:schemeClr val="accent6"/>
          </a:fillRef>
          <a:effectRef idx="0">
            <a:schemeClr val="accent6"/>
          </a:effectRef>
          <a:fontRef idx="minor">
            <a:schemeClr val="tx1"/>
          </a:fontRef>
        </p:style>
      </p:cxnSp>
      <p:sp>
        <p:nvSpPr>
          <p:cNvPr id="38" name="TextBox 37">
            <a:extLst>
              <a:ext uri="{FF2B5EF4-FFF2-40B4-BE49-F238E27FC236}">
                <a16:creationId xmlns:a16="http://schemas.microsoft.com/office/drawing/2014/main" id="{C0B6FEBC-AB06-DBD7-0C26-E2CE92E52C96}"/>
              </a:ext>
            </a:extLst>
          </p:cNvPr>
          <p:cNvSpPr txBox="1"/>
          <p:nvPr/>
        </p:nvSpPr>
        <p:spPr>
          <a:xfrm>
            <a:off x="829175" y="4079397"/>
            <a:ext cx="10038850" cy="1200329"/>
          </a:xfrm>
          <a:prstGeom prst="rect">
            <a:avLst/>
          </a:prstGeom>
          <a:noFill/>
        </p:spPr>
        <p:txBody>
          <a:bodyPr wrap="square">
            <a:spAutoFit/>
          </a:bodyPr>
          <a:lstStyle/>
          <a:p>
            <a:pPr>
              <a:buNone/>
            </a:pPr>
            <a:endParaRPr lang="en-IN" sz="2400" b="1" dirty="0"/>
          </a:p>
          <a:p>
            <a:r>
              <a:rPr lang="en-IN" sz="2400" b="1" dirty="0"/>
              <a:t>Quality Compliance</a:t>
            </a:r>
          </a:p>
          <a:p>
            <a:r>
              <a:rPr lang="en-IN" sz="2400" dirty="0"/>
              <a:t>Adherence to all quality and safety standards as per JJM guidelines</a:t>
            </a:r>
          </a:p>
        </p:txBody>
      </p:sp>
      <p:cxnSp>
        <p:nvCxnSpPr>
          <p:cNvPr id="39" name="Straight Connector 38">
            <a:extLst>
              <a:ext uri="{FF2B5EF4-FFF2-40B4-BE49-F238E27FC236}">
                <a16:creationId xmlns:a16="http://schemas.microsoft.com/office/drawing/2014/main" id="{143A0EAE-061E-0F96-7F64-D20D2F588DA3}"/>
              </a:ext>
            </a:extLst>
          </p:cNvPr>
          <p:cNvCxnSpPr/>
          <p:nvPr/>
        </p:nvCxnSpPr>
        <p:spPr>
          <a:xfrm>
            <a:off x="918611" y="4345148"/>
            <a:ext cx="5759116" cy="0"/>
          </a:xfrm>
          <a:prstGeom prst="line">
            <a:avLst/>
          </a:prstGeom>
        </p:spPr>
        <p:style>
          <a:lnRef idx="1">
            <a:schemeClr val="accent6"/>
          </a:lnRef>
          <a:fillRef idx="0">
            <a:schemeClr val="accent6"/>
          </a:fillRef>
          <a:effectRef idx="0">
            <a:schemeClr val="accent6"/>
          </a:effectRef>
          <a:fontRef idx="minor">
            <a:schemeClr val="tx1"/>
          </a:fontRef>
        </p:style>
      </p:cxnSp>
      <p:sp>
        <p:nvSpPr>
          <p:cNvPr id="40" name="TextBox 39">
            <a:extLst>
              <a:ext uri="{FF2B5EF4-FFF2-40B4-BE49-F238E27FC236}">
                <a16:creationId xmlns:a16="http://schemas.microsoft.com/office/drawing/2014/main" id="{3D514367-EA70-FE22-C9C5-014F94A54C51}"/>
              </a:ext>
            </a:extLst>
          </p:cNvPr>
          <p:cNvSpPr txBox="1"/>
          <p:nvPr/>
        </p:nvSpPr>
        <p:spPr>
          <a:xfrm>
            <a:off x="844816" y="5279726"/>
            <a:ext cx="10482870" cy="1569660"/>
          </a:xfrm>
          <a:prstGeom prst="rect">
            <a:avLst/>
          </a:prstGeom>
          <a:noFill/>
        </p:spPr>
        <p:txBody>
          <a:bodyPr wrap="square">
            <a:spAutoFit/>
          </a:bodyPr>
          <a:lstStyle/>
          <a:p>
            <a:pPr>
              <a:buNone/>
            </a:pPr>
            <a:endParaRPr lang="en-IN" sz="2400" b="1" dirty="0"/>
          </a:p>
          <a:p>
            <a:r>
              <a:rPr lang="en-IN" sz="2400" b="1" dirty="0"/>
              <a:t>VWSC Readiness</a:t>
            </a:r>
          </a:p>
          <a:p>
            <a:r>
              <a:rPr lang="en-IN" sz="2400" dirty="0"/>
              <a:t>Completion of O&amp;M training and operational preparedness of Village Committee</a:t>
            </a:r>
          </a:p>
        </p:txBody>
      </p:sp>
      <p:cxnSp>
        <p:nvCxnSpPr>
          <p:cNvPr id="41" name="Straight Connector 40">
            <a:extLst>
              <a:ext uri="{FF2B5EF4-FFF2-40B4-BE49-F238E27FC236}">
                <a16:creationId xmlns:a16="http://schemas.microsoft.com/office/drawing/2014/main" id="{BED20A32-99F8-6AF0-79C6-BE8787711C37}"/>
              </a:ext>
            </a:extLst>
          </p:cNvPr>
          <p:cNvCxnSpPr/>
          <p:nvPr/>
        </p:nvCxnSpPr>
        <p:spPr>
          <a:xfrm>
            <a:off x="939467" y="5556907"/>
            <a:ext cx="5759116" cy="0"/>
          </a:xfrm>
          <a:prstGeom prst="line">
            <a:avLst/>
          </a:prstGeom>
        </p:spPr>
        <p:style>
          <a:lnRef idx="1">
            <a:schemeClr val="accent6"/>
          </a:lnRef>
          <a:fillRef idx="0">
            <a:schemeClr val="accent6"/>
          </a:fillRef>
          <a:effectRef idx="0">
            <a:schemeClr val="accent6"/>
          </a:effectRef>
          <a:fontRef idx="minor">
            <a:schemeClr val="tx1"/>
          </a:fontRef>
        </p:style>
      </p:cxnSp>
      <p:sp>
        <p:nvSpPr>
          <p:cNvPr id="42" name="TextBox 41">
            <a:extLst>
              <a:ext uri="{FF2B5EF4-FFF2-40B4-BE49-F238E27FC236}">
                <a16:creationId xmlns:a16="http://schemas.microsoft.com/office/drawing/2014/main" id="{64005629-369B-2A9A-FC09-DD22FE45296C}"/>
              </a:ext>
            </a:extLst>
          </p:cNvPr>
          <p:cNvSpPr txBox="1"/>
          <p:nvPr/>
        </p:nvSpPr>
        <p:spPr>
          <a:xfrm>
            <a:off x="822358" y="1343338"/>
            <a:ext cx="349776" cy="461665"/>
          </a:xfrm>
          <a:prstGeom prst="rect">
            <a:avLst/>
          </a:prstGeom>
          <a:noFill/>
        </p:spPr>
        <p:txBody>
          <a:bodyPr wrap="none" rtlCol="0">
            <a:spAutoFit/>
          </a:bodyPr>
          <a:lstStyle/>
          <a:p>
            <a:r>
              <a:rPr lang="en-US" sz="2400" b="1" dirty="0"/>
              <a:t>1</a:t>
            </a:r>
            <a:endParaRPr lang="en-IN" sz="2400" b="1" dirty="0"/>
          </a:p>
        </p:txBody>
      </p:sp>
      <p:sp>
        <p:nvSpPr>
          <p:cNvPr id="43" name="TextBox 42">
            <a:extLst>
              <a:ext uri="{FF2B5EF4-FFF2-40B4-BE49-F238E27FC236}">
                <a16:creationId xmlns:a16="http://schemas.microsoft.com/office/drawing/2014/main" id="{CCDA1D95-EA1D-8887-BC72-C4A20AF4C94D}"/>
              </a:ext>
            </a:extLst>
          </p:cNvPr>
          <p:cNvSpPr txBox="1"/>
          <p:nvPr/>
        </p:nvSpPr>
        <p:spPr>
          <a:xfrm>
            <a:off x="852863" y="2576802"/>
            <a:ext cx="349776" cy="461665"/>
          </a:xfrm>
          <a:prstGeom prst="rect">
            <a:avLst/>
          </a:prstGeom>
          <a:noFill/>
        </p:spPr>
        <p:txBody>
          <a:bodyPr wrap="none" rtlCol="0">
            <a:spAutoFit/>
          </a:bodyPr>
          <a:lstStyle/>
          <a:p>
            <a:r>
              <a:rPr lang="en-US" sz="2400" b="1" dirty="0"/>
              <a:t>2</a:t>
            </a:r>
            <a:endParaRPr lang="en-IN" sz="2400" b="1" dirty="0"/>
          </a:p>
        </p:txBody>
      </p:sp>
      <p:sp>
        <p:nvSpPr>
          <p:cNvPr id="44" name="TextBox 43">
            <a:extLst>
              <a:ext uri="{FF2B5EF4-FFF2-40B4-BE49-F238E27FC236}">
                <a16:creationId xmlns:a16="http://schemas.microsoft.com/office/drawing/2014/main" id="{ED2A875F-5ECF-790E-F725-E5C5F45D597F}"/>
              </a:ext>
            </a:extLst>
          </p:cNvPr>
          <p:cNvSpPr txBox="1"/>
          <p:nvPr/>
        </p:nvSpPr>
        <p:spPr>
          <a:xfrm>
            <a:off x="864314" y="5199361"/>
            <a:ext cx="349776" cy="461665"/>
          </a:xfrm>
          <a:prstGeom prst="rect">
            <a:avLst/>
          </a:prstGeom>
          <a:noFill/>
        </p:spPr>
        <p:txBody>
          <a:bodyPr wrap="none" rtlCol="0">
            <a:spAutoFit/>
          </a:bodyPr>
          <a:lstStyle/>
          <a:p>
            <a:r>
              <a:rPr lang="en-US" sz="2400" b="1" dirty="0"/>
              <a:t>4</a:t>
            </a:r>
            <a:endParaRPr lang="en-IN" sz="2400" b="1" dirty="0"/>
          </a:p>
        </p:txBody>
      </p:sp>
      <p:sp>
        <p:nvSpPr>
          <p:cNvPr id="45" name="TextBox 44">
            <a:extLst>
              <a:ext uri="{FF2B5EF4-FFF2-40B4-BE49-F238E27FC236}">
                <a16:creationId xmlns:a16="http://schemas.microsoft.com/office/drawing/2014/main" id="{1484B463-F3B8-9D60-2E0A-C5B278A55B0E}"/>
              </a:ext>
            </a:extLst>
          </p:cNvPr>
          <p:cNvSpPr txBox="1"/>
          <p:nvPr/>
        </p:nvSpPr>
        <p:spPr>
          <a:xfrm>
            <a:off x="870866" y="4001648"/>
            <a:ext cx="349776" cy="461665"/>
          </a:xfrm>
          <a:prstGeom prst="rect">
            <a:avLst/>
          </a:prstGeom>
          <a:noFill/>
        </p:spPr>
        <p:txBody>
          <a:bodyPr wrap="none" rtlCol="0">
            <a:spAutoFit/>
          </a:bodyPr>
          <a:lstStyle/>
          <a:p>
            <a:r>
              <a:rPr lang="en-US" sz="2400" b="1" dirty="0"/>
              <a:t>3</a:t>
            </a:r>
            <a:endParaRPr lang="en-IN" sz="2400" b="1" dirty="0"/>
          </a:p>
        </p:txBody>
      </p:sp>
    </p:spTree>
    <p:extLst>
      <p:ext uri="{BB962C8B-B14F-4D97-AF65-F5344CB8AC3E}">
        <p14:creationId xmlns:p14="http://schemas.microsoft.com/office/powerpoint/2010/main" val="463667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5E83C-B93C-637F-465B-4D84DE65488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9CFC134-BAC8-88EC-52AC-C63079F494C0}"/>
              </a:ext>
            </a:extLst>
          </p:cNvPr>
          <p:cNvSpPr/>
          <p:nvPr/>
        </p:nvSpPr>
        <p:spPr>
          <a:xfrm>
            <a:off x="0" y="182904"/>
            <a:ext cx="12160339" cy="460772"/>
          </a:xfrm>
          <a:prstGeom prst="rect">
            <a:avLst/>
          </a:prstGeom>
          <a:noFill/>
          <a:ln/>
        </p:spPr>
        <p:txBody>
          <a:bodyPr wrap="none" lIns="0" tIns="0" rIns="0" bIns="0" rtlCol="0" anchor="t"/>
          <a:lstStyle/>
          <a:p>
            <a:pPr marL="0" indent="0" algn="ctr">
              <a:lnSpc>
                <a:spcPts val="3600"/>
              </a:lnSpc>
              <a:buNone/>
            </a:pPr>
            <a:r>
              <a:rPr lang="en-US" sz="3600" b="1" dirty="0">
                <a:latin typeface="+mj-lt"/>
                <a:ea typeface="Instrument Sans Semi Bold" pitchFamily="34" charset="-122"/>
                <a:cs typeface="Instrument Sans Semi Bold" pitchFamily="34" charset="-120"/>
              </a:rPr>
              <a:t>CATEGORIES OF READINESS</a:t>
            </a:r>
            <a:endParaRPr lang="en-US" sz="3600" b="1" dirty="0">
              <a:latin typeface="+mj-lt"/>
            </a:endParaRPr>
          </a:p>
        </p:txBody>
      </p:sp>
      <p:sp>
        <p:nvSpPr>
          <p:cNvPr id="7" name="Shape 1">
            <a:extLst>
              <a:ext uri="{FF2B5EF4-FFF2-40B4-BE49-F238E27FC236}">
                <a16:creationId xmlns:a16="http://schemas.microsoft.com/office/drawing/2014/main" id="{30468CCC-EAA0-D817-9817-BA1E6CB46F24}"/>
              </a:ext>
            </a:extLst>
          </p:cNvPr>
          <p:cNvSpPr/>
          <p:nvPr/>
        </p:nvSpPr>
        <p:spPr>
          <a:xfrm>
            <a:off x="134193" y="1623028"/>
            <a:ext cx="5760000" cy="1144667"/>
          </a:xfrm>
          <a:prstGeom prst="roundRect">
            <a:avLst>
              <a:gd name="adj" fmla="val 6391"/>
            </a:avLst>
          </a:prstGeom>
          <a:solidFill>
            <a:schemeClr val="bg2">
              <a:alpha val="95000"/>
            </a:schemeClr>
          </a:solidFill>
          <a:ln/>
        </p:spPr>
        <p:txBody>
          <a:bodyPr/>
          <a:lstStyle/>
          <a:p>
            <a:endParaRPr lang="en-IN" sz="2000" dirty="0"/>
          </a:p>
        </p:txBody>
      </p:sp>
      <p:pic>
        <p:nvPicPr>
          <p:cNvPr id="9" name="Image 1" descr="preencoded.png">
            <a:extLst>
              <a:ext uri="{FF2B5EF4-FFF2-40B4-BE49-F238E27FC236}">
                <a16:creationId xmlns:a16="http://schemas.microsoft.com/office/drawing/2014/main" id="{3607FA0A-D545-441D-73B4-F39720CC82FC}"/>
              </a:ext>
            </a:extLst>
          </p:cNvPr>
          <p:cNvPicPr>
            <a:picLocks noChangeAspect="1"/>
          </p:cNvPicPr>
          <p:nvPr/>
        </p:nvPicPr>
        <p:blipFill>
          <a:blip r:embed="rId2"/>
          <a:stretch>
            <a:fillRect/>
          </a:stretch>
        </p:blipFill>
        <p:spPr>
          <a:xfrm>
            <a:off x="3093012" y="1678574"/>
            <a:ext cx="442198" cy="442198"/>
          </a:xfrm>
          <a:prstGeom prst="rect">
            <a:avLst/>
          </a:prstGeom>
        </p:spPr>
      </p:pic>
      <p:sp>
        <p:nvSpPr>
          <p:cNvPr id="11" name="Text 3">
            <a:extLst>
              <a:ext uri="{FF2B5EF4-FFF2-40B4-BE49-F238E27FC236}">
                <a16:creationId xmlns:a16="http://schemas.microsoft.com/office/drawing/2014/main" id="{E21EEA5E-3E43-0D38-894B-C39B0E2FAB38}"/>
              </a:ext>
            </a:extLst>
          </p:cNvPr>
          <p:cNvSpPr/>
          <p:nvPr/>
        </p:nvSpPr>
        <p:spPr>
          <a:xfrm>
            <a:off x="199675" y="1782962"/>
            <a:ext cx="2529721" cy="313015"/>
          </a:xfrm>
          <a:prstGeom prst="rect">
            <a:avLst/>
          </a:prstGeom>
          <a:noFill/>
          <a:ln/>
        </p:spPr>
        <p:txBody>
          <a:bodyPr wrap="none" lIns="0" tIns="0" rIns="0" bIns="0" rtlCol="0" anchor="t"/>
          <a:lstStyle/>
          <a:p>
            <a:pPr marL="0" indent="0" algn="l">
              <a:lnSpc>
                <a:spcPts val="1800"/>
              </a:lnSpc>
              <a:buNone/>
            </a:pPr>
            <a:r>
              <a:rPr lang="en-US" sz="2000" b="1" dirty="0">
                <a:latin typeface="+mj-lt"/>
                <a:ea typeface="Instrument Sans Semi Bold" pitchFamily="34" charset="-122"/>
                <a:cs typeface="Instrument Sans Semi Bold" pitchFamily="34" charset="-120"/>
              </a:rPr>
              <a:t>Completion of Works</a:t>
            </a:r>
            <a:endParaRPr lang="en-US" sz="2000" b="1" dirty="0">
              <a:latin typeface="+mj-lt"/>
            </a:endParaRPr>
          </a:p>
        </p:txBody>
      </p:sp>
      <p:pic>
        <p:nvPicPr>
          <p:cNvPr id="15" name="Image 3" descr="preencoded.png">
            <a:extLst>
              <a:ext uri="{FF2B5EF4-FFF2-40B4-BE49-F238E27FC236}">
                <a16:creationId xmlns:a16="http://schemas.microsoft.com/office/drawing/2014/main" id="{417B8316-54E0-4506-1656-1AD14009A998}"/>
              </a:ext>
            </a:extLst>
          </p:cNvPr>
          <p:cNvPicPr>
            <a:picLocks noChangeAspect="1"/>
          </p:cNvPicPr>
          <p:nvPr/>
        </p:nvPicPr>
        <p:blipFill>
          <a:blip r:embed="rId2"/>
          <a:stretch>
            <a:fillRect/>
          </a:stretch>
        </p:blipFill>
        <p:spPr>
          <a:xfrm>
            <a:off x="3046044" y="3215228"/>
            <a:ext cx="442198" cy="442198"/>
          </a:xfrm>
          <a:prstGeom prst="rect">
            <a:avLst/>
          </a:prstGeom>
        </p:spPr>
      </p:pic>
      <p:cxnSp>
        <p:nvCxnSpPr>
          <p:cNvPr id="53" name="Straight Connector 52">
            <a:extLst>
              <a:ext uri="{FF2B5EF4-FFF2-40B4-BE49-F238E27FC236}">
                <a16:creationId xmlns:a16="http://schemas.microsoft.com/office/drawing/2014/main" id="{084C97B8-6FE8-C5B2-B02A-5F60C9F4748D}"/>
              </a:ext>
            </a:extLst>
          </p:cNvPr>
          <p:cNvCxnSpPr/>
          <p:nvPr/>
        </p:nvCxnSpPr>
        <p:spPr>
          <a:xfrm>
            <a:off x="143239" y="1552426"/>
            <a:ext cx="5760000" cy="0"/>
          </a:xfrm>
          <a:prstGeom prst="line">
            <a:avLst/>
          </a:prstGeom>
          <a:ln w="57150"/>
        </p:spPr>
        <p:style>
          <a:lnRef idx="3">
            <a:schemeClr val="accent4"/>
          </a:lnRef>
          <a:fillRef idx="0">
            <a:schemeClr val="accent4"/>
          </a:fillRef>
          <a:effectRef idx="2">
            <a:schemeClr val="accent4"/>
          </a:effectRef>
          <a:fontRef idx="minor">
            <a:schemeClr val="tx1"/>
          </a:fontRef>
        </p:style>
      </p:cxnSp>
      <p:grpSp>
        <p:nvGrpSpPr>
          <p:cNvPr id="54" name="Group 53">
            <a:extLst>
              <a:ext uri="{FF2B5EF4-FFF2-40B4-BE49-F238E27FC236}">
                <a16:creationId xmlns:a16="http://schemas.microsoft.com/office/drawing/2014/main" id="{0F8E7A4E-C02A-9899-D10C-D1CA2E6CD787}"/>
              </a:ext>
            </a:extLst>
          </p:cNvPr>
          <p:cNvGrpSpPr/>
          <p:nvPr/>
        </p:nvGrpSpPr>
        <p:grpSpPr>
          <a:xfrm>
            <a:off x="2729396" y="1277987"/>
            <a:ext cx="445770" cy="449461"/>
            <a:chOff x="3081695" y="777002"/>
            <a:chExt cx="445770" cy="449461"/>
          </a:xfrm>
        </p:grpSpPr>
        <p:sp>
          <p:nvSpPr>
            <p:cNvPr id="49" name="Oval 48">
              <a:extLst>
                <a:ext uri="{FF2B5EF4-FFF2-40B4-BE49-F238E27FC236}">
                  <a16:creationId xmlns:a16="http://schemas.microsoft.com/office/drawing/2014/main" id="{DCE9B9AA-B68D-E3C0-0C4B-B13825004654}"/>
                </a:ext>
              </a:extLst>
            </p:cNvPr>
            <p:cNvSpPr/>
            <p:nvPr/>
          </p:nvSpPr>
          <p:spPr>
            <a:xfrm>
              <a:off x="3081695" y="777002"/>
              <a:ext cx="445770" cy="449461"/>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 2">
              <a:extLst>
                <a:ext uri="{FF2B5EF4-FFF2-40B4-BE49-F238E27FC236}">
                  <a16:creationId xmlns:a16="http://schemas.microsoft.com/office/drawing/2014/main" id="{C17F2FC7-CC82-499D-F7FD-34A355D330ED}"/>
                </a:ext>
              </a:extLst>
            </p:cNvPr>
            <p:cNvSpPr/>
            <p:nvPr/>
          </p:nvSpPr>
          <p:spPr>
            <a:xfrm>
              <a:off x="3227606" y="877728"/>
              <a:ext cx="176808" cy="221099"/>
            </a:xfrm>
            <a:prstGeom prst="rect">
              <a:avLst/>
            </a:prstGeom>
            <a:noFill/>
            <a:ln/>
          </p:spPr>
          <p:txBody>
            <a:bodyPr wrap="none" lIns="0" tIns="0" rIns="0" bIns="0" rtlCol="0" anchor="t"/>
            <a:lstStyle/>
            <a:p>
              <a:pPr marL="0" indent="0" algn="l">
                <a:lnSpc>
                  <a:spcPts val="2200"/>
                </a:lnSpc>
                <a:buNone/>
              </a:pPr>
              <a:r>
                <a:rPr lang="en-US" sz="2000" b="1" dirty="0">
                  <a:solidFill>
                    <a:schemeClr val="bg1"/>
                  </a:solidFill>
                  <a:ea typeface="Instrument Sans Semi Bold" pitchFamily="34" charset="-122"/>
                  <a:cs typeface="Instrument Sans Semi Bold" pitchFamily="34" charset="-120"/>
                </a:rPr>
                <a:t>1</a:t>
              </a:r>
              <a:endParaRPr lang="en-US" sz="2000" b="1" dirty="0">
                <a:solidFill>
                  <a:schemeClr val="bg1"/>
                </a:solidFill>
              </a:endParaRPr>
            </a:p>
          </p:txBody>
        </p:sp>
      </p:grpSp>
      <p:sp>
        <p:nvSpPr>
          <p:cNvPr id="51" name="TextBox 50">
            <a:extLst>
              <a:ext uri="{FF2B5EF4-FFF2-40B4-BE49-F238E27FC236}">
                <a16:creationId xmlns:a16="http://schemas.microsoft.com/office/drawing/2014/main" id="{0B2975D5-B68E-976A-5D37-E0C2A7E140DF}"/>
              </a:ext>
            </a:extLst>
          </p:cNvPr>
          <p:cNvSpPr txBox="1"/>
          <p:nvPr/>
        </p:nvSpPr>
        <p:spPr>
          <a:xfrm>
            <a:off x="199675" y="2095977"/>
            <a:ext cx="5587960" cy="580159"/>
          </a:xfrm>
          <a:prstGeom prst="rect">
            <a:avLst/>
          </a:prstGeom>
          <a:noFill/>
        </p:spPr>
        <p:txBody>
          <a:bodyPr wrap="square">
            <a:spAutoFit/>
          </a:bodyPr>
          <a:lstStyle/>
          <a:p>
            <a:pPr>
              <a:lnSpc>
                <a:spcPts val="1850"/>
              </a:lnSpc>
            </a:pPr>
            <a:r>
              <a:rPr lang="en-US" sz="1800" dirty="0">
                <a:latin typeface="+mj-lt"/>
                <a:ea typeface="Instrument Sans Medium" pitchFamily="34" charset="-122"/>
                <a:cs typeface="Instrument Sans Medium" pitchFamily="34" charset="-120"/>
              </a:rPr>
              <a:t>Functional scheme with leak-free pipelines and working connections</a:t>
            </a:r>
            <a:endParaRPr lang="en-US" sz="1800" dirty="0">
              <a:latin typeface="+mj-lt"/>
            </a:endParaRPr>
          </a:p>
        </p:txBody>
      </p:sp>
      <p:sp>
        <p:nvSpPr>
          <p:cNvPr id="55" name="Shape 1">
            <a:extLst>
              <a:ext uri="{FF2B5EF4-FFF2-40B4-BE49-F238E27FC236}">
                <a16:creationId xmlns:a16="http://schemas.microsoft.com/office/drawing/2014/main" id="{346F060E-B673-852B-7D5B-C808CDB3DCD3}"/>
              </a:ext>
            </a:extLst>
          </p:cNvPr>
          <p:cNvSpPr/>
          <p:nvPr/>
        </p:nvSpPr>
        <p:spPr>
          <a:xfrm>
            <a:off x="125147" y="3206826"/>
            <a:ext cx="5760000" cy="1144667"/>
          </a:xfrm>
          <a:prstGeom prst="roundRect">
            <a:avLst>
              <a:gd name="adj" fmla="val 6391"/>
            </a:avLst>
          </a:prstGeom>
          <a:solidFill>
            <a:schemeClr val="bg2">
              <a:alpha val="95000"/>
            </a:schemeClr>
          </a:solidFill>
          <a:ln/>
        </p:spPr>
        <p:txBody>
          <a:bodyPr/>
          <a:lstStyle/>
          <a:p>
            <a:endParaRPr lang="en-IN" sz="2000" dirty="0"/>
          </a:p>
        </p:txBody>
      </p:sp>
      <p:pic>
        <p:nvPicPr>
          <p:cNvPr id="56" name="Image 1" descr="preencoded.png">
            <a:extLst>
              <a:ext uri="{FF2B5EF4-FFF2-40B4-BE49-F238E27FC236}">
                <a16:creationId xmlns:a16="http://schemas.microsoft.com/office/drawing/2014/main" id="{A4D95A9D-7B3A-C37C-B8FD-D6861C08606A}"/>
              </a:ext>
            </a:extLst>
          </p:cNvPr>
          <p:cNvPicPr>
            <a:picLocks noChangeAspect="1"/>
          </p:cNvPicPr>
          <p:nvPr/>
        </p:nvPicPr>
        <p:blipFill>
          <a:blip r:embed="rId2"/>
          <a:stretch>
            <a:fillRect/>
          </a:stretch>
        </p:blipFill>
        <p:spPr>
          <a:xfrm>
            <a:off x="3083966" y="3262372"/>
            <a:ext cx="442198" cy="442198"/>
          </a:xfrm>
          <a:prstGeom prst="rect">
            <a:avLst/>
          </a:prstGeom>
        </p:spPr>
      </p:pic>
      <p:sp>
        <p:nvSpPr>
          <p:cNvPr id="57" name="Text 3">
            <a:extLst>
              <a:ext uri="{FF2B5EF4-FFF2-40B4-BE49-F238E27FC236}">
                <a16:creationId xmlns:a16="http://schemas.microsoft.com/office/drawing/2014/main" id="{425A4C73-8984-6037-2769-7B99FF166A67}"/>
              </a:ext>
            </a:extLst>
          </p:cNvPr>
          <p:cNvSpPr/>
          <p:nvPr/>
        </p:nvSpPr>
        <p:spPr>
          <a:xfrm>
            <a:off x="190629" y="3366760"/>
            <a:ext cx="2529721" cy="313015"/>
          </a:xfrm>
          <a:prstGeom prst="rect">
            <a:avLst/>
          </a:prstGeom>
          <a:noFill/>
          <a:ln/>
        </p:spPr>
        <p:txBody>
          <a:bodyPr wrap="none" lIns="0" tIns="0" rIns="0" bIns="0" rtlCol="0" anchor="t"/>
          <a:lstStyle/>
          <a:p>
            <a:pPr marL="0" indent="0" algn="l">
              <a:lnSpc>
                <a:spcPts val="1800"/>
              </a:lnSpc>
              <a:buNone/>
            </a:pPr>
            <a:r>
              <a:rPr lang="en-US" sz="2000" b="1" dirty="0">
                <a:latin typeface="+mj-lt"/>
                <a:ea typeface="Instrument Sans Semi Bold" pitchFamily="34" charset="-122"/>
                <a:cs typeface="Instrument Sans Semi Bold" pitchFamily="34" charset="-120"/>
              </a:rPr>
              <a:t>Water quality clearance</a:t>
            </a:r>
            <a:endParaRPr lang="en-US" sz="2000" b="1" dirty="0">
              <a:latin typeface="+mj-lt"/>
            </a:endParaRPr>
          </a:p>
        </p:txBody>
      </p:sp>
      <p:cxnSp>
        <p:nvCxnSpPr>
          <p:cNvPr id="58" name="Straight Connector 57">
            <a:extLst>
              <a:ext uri="{FF2B5EF4-FFF2-40B4-BE49-F238E27FC236}">
                <a16:creationId xmlns:a16="http://schemas.microsoft.com/office/drawing/2014/main" id="{06F2AAB1-2AF4-553D-0694-8831772BCEDB}"/>
              </a:ext>
            </a:extLst>
          </p:cNvPr>
          <p:cNvCxnSpPr/>
          <p:nvPr/>
        </p:nvCxnSpPr>
        <p:spPr>
          <a:xfrm>
            <a:off x="134193" y="3136224"/>
            <a:ext cx="5760000" cy="0"/>
          </a:xfrm>
          <a:prstGeom prst="line">
            <a:avLst/>
          </a:prstGeom>
          <a:ln w="57150"/>
        </p:spPr>
        <p:style>
          <a:lnRef idx="3">
            <a:schemeClr val="accent4"/>
          </a:lnRef>
          <a:fillRef idx="0">
            <a:schemeClr val="accent4"/>
          </a:fillRef>
          <a:effectRef idx="2">
            <a:schemeClr val="accent4"/>
          </a:effectRef>
          <a:fontRef idx="minor">
            <a:schemeClr val="tx1"/>
          </a:fontRef>
        </p:style>
      </p:cxnSp>
      <p:grpSp>
        <p:nvGrpSpPr>
          <p:cNvPr id="59" name="Group 58">
            <a:extLst>
              <a:ext uri="{FF2B5EF4-FFF2-40B4-BE49-F238E27FC236}">
                <a16:creationId xmlns:a16="http://schemas.microsoft.com/office/drawing/2014/main" id="{2C5333CA-42B3-401A-F504-F7BD54AD3D1D}"/>
              </a:ext>
            </a:extLst>
          </p:cNvPr>
          <p:cNvGrpSpPr/>
          <p:nvPr/>
        </p:nvGrpSpPr>
        <p:grpSpPr>
          <a:xfrm>
            <a:off x="2720350" y="2861785"/>
            <a:ext cx="445770" cy="449461"/>
            <a:chOff x="3081695" y="777002"/>
            <a:chExt cx="445770" cy="449461"/>
          </a:xfrm>
        </p:grpSpPr>
        <p:sp>
          <p:nvSpPr>
            <p:cNvPr id="60" name="Oval 59">
              <a:extLst>
                <a:ext uri="{FF2B5EF4-FFF2-40B4-BE49-F238E27FC236}">
                  <a16:creationId xmlns:a16="http://schemas.microsoft.com/office/drawing/2014/main" id="{F0F39A78-DC90-23EE-088E-9D8ED603F10A}"/>
                </a:ext>
              </a:extLst>
            </p:cNvPr>
            <p:cNvSpPr/>
            <p:nvPr/>
          </p:nvSpPr>
          <p:spPr>
            <a:xfrm>
              <a:off x="3081695" y="777002"/>
              <a:ext cx="445770" cy="449461"/>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1" name="Text 2">
              <a:extLst>
                <a:ext uri="{FF2B5EF4-FFF2-40B4-BE49-F238E27FC236}">
                  <a16:creationId xmlns:a16="http://schemas.microsoft.com/office/drawing/2014/main" id="{8A59BACA-8D3F-039A-AD8E-FA7430B3E606}"/>
                </a:ext>
              </a:extLst>
            </p:cNvPr>
            <p:cNvSpPr/>
            <p:nvPr/>
          </p:nvSpPr>
          <p:spPr>
            <a:xfrm>
              <a:off x="3227606" y="877728"/>
              <a:ext cx="176808" cy="221099"/>
            </a:xfrm>
            <a:prstGeom prst="rect">
              <a:avLst/>
            </a:prstGeom>
            <a:noFill/>
            <a:ln/>
          </p:spPr>
          <p:txBody>
            <a:bodyPr wrap="none" lIns="0" tIns="0" rIns="0" bIns="0" rtlCol="0" anchor="t"/>
            <a:lstStyle/>
            <a:p>
              <a:pPr marL="0" indent="0" algn="l">
                <a:lnSpc>
                  <a:spcPts val="2200"/>
                </a:lnSpc>
                <a:buNone/>
              </a:pPr>
              <a:r>
                <a:rPr lang="en-US" sz="2000" b="1" dirty="0">
                  <a:solidFill>
                    <a:schemeClr val="bg1"/>
                  </a:solidFill>
                </a:rPr>
                <a:t>2</a:t>
              </a:r>
            </a:p>
          </p:txBody>
        </p:sp>
      </p:grpSp>
      <p:sp>
        <p:nvSpPr>
          <p:cNvPr id="62" name="TextBox 61">
            <a:extLst>
              <a:ext uri="{FF2B5EF4-FFF2-40B4-BE49-F238E27FC236}">
                <a16:creationId xmlns:a16="http://schemas.microsoft.com/office/drawing/2014/main" id="{C0B2EC25-8341-2BD6-EF66-D08E93902DDD}"/>
              </a:ext>
            </a:extLst>
          </p:cNvPr>
          <p:cNvSpPr txBox="1"/>
          <p:nvPr/>
        </p:nvSpPr>
        <p:spPr>
          <a:xfrm>
            <a:off x="158301" y="3680376"/>
            <a:ext cx="5587960" cy="335989"/>
          </a:xfrm>
          <a:prstGeom prst="rect">
            <a:avLst/>
          </a:prstGeom>
          <a:noFill/>
        </p:spPr>
        <p:txBody>
          <a:bodyPr wrap="square">
            <a:spAutoFit/>
          </a:bodyPr>
          <a:lstStyle/>
          <a:p>
            <a:pPr>
              <a:lnSpc>
                <a:spcPts val="1850"/>
              </a:lnSpc>
            </a:pPr>
            <a:r>
              <a:rPr lang="en-IN" sz="1800" dirty="0">
                <a:ea typeface="Instrument Sans Medium" pitchFamily="34" charset="-122"/>
                <a:cs typeface="Instrument Sans Medium" pitchFamily="34" charset="-120"/>
              </a:rPr>
              <a:t>Laboratory testing and quality certification completed</a:t>
            </a:r>
          </a:p>
        </p:txBody>
      </p:sp>
      <p:sp>
        <p:nvSpPr>
          <p:cNvPr id="63" name="Shape 1">
            <a:extLst>
              <a:ext uri="{FF2B5EF4-FFF2-40B4-BE49-F238E27FC236}">
                <a16:creationId xmlns:a16="http://schemas.microsoft.com/office/drawing/2014/main" id="{C833C8C6-154D-BAEF-92BD-2FFA15711348}"/>
              </a:ext>
            </a:extLst>
          </p:cNvPr>
          <p:cNvSpPr/>
          <p:nvPr/>
        </p:nvSpPr>
        <p:spPr>
          <a:xfrm>
            <a:off x="134193" y="4769143"/>
            <a:ext cx="5760000" cy="1144667"/>
          </a:xfrm>
          <a:prstGeom prst="roundRect">
            <a:avLst>
              <a:gd name="adj" fmla="val 6391"/>
            </a:avLst>
          </a:prstGeom>
          <a:solidFill>
            <a:schemeClr val="bg2">
              <a:alpha val="95000"/>
            </a:schemeClr>
          </a:solidFill>
          <a:ln/>
        </p:spPr>
        <p:txBody>
          <a:bodyPr/>
          <a:lstStyle/>
          <a:p>
            <a:endParaRPr lang="en-IN" sz="2000" dirty="0"/>
          </a:p>
        </p:txBody>
      </p:sp>
      <p:pic>
        <p:nvPicPr>
          <p:cNvPr id="64" name="Image 1" descr="preencoded.png">
            <a:extLst>
              <a:ext uri="{FF2B5EF4-FFF2-40B4-BE49-F238E27FC236}">
                <a16:creationId xmlns:a16="http://schemas.microsoft.com/office/drawing/2014/main" id="{CBB01282-450F-6C56-A182-CA0D612575A0}"/>
              </a:ext>
            </a:extLst>
          </p:cNvPr>
          <p:cNvPicPr>
            <a:picLocks noChangeAspect="1"/>
          </p:cNvPicPr>
          <p:nvPr/>
        </p:nvPicPr>
        <p:blipFill>
          <a:blip r:embed="rId2"/>
          <a:stretch>
            <a:fillRect/>
          </a:stretch>
        </p:blipFill>
        <p:spPr>
          <a:xfrm>
            <a:off x="3093012" y="4824689"/>
            <a:ext cx="442198" cy="442198"/>
          </a:xfrm>
          <a:prstGeom prst="rect">
            <a:avLst/>
          </a:prstGeom>
        </p:spPr>
      </p:pic>
      <p:sp>
        <p:nvSpPr>
          <p:cNvPr id="65" name="Text 3">
            <a:extLst>
              <a:ext uri="{FF2B5EF4-FFF2-40B4-BE49-F238E27FC236}">
                <a16:creationId xmlns:a16="http://schemas.microsoft.com/office/drawing/2014/main" id="{A4695FB0-7551-A217-BCFD-B496B5B6935D}"/>
              </a:ext>
            </a:extLst>
          </p:cNvPr>
          <p:cNvSpPr/>
          <p:nvPr/>
        </p:nvSpPr>
        <p:spPr>
          <a:xfrm>
            <a:off x="199675" y="4929077"/>
            <a:ext cx="2529721" cy="313015"/>
          </a:xfrm>
          <a:prstGeom prst="rect">
            <a:avLst/>
          </a:prstGeom>
          <a:noFill/>
          <a:ln/>
        </p:spPr>
        <p:txBody>
          <a:bodyPr wrap="none" lIns="0" tIns="0" rIns="0" bIns="0" rtlCol="0" anchor="t"/>
          <a:lstStyle/>
          <a:p>
            <a:pPr marL="0" indent="0" algn="l">
              <a:lnSpc>
                <a:spcPts val="1800"/>
              </a:lnSpc>
              <a:buNone/>
            </a:pPr>
            <a:r>
              <a:rPr lang="en-US" sz="2000" b="1" dirty="0">
                <a:latin typeface="+mj-lt"/>
                <a:ea typeface="Instrument Sans Semi Bold" pitchFamily="34" charset="-122"/>
                <a:cs typeface="Instrument Sans Semi Bold" pitchFamily="34" charset="-120"/>
              </a:rPr>
              <a:t>Operational and Capacity Readiness</a:t>
            </a:r>
          </a:p>
        </p:txBody>
      </p:sp>
      <p:cxnSp>
        <p:nvCxnSpPr>
          <p:cNvPr id="66" name="Straight Connector 65">
            <a:extLst>
              <a:ext uri="{FF2B5EF4-FFF2-40B4-BE49-F238E27FC236}">
                <a16:creationId xmlns:a16="http://schemas.microsoft.com/office/drawing/2014/main" id="{B54ABD3A-990F-72C4-4586-F7409DE1DA80}"/>
              </a:ext>
            </a:extLst>
          </p:cNvPr>
          <p:cNvCxnSpPr/>
          <p:nvPr/>
        </p:nvCxnSpPr>
        <p:spPr>
          <a:xfrm>
            <a:off x="143239" y="4698541"/>
            <a:ext cx="5760000" cy="0"/>
          </a:xfrm>
          <a:prstGeom prst="line">
            <a:avLst/>
          </a:prstGeom>
          <a:ln w="57150"/>
        </p:spPr>
        <p:style>
          <a:lnRef idx="3">
            <a:schemeClr val="accent4"/>
          </a:lnRef>
          <a:fillRef idx="0">
            <a:schemeClr val="accent4"/>
          </a:fillRef>
          <a:effectRef idx="2">
            <a:schemeClr val="accent4"/>
          </a:effectRef>
          <a:fontRef idx="minor">
            <a:schemeClr val="tx1"/>
          </a:fontRef>
        </p:style>
      </p:cxnSp>
      <p:grpSp>
        <p:nvGrpSpPr>
          <p:cNvPr id="67" name="Group 66">
            <a:extLst>
              <a:ext uri="{FF2B5EF4-FFF2-40B4-BE49-F238E27FC236}">
                <a16:creationId xmlns:a16="http://schemas.microsoft.com/office/drawing/2014/main" id="{1B4BC12E-511A-6523-D4E4-89AEE3B890A9}"/>
              </a:ext>
            </a:extLst>
          </p:cNvPr>
          <p:cNvGrpSpPr/>
          <p:nvPr/>
        </p:nvGrpSpPr>
        <p:grpSpPr>
          <a:xfrm>
            <a:off x="2729396" y="4424102"/>
            <a:ext cx="445770" cy="449461"/>
            <a:chOff x="3081695" y="777002"/>
            <a:chExt cx="445770" cy="449461"/>
          </a:xfrm>
        </p:grpSpPr>
        <p:sp>
          <p:nvSpPr>
            <p:cNvPr id="68" name="Oval 67">
              <a:extLst>
                <a:ext uri="{FF2B5EF4-FFF2-40B4-BE49-F238E27FC236}">
                  <a16:creationId xmlns:a16="http://schemas.microsoft.com/office/drawing/2014/main" id="{51D2756F-833E-65C1-9561-1BB40280A876}"/>
                </a:ext>
              </a:extLst>
            </p:cNvPr>
            <p:cNvSpPr/>
            <p:nvPr/>
          </p:nvSpPr>
          <p:spPr>
            <a:xfrm>
              <a:off x="3081695" y="777002"/>
              <a:ext cx="445770" cy="449461"/>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9" name="Text 2">
              <a:extLst>
                <a:ext uri="{FF2B5EF4-FFF2-40B4-BE49-F238E27FC236}">
                  <a16:creationId xmlns:a16="http://schemas.microsoft.com/office/drawing/2014/main" id="{C950968D-6892-9627-BCAE-F7E7146FCF45}"/>
                </a:ext>
              </a:extLst>
            </p:cNvPr>
            <p:cNvSpPr/>
            <p:nvPr/>
          </p:nvSpPr>
          <p:spPr>
            <a:xfrm>
              <a:off x="3227606" y="877728"/>
              <a:ext cx="176808" cy="221099"/>
            </a:xfrm>
            <a:prstGeom prst="rect">
              <a:avLst/>
            </a:prstGeom>
            <a:noFill/>
            <a:ln/>
          </p:spPr>
          <p:txBody>
            <a:bodyPr wrap="none" lIns="0" tIns="0" rIns="0" bIns="0" rtlCol="0" anchor="t"/>
            <a:lstStyle/>
            <a:p>
              <a:pPr marL="0" indent="0" algn="l">
                <a:lnSpc>
                  <a:spcPts val="2200"/>
                </a:lnSpc>
                <a:buNone/>
              </a:pPr>
              <a:r>
                <a:rPr lang="en-US" sz="2000" b="1" dirty="0">
                  <a:solidFill>
                    <a:schemeClr val="bg1"/>
                  </a:solidFill>
                </a:rPr>
                <a:t>3</a:t>
              </a:r>
            </a:p>
          </p:txBody>
        </p:sp>
      </p:grpSp>
      <p:sp>
        <p:nvSpPr>
          <p:cNvPr id="70" name="TextBox 69">
            <a:extLst>
              <a:ext uri="{FF2B5EF4-FFF2-40B4-BE49-F238E27FC236}">
                <a16:creationId xmlns:a16="http://schemas.microsoft.com/office/drawing/2014/main" id="{8773424A-AAD4-1E81-B4A9-08F2C2D80725}"/>
              </a:ext>
            </a:extLst>
          </p:cNvPr>
          <p:cNvSpPr txBox="1"/>
          <p:nvPr/>
        </p:nvSpPr>
        <p:spPr>
          <a:xfrm>
            <a:off x="199675" y="5242092"/>
            <a:ext cx="5587960" cy="580159"/>
          </a:xfrm>
          <a:prstGeom prst="rect">
            <a:avLst/>
          </a:prstGeom>
          <a:noFill/>
        </p:spPr>
        <p:txBody>
          <a:bodyPr wrap="square">
            <a:spAutoFit/>
          </a:bodyPr>
          <a:lstStyle/>
          <a:p>
            <a:pPr>
              <a:lnSpc>
                <a:spcPts val="1850"/>
              </a:lnSpc>
            </a:pPr>
            <a:r>
              <a:rPr lang="en-US" dirty="0">
                <a:latin typeface="+mj-lt"/>
                <a:ea typeface="Instrument Sans Medium" pitchFamily="34" charset="-122"/>
                <a:cs typeface="Instrument Sans Medium" pitchFamily="34" charset="-120"/>
              </a:rPr>
              <a:t>comprehensive training programs for personnel (NJM </a:t>
            </a:r>
            <a:r>
              <a:rPr lang="en-US" dirty="0" err="1">
                <a:latin typeface="+mj-lt"/>
                <a:ea typeface="Instrument Sans Medium" pitchFamily="34" charset="-122"/>
                <a:cs typeface="Instrument Sans Medium" pitchFamily="34" charset="-120"/>
              </a:rPr>
              <a:t>etc</a:t>
            </a:r>
            <a:r>
              <a:rPr lang="en-US" dirty="0">
                <a:latin typeface="+mj-lt"/>
                <a:ea typeface="Instrument Sans Medium" pitchFamily="34" charset="-122"/>
                <a:cs typeface="Instrument Sans Medium" pitchFamily="34" charset="-120"/>
              </a:rPr>
              <a:t>) with emergency response Protocol, SOP in place</a:t>
            </a:r>
            <a:endParaRPr lang="en-US" dirty="0">
              <a:latin typeface="+mj-lt"/>
            </a:endParaRPr>
          </a:p>
        </p:txBody>
      </p:sp>
      <p:sp>
        <p:nvSpPr>
          <p:cNvPr id="79" name="Shape 1">
            <a:extLst>
              <a:ext uri="{FF2B5EF4-FFF2-40B4-BE49-F238E27FC236}">
                <a16:creationId xmlns:a16="http://schemas.microsoft.com/office/drawing/2014/main" id="{66340F8D-981A-EA2C-94BC-513819458316}"/>
              </a:ext>
            </a:extLst>
          </p:cNvPr>
          <p:cNvSpPr/>
          <p:nvPr/>
        </p:nvSpPr>
        <p:spPr>
          <a:xfrm>
            <a:off x="6257809" y="1120196"/>
            <a:ext cx="5760000" cy="1144667"/>
          </a:xfrm>
          <a:prstGeom prst="roundRect">
            <a:avLst>
              <a:gd name="adj" fmla="val 6391"/>
            </a:avLst>
          </a:prstGeom>
          <a:solidFill>
            <a:schemeClr val="bg2">
              <a:alpha val="95000"/>
            </a:schemeClr>
          </a:solidFill>
          <a:ln/>
        </p:spPr>
        <p:txBody>
          <a:bodyPr/>
          <a:lstStyle/>
          <a:p>
            <a:endParaRPr lang="en-IN" sz="2000" dirty="0"/>
          </a:p>
        </p:txBody>
      </p:sp>
      <p:pic>
        <p:nvPicPr>
          <p:cNvPr id="80" name="Image 1" descr="preencoded.png">
            <a:extLst>
              <a:ext uri="{FF2B5EF4-FFF2-40B4-BE49-F238E27FC236}">
                <a16:creationId xmlns:a16="http://schemas.microsoft.com/office/drawing/2014/main" id="{E07ED631-F912-C6AC-6A42-18ED5C547946}"/>
              </a:ext>
            </a:extLst>
          </p:cNvPr>
          <p:cNvPicPr>
            <a:picLocks noChangeAspect="1"/>
          </p:cNvPicPr>
          <p:nvPr/>
        </p:nvPicPr>
        <p:blipFill>
          <a:blip r:embed="rId2"/>
          <a:stretch>
            <a:fillRect/>
          </a:stretch>
        </p:blipFill>
        <p:spPr>
          <a:xfrm>
            <a:off x="9216628" y="1175742"/>
            <a:ext cx="442198" cy="442198"/>
          </a:xfrm>
          <a:prstGeom prst="rect">
            <a:avLst/>
          </a:prstGeom>
        </p:spPr>
      </p:pic>
      <p:pic>
        <p:nvPicPr>
          <p:cNvPr id="82" name="Image 3" descr="preencoded.png">
            <a:extLst>
              <a:ext uri="{FF2B5EF4-FFF2-40B4-BE49-F238E27FC236}">
                <a16:creationId xmlns:a16="http://schemas.microsoft.com/office/drawing/2014/main" id="{1D7F058A-88C5-F552-0F34-80BBF069AE7F}"/>
              </a:ext>
            </a:extLst>
          </p:cNvPr>
          <p:cNvPicPr>
            <a:picLocks noChangeAspect="1"/>
          </p:cNvPicPr>
          <p:nvPr/>
        </p:nvPicPr>
        <p:blipFill>
          <a:blip r:embed="rId2"/>
          <a:stretch>
            <a:fillRect/>
          </a:stretch>
        </p:blipFill>
        <p:spPr>
          <a:xfrm>
            <a:off x="9216628" y="2688907"/>
            <a:ext cx="442198" cy="442198"/>
          </a:xfrm>
          <a:prstGeom prst="rect">
            <a:avLst/>
          </a:prstGeom>
        </p:spPr>
      </p:pic>
      <p:cxnSp>
        <p:nvCxnSpPr>
          <p:cNvPr id="83" name="Straight Connector 82">
            <a:extLst>
              <a:ext uri="{FF2B5EF4-FFF2-40B4-BE49-F238E27FC236}">
                <a16:creationId xmlns:a16="http://schemas.microsoft.com/office/drawing/2014/main" id="{90D00FA9-2021-830D-18FB-8E1CA8B47458}"/>
              </a:ext>
            </a:extLst>
          </p:cNvPr>
          <p:cNvCxnSpPr/>
          <p:nvPr/>
        </p:nvCxnSpPr>
        <p:spPr>
          <a:xfrm>
            <a:off x="6266855" y="1049594"/>
            <a:ext cx="5760000" cy="0"/>
          </a:xfrm>
          <a:prstGeom prst="line">
            <a:avLst/>
          </a:prstGeom>
          <a:ln w="57150"/>
        </p:spPr>
        <p:style>
          <a:lnRef idx="3">
            <a:schemeClr val="accent4"/>
          </a:lnRef>
          <a:fillRef idx="0">
            <a:schemeClr val="accent4"/>
          </a:fillRef>
          <a:effectRef idx="2">
            <a:schemeClr val="accent4"/>
          </a:effectRef>
          <a:fontRef idx="minor">
            <a:schemeClr val="tx1"/>
          </a:fontRef>
        </p:style>
      </p:cxnSp>
      <p:sp>
        <p:nvSpPr>
          <p:cNvPr id="84" name="TextBox 83">
            <a:extLst>
              <a:ext uri="{FF2B5EF4-FFF2-40B4-BE49-F238E27FC236}">
                <a16:creationId xmlns:a16="http://schemas.microsoft.com/office/drawing/2014/main" id="{7B47FAD1-5568-4097-8C46-AB04CEAD5925}"/>
              </a:ext>
            </a:extLst>
          </p:cNvPr>
          <p:cNvSpPr txBox="1"/>
          <p:nvPr/>
        </p:nvSpPr>
        <p:spPr>
          <a:xfrm>
            <a:off x="6361213" y="1215543"/>
            <a:ext cx="5587960" cy="954107"/>
          </a:xfrm>
          <a:prstGeom prst="rect">
            <a:avLst/>
          </a:prstGeom>
          <a:noFill/>
        </p:spPr>
        <p:txBody>
          <a:bodyPr wrap="square">
            <a:spAutoFit/>
          </a:bodyPr>
          <a:lstStyle/>
          <a:p>
            <a:r>
              <a:rPr lang="en-IN" sz="2000" b="1" dirty="0"/>
              <a:t>Institutional Framework Establishment</a:t>
            </a:r>
          </a:p>
          <a:p>
            <a:r>
              <a:rPr lang="en-US" dirty="0"/>
              <a:t>constitution and registration of VWSC and</a:t>
            </a:r>
            <a:r>
              <a:rPr lang="en-IN" dirty="0"/>
              <a:t> leadership structure with defined roles and responsibilities</a:t>
            </a:r>
          </a:p>
        </p:txBody>
      </p:sp>
      <p:sp>
        <p:nvSpPr>
          <p:cNvPr id="85" name="Shape 1">
            <a:extLst>
              <a:ext uri="{FF2B5EF4-FFF2-40B4-BE49-F238E27FC236}">
                <a16:creationId xmlns:a16="http://schemas.microsoft.com/office/drawing/2014/main" id="{0C39D8F5-BF20-2842-71C6-8C584328663E}"/>
              </a:ext>
            </a:extLst>
          </p:cNvPr>
          <p:cNvSpPr/>
          <p:nvPr/>
        </p:nvSpPr>
        <p:spPr>
          <a:xfrm>
            <a:off x="6295731" y="2680505"/>
            <a:ext cx="5760000" cy="1144667"/>
          </a:xfrm>
          <a:prstGeom prst="roundRect">
            <a:avLst>
              <a:gd name="adj" fmla="val 6391"/>
            </a:avLst>
          </a:prstGeom>
          <a:solidFill>
            <a:schemeClr val="bg2">
              <a:alpha val="95000"/>
            </a:schemeClr>
          </a:solidFill>
          <a:ln/>
        </p:spPr>
        <p:txBody>
          <a:bodyPr/>
          <a:lstStyle/>
          <a:p>
            <a:endParaRPr lang="en-IN" sz="2000" dirty="0"/>
          </a:p>
        </p:txBody>
      </p:sp>
      <p:pic>
        <p:nvPicPr>
          <p:cNvPr id="86" name="Image 1" descr="preencoded.png">
            <a:extLst>
              <a:ext uri="{FF2B5EF4-FFF2-40B4-BE49-F238E27FC236}">
                <a16:creationId xmlns:a16="http://schemas.microsoft.com/office/drawing/2014/main" id="{A37F5206-B35F-A6C6-7FD4-33BF8B53D624}"/>
              </a:ext>
            </a:extLst>
          </p:cNvPr>
          <p:cNvPicPr>
            <a:picLocks noChangeAspect="1"/>
          </p:cNvPicPr>
          <p:nvPr/>
        </p:nvPicPr>
        <p:blipFill>
          <a:blip r:embed="rId2"/>
          <a:stretch>
            <a:fillRect/>
          </a:stretch>
        </p:blipFill>
        <p:spPr>
          <a:xfrm>
            <a:off x="9254550" y="2736051"/>
            <a:ext cx="442198" cy="442198"/>
          </a:xfrm>
          <a:prstGeom prst="rect">
            <a:avLst/>
          </a:prstGeom>
        </p:spPr>
      </p:pic>
      <p:cxnSp>
        <p:nvCxnSpPr>
          <p:cNvPr id="88" name="Straight Connector 87">
            <a:extLst>
              <a:ext uri="{FF2B5EF4-FFF2-40B4-BE49-F238E27FC236}">
                <a16:creationId xmlns:a16="http://schemas.microsoft.com/office/drawing/2014/main" id="{A72EDD53-CD2D-6FF1-22B6-58BF53697D37}"/>
              </a:ext>
            </a:extLst>
          </p:cNvPr>
          <p:cNvCxnSpPr/>
          <p:nvPr/>
        </p:nvCxnSpPr>
        <p:spPr>
          <a:xfrm>
            <a:off x="6304777" y="2609903"/>
            <a:ext cx="5760000" cy="0"/>
          </a:xfrm>
          <a:prstGeom prst="line">
            <a:avLst/>
          </a:prstGeom>
          <a:ln w="57150"/>
        </p:spPr>
        <p:style>
          <a:lnRef idx="3">
            <a:schemeClr val="accent4"/>
          </a:lnRef>
          <a:fillRef idx="0">
            <a:schemeClr val="accent4"/>
          </a:fillRef>
          <a:effectRef idx="2">
            <a:schemeClr val="accent4"/>
          </a:effectRef>
          <a:fontRef idx="minor">
            <a:schemeClr val="tx1"/>
          </a:fontRef>
        </p:style>
      </p:cxnSp>
      <p:grpSp>
        <p:nvGrpSpPr>
          <p:cNvPr id="89" name="Group 88">
            <a:extLst>
              <a:ext uri="{FF2B5EF4-FFF2-40B4-BE49-F238E27FC236}">
                <a16:creationId xmlns:a16="http://schemas.microsoft.com/office/drawing/2014/main" id="{4BEA8592-CA22-8BB9-57AF-75E6110AD22A}"/>
              </a:ext>
            </a:extLst>
          </p:cNvPr>
          <p:cNvGrpSpPr/>
          <p:nvPr/>
        </p:nvGrpSpPr>
        <p:grpSpPr>
          <a:xfrm>
            <a:off x="8890934" y="2335464"/>
            <a:ext cx="445770" cy="449461"/>
            <a:chOff x="3081695" y="777002"/>
            <a:chExt cx="445770" cy="449461"/>
          </a:xfrm>
        </p:grpSpPr>
        <p:sp>
          <p:nvSpPr>
            <p:cNvPr id="90" name="Oval 89">
              <a:extLst>
                <a:ext uri="{FF2B5EF4-FFF2-40B4-BE49-F238E27FC236}">
                  <a16:creationId xmlns:a16="http://schemas.microsoft.com/office/drawing/2014/main" id="{45A4B10C-0378-F0B6-8B21-9FE356ECED27}"/>
                </a:ext>
              </a:extLst>
            </p:cNvPr>
            <p:cNvSpPr/>
            <p:nvPr/>
          </p:nvSpPr>
          <p:spPr>
            <a:xfrm>
              <a:off x="3081695" y="777002"/>
              <a:ext cx="445770" cy="449461"/>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1" name="Text 2">
              <a:extLst>
                <a:ext uri="{FF2B5EF4-FFF2-40B4-BE49-F238E27FC236}">
                  <a16:creationId xmlns:a16="http://schemas.microsoft.com/office/drawing/2014/main" id="{264CC10C-C7E4-A274-0674-B8B5D82BDF34}"/>
                </a:ext>
              </a:extLst>
            </p:cNvPr>
            <p:cNvSpPr/>
            <p:nvPr/>
          </p:nvSpPr>
          <p:spPr>
            <a:xfrm>
              <a:off x="3227606" y="877728"/>
              <a:ext cx="176808" cy="221099"/>
            </a:xfrm>
            <a:prstGeom prst="rect">
              <a:avLst/>
            </a:prstGeom>
            <a:noFill/>
            <a:ln/>
          </p:spPr>
          <p:txBody>
            <a:bodyPr wrap="none" lIns="0" tIns="0" rIns="0" bIns="0" rtlCol="0" anchor="t"/>
            <a:lstStyle/>
            <a:p>
              <a:pPr marL="0" indent="0" algn="l">
                <a:lnSpc>
                  <a:spcPts val="2200"/>
                </a:lnSpc>
                <a:buNone/>
              </a:pPr>
              <a:r>
                <a:rPr lang="en-US" sz="2000" b="1" dirty="0">
                  <a:solidFill>
                    <a:schemeClr val="bg1"/>
                  </a:solidFill>
                </a:rPr>
                <a:t>5</a:t>
              </a:r>
            </a:p>
          </p:txBody>
        </p:sp>
      </p:grpSp>
      <p:sp>
        <p:nvSpPr>
          <p:cNvPr id="93" name="Shape 1">
            <a:extLst>
              <a:ext uri="{FF2B5EF4-FFF2-40B4-BE49-F238E27FC236}">
                <a16:creationId xmlns:a16="http://schemas.microsoft.com/office/drawing/2014/main" id="{E9C2E863-3283-508C-768F-FF009817949B}"/>
              </a:ext>
            </a:extLst>
          </p:cNvPr>
          <p:cNvSpPr/>
          <p:nvPr/>
        </p:nvSpPr>
        <p:spPr>
          <a:xfrm>
            <a:off x="6304777" y="4242822"/>
            <a:ext cx="5760000" cy="1144667"/>
          </a:xfrm>
          <a:prstGeom prst="roundRect">
            <a:avLst>
              <a:gd name="adj" fmla="val 6391"/>
            </a:avLst>
          </a:prstGeom>
          <a:solidFill>
            <a:schemeClr val="bg2">
              <a:alpha val="95000"/>
            </a:schemeClr>
          </a:solidFill>
          <a:ln/>
        </p:spPr>
        <p:txBody>
          <a:bodyPr/>
          <a:lstStyle/>
          <a:p>
            <a:endParaRPr lang="en-IN" sz="2000" dirty="0"/>
          </a:p>
        </p:txBody>
      </p:sp>
      <p:pic>
        <p:nvPicPr>
          <p:cNvPr id="94" name="Image 1" descr="preencoded.png">
            <a:extLst>
              <a:ext uri="{FF2B5EF4-FFF2-40B4-BE49-F238E27FC236}">
                <a16:creationId xmlns:a16="http://schemas.microsoft.com/office/drawing/2014/main" id="{FCFFB5A1-E039-B9A9-A9AB-6DCD902B0F91}"/>
              </a:ext>
            </a:extLst>
          </p:cNvPr>
          <p:cNvPicPr>
            <a:picLocks noChangeAspect="1"/>
          </p:cNvPicPr>
          <p:nvPr/>
        </p:nvPicPr>
        <p:blipFill>
          <a:blip r:embed="rId2"/>
          <a:stretch>
            <a:fillRect/>
          </a:stretch>
        </p:blipFill>
        <p:spPr>
          <a:xfrm>
            <a:off x="9263596" y="4298368"/>
            <a:ext cx="442198" cy="442198"/>
          </a:xfrm>
          <a:prstGeom prst="rect">
            <a:avLst/>
          </a:prstGeom>
        </p:spPr>
      </p:pic>
      <p:sp>
        <p:nvSpPr>
          <p:cNvPr id="95" name="Text 3">
            <a:extLst>
              <a:ext uri="{FF2B5EF4-FFF2-40B4-BE49-F238E27FC236}">
                <a16:creationId xmlns:a16="http://schemas.microsoft.com/office/drawing/2014/main" id="{3611384D-77BA-543E-DEA3-4A9345D58E0E}"/>
              </a:ext>
            </a:extLst>
          </p:cNvPr>
          <p:cNvSpPr/>
          <p:nvPr/>
        </p:nvSpPr>
        <p:spPr>
          <a:xfrm>
            <a:off x="6370259" y="4289469"/>
            <a:ext cx="5622066" cy="1031438"/>
          </a:xfrm>
          <a:prstGeom prst="rect">
            <a:avLst/>
          </a:prstGeom>
          <a:noFill/>
          <a:ln/>
        </p:spPr>
        <p:txBody>
          <a:bodyPr wrap="square" lIns="0" tIns="0" rIns="0" bIns="0" rtlCol="0" anchor="t"/>
          <a:lstStyle/>
          <a:p>
            <a:r>
              <a:rPr lang="en-IN" sz="2000" b="1" dirty="0"/>
              <a:t>Community Awareness</a:t>
            </a:r>
          </a:p>
          <a:p>
            <a:r>
              <a:rPr lang="en-IN" sz="2000" dirty="0"/>
              <a:t>Village orientation and joint walkthrough conducted,</a:t>
            </a:r>
            <a:r>
              <a:rPr lang="en-US" sz="2000" dirty="0"/>
              <a:t> As-built drawings shared </a:t>
            </a:r>
            <a:endParaRPr lang="en-IN" sz="2000" dirty="0"/>
          </a:p>
        </p:txBody>
      </p:sp>
      <p:cxnSp>
        <p:nvCxnSpPr>
          <p:cNvPr id="96" name="Straight Connector 95">
            <a:extLst>
              <a:ext uri="{FF2B5EF4-FFF2-40B4-BE49-F238E27FC236}">
                <a16:creationId xmlns:a16="http://schemas.microsoft.com/office/drawing/2014/main" id="{7A99D08A-9B89-99B6-5227-6A20706F2765}"/>
              </a:ext>
            </a:extLst>
          </p:cNvPr>
          <p:cNvCxnSpPr/>
          <p:nvPr/>
        </p:nvCxnSpPr>
        <p:spPr>
          <a:xfrm>
            <a:off x="6313823" y="4172220"/>
            <a:ext cx="5760000" cy="0"/>
          </a:xfrm>
          <a:prstGeom prst="line">
            <a:avLst/>
          </a:prstGeom>
          <a:ln w="57150"/>
        </p:spPr>
        <p:style>
          <a:lnRef idx="3">
            <a:schemeClr val="accent4"/>
          </a:lnRef>
          <a:fillRef idx="0">
            <a:schemeClr val="accent4"/>
          </a:fillRef>
          <a:effectRef idx="2">
            <a:schemeClr val="accent4"/>
          </a:effectRef>
          <a:fontRef idx="minor">
            <a:schemeClr val="tx1"/>
          </a:fontRef>
        </p:style>
      </p:cxnSp>
      <p:grpSp>
        <p:nvGrpSpPr>
          <p:cNvPr id="97" name="Group 96">
            <a:extLst>
              <a:ext uri="{FF2B5EF4-FFF2-40B4-BE49-F238E27FC236}">
                <a16:creationId xmlns:a16="http://schemas.microsoft.com/office/drawing/2014/main" id="{61DE3B93-F8B5-4F81-2413-F3B8DC421CDF}"/>
              </a:ext>
            </a:extLst>
          </p:cNvPr>
          <p:cNvGrpSpPr/>
          <p:nvPr/>
        </p:nvGrpSpPr>
        <p:grpSpPr>
          <a:xfrm>
            <a:off x="8899980" y="3897781"/>
            <a:ext cx="445770" cy="449461"/>
            <a:chOff x="3081695" y="777002"/>
            <a:chExt cx="445770" cy="449461"/>
          </a:xfrm>
        </p:grpSpPr>
        <p:sp>
          <p:nvSpPr>
            <p:cNvPr id="98" name="Oval 97">
              <a:extLst>
                <a:ext uri="{FF2B5EF4-FFF2-40B4-BE49-F238E27FC236}">
                  <a16:creationId xmlns:a16="http://schemas.microsoft.com/office/drawing/2014/main" id="{A14F7ABD-53F9-5717-87A5-9A27FEB70695}"/>
                </a:ext>
              </a:extLst>
            </p:cNvPr>
            <p:cNvSpPr/>
            <p:nvPr/>
          </p:nvSpPr>
          <p:spPr>
            <a:xfrm>
              <a:off x="3081695" y="777002"/>
              <a:ext cx="445770" cy="449461"/>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9" name="Text 2">
              <a:extLst>
                <a:ext uri="{FF2B5EF4-FFF2-40B4-BE49-F238E27FC236}">
                  <a16:creationId xmlns:a16="http://schemas.microsoft.com/office/drawing/2014/main" id="{EF6498E4-16AF-2214-5074-B06C26ECE725}"/>
                </a:ext>
              </a:extLst>
            </p:cNvPr>
            <p:cNvSpPr/>
            <p:nvPr/>
          </p:nvSpPr>
          <p:spPr>
            <a:xfrm>
              <a:off x="3227606" y="877728"/>
              <a:ext cx="176808" cy="221099"/>
            </a:xfrm>
            <a:prstGeom prst="rect">
              <a:avLst/>
            </a:prstGeom>
            <a:noFill/>
            <a:ln/>
          </p:spPr>
          <p:txBody>
            <a:bodyPr wrap="none" lIns="0" tIns="0" rIns="0" bIns="0" rtlCol="0" anchor="t"/>
            <a:lstStyle/>
            <a:p>
              <a:pPr marL="0" indent="0" algn="l">
                <a:lnSpc>
                  <a:spcPts val="2200"/>
                </a:lnSpc>
                <a:buNone/>
              </a:pPr>
              <a:r>
                <a:rPr lang="en-US" sz="2000" b="1" dirty="0">
                  <a:solidFill>
                    <a:schemeClr val="bg1"/>
                  </a:solidFill>
                </a:rPr>
                <a:t>6</a:t>
              </a:r>
            </a:p>
          </p:txBody>
        </p:sp>
      </p:grpSp>
      <p:sp>
        <p:nvSpPr>
          <p:cNvPr id="101" name="Shape 1">
            <a:extLst>
              <a:ext uri="{FF2B5EF4-FFF2-40B4-BE49-F238E27FC236}">
                <a16:creationId xmlns:a16="http://schemas.microsoft.com/office/drawing/2014/main" id="{9CB46FE3-C5C4-C5E2-3E80-4F2CBB711DDE}"/>
              </a:ext>
            </a:extLst>
          </p:cNvPr>
          <p:cNvSpPr/>
          <p:nvPr/>
        </p:nvSpPr>
        <p:spPr>
          <a:xfrm>
            <a:off x="6315671" y="5713333"/>
            <a:ext cx="5760000" cy="1144667"/>
          </a:xfrm>
          <a:prstGeom prst="roundRect">
            <a:avLst>
              <a:gd name="adj" fmla="val 6391"/>
            </a:avLst>
          </a:prstGeom>
          <a:solidFill>
            <a:schemeClr val="bg2">
              <a:alpha val="95000"/>
            </a:schemeClr>
          </a:solidFill>
          <a:ln/>
        </p:spPr>
        <p:txBody>
          <a:bodyPr/>
          <a:lstStyle/>
          <a:p>
            <a:r>
              <a:rPr lang="en-IN" sz="2000" b="1" dirty="0"/>
              <a:t>Financial Readiness</a:t>
            </a:r>
          </a:p>
          <a:p>
            <a:r>
              <a:rPr lang="en-IN" sz="2000" dirty="0"/>
              <a:t>Bank account opened with user charge collection system</a:t>
            </a:r>
          </a:p>
        </p:txBody>
      </p:sp>
      <p:pic>
        <p:nvPicPr>
          <p:cNvPr id="102" name="Image 1" descr="preencoded.png">
            <a:extLst>
              <a:ext uri="{FF2B5EF4-FFF2-40B4-BE49-F238E27FC236}">
                <a16:creationId xmlns:a16="http://schemas.microsoft.com/office/drawing/2014/main" id="{A8580B2D-9C5E-A657-AC6B-B68EA51EC49B}"/>
              </a:ext>
            </a:extLst>
          </p:cNvPr>
          <p:cNvPicPr>
            <a:picLocks noChangeAspect="1"/>
          </p:cNvPicPr>
          <p:nvPr/>
        </p:nvPicPr>
        <p:blipFill>
          <a:blip r:embed="rId2"/>
          <a:stretch>
            <a:fillRect/>
          </a:stretch>
        </p:blipFill>
        <p:spPr>
          <a:xfrm>
            <a:off x="9274490" y="5768879"/>
            <a:ext cx="442198" cy="442198"/>
          </a:xfrm>
          <a:prstGeom prst="rect">
            <a:avLst/>
          </a:prstGeom>
        </p:spPr>
      </p:pic>
      <p:cxnSp>
        <p:nvCxnSpPr>
          <p:cNvPr id="104" name="Straight Connector 103">
            <a:extLst>
              <a:ext uri="{FF2B5EF4-FFF2-40B4-BE49-F238E27FC236}">
                <a16:creationId xmlns:a16="http://schemas.microsoft.com/office/drawing/2014/main" id="{6EA7EA75-FAFD-EDA5-B14E-8EB5F708A9B0}"/>
              </a:ext>
            </a:extLst>
          </p:cNvPr>
          <p:cNvCxnSpPr/>
          <p:nvPr/>
        </p:nvCxnSpPr>
        <p:spPr>
          <a:xfrm>
            <a:off x="6324717" y="5642731"/>
            <a:ext cx="5760000" cy="0"/>
          </a:xfrm>
          <a:prstGeom prst="line">
            <a:avLst/>
          </a:prstGeom>
          <a:ln w="57150"/>
        </p:spPr>
        <p:style>
          <a:lnRef idx="3">
            <a:schemeClr val="accent4"/>
          </a:lnRef>
          <a:fillRef idx="0">
            <a:schemeClr val="accent4"/>
          </a:fillRef>
          <a:effectRef idx="2">
            <a:schemeClr val="accent4"/>
          </a:effectRef>
          <a:fontRef idx="minor">
            <a:schemeClr val="tx1"/>
          </a:fontRef>
        </p:style>
      </p:cxnSp>
      <p:grpSp>
        <p:nvGrpSpPr>
          <p:cNvPr id="105" name="Group 104">
            <a:extLst>
              <a:ext uri="{FF2B5EF4-FFF2-40B4-BE49-F238E27FC236}">
                <a16:creationId xmlns:a16="http://schemas.microsoft.com/office/drawing/2014/main" id="{2A8F48BF-2E84-11F4-989D-FEA5229C6C5C}"/>
              </a:ext>
            </a:extLst>
          </p:cNvPr>
          <p:cNvGrpSpPr/>
          <p:nvPr/>
        </p:nvGrpSpPr>
        <p:grpSpPr>
          <a:xfrm>
            <a:off x="8910874" y="5368292"/>
            <a:ext cx="445770" cy="449461"/>
            <a:chOff x="3081695" y="777002"/>
            <a:chExt cx="445770" cy="449461"/>
          </a:xfrm>
        </p:grpSpPr>
        <p:sp>
          <p:nvSpPr>
            <p:cNvPr id="106" name="Oval 105">
              <a:extLst>
                <a:ext uri="{FF2B5EF4-FFF2-40B4-BE49-F238E27FC236}">
                  <a16:creationId xmlns:a16="http://schemas.microsoft.com/office/drawing/2014/main" id="{FAD7286A-B8D6-F74C-42C2-9D0CAEB0C2C0}"/>
                </a:ext>
              </a:extLst>
            </p:cNvPr>
            <p:cNvSpPr/>
            <p:nvPr/>
          </p:nvSpPr>
          <p:spPr>
            <a:xfrm>
              <a:off x="3081695" y="777002"/>
              <a:ext cx="445770" cy="449461"/>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Text 2">
              <a:extLst>
                <a:ext uri="{FF2B5EF4-FFF2-40B4-BE49-F238E27FC236}">
                  <a16:creationId xmlns:a16="http://schemas.microsoft.com/office/drawing/2014/main" id="{6AEE7B61-41F4-F938-AA3B-4FBD5AC25C38}"/>
                </a:ext>
              </a:extLst>
            </p:cNvPr>
            <p:cNvSpPr/>
            <p:nvPr/>
          </p:nvSpPr>
          <p:spPr>
            <a:xfrm>
              <a:off x="3227606" y="877728"/>
              <a:ext cx="176808" cy="221099"/>
            </a:xfrm>
            <a:prstGeom prst="rect">
              <a:avLst/>
            </a:prstGeom>
            <a:noFill/>
            <a:ln/>
          </p:spPr>
          <p:txBody>
            <a:bodyPr wrap="none" lIns="0" tIns="0" rIns="0" bIns="0" rtlCol="0" anchor="t"/>
            <a:lstStyle/>
            <a:p>
              <a:pPr marL="0" indent="0" algn="l">
                <a:lnSpc>
                  <a:spcPts val="2200"/>
                </a:lnSpc>
                <a:buNone/>
              </a:pPr>
              <a:r>
                <a:rPr lang="en-US" sz="2000" b="1" dirty="0">
                  <a:solidFill>
                    <a:schemeClr val="bg1"/>
                  </a:solidFill>
                </a:rPr>
                <a:t>7</a:t>
              </a:r>
            </a:p>
          </p:txBody>
        </p:sp>
      </p:grpSp>
      <p:grpSp>
        <p:nvGrpSpPr>
          <p:cNvPr id="109" name="Group 108">
            <a:extLst>
              <a:ext uri="{FF2B5EF4-FFF2-40B4-BE49-F238E27FC236}">
                <a16:creationId xmlns:a16="http://schemas.microsoft.com/office/drawing/2014/main" id="{B46C716F-636F-2279-108C-5BB1F86C2E1A}"/>
              </a:ext>
            </a:extLst>
          </p:cNvPr>
          <p:cNvGrpSpPr/>
          <p:nvPr/>
        </p:nvGrpSpPr>
        <p:grpSpPr>
          <a:xfrm>
            <a:off x="8879504" y="767800"/>
            <a:ext cx="445770" cy="449461"/>
            <a:chOff x="3081695" y="777002"/>
            <a:chExt cx="445770" cy="449461"/>
          </a:xfrm>
        </p:grpSpPr>
        <p:sp>
          <p:nvSpPr>
            <p:cNvPr id="110" name="Oval 109">
              <a:extLst>
                <a:ext uri="{FF2B5EF4-FFF2-40B4-BE49-F238E27FC236}">
                  <a16:creationId xmlns:a16="http://schemas.microsoft.com/office/drawing/2014/main" id="{B138CA89-4081-EAEE-A8B1-AAA514D8827B}"/>
                </a:ext>
              </a:extLst>
            </p:cNvPr>
            <p:cNvSpPr/>
            <p:nvPr/>
          </p:nvSpPr>
          <p:spPr>
            <a:xfrm>
              <a:off x="3081695" y="777002"/>
              <a:ext cx="445770" cy="449461"/>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1" name="Text 2">
              <a:extLst>
                <a:ext uri="{FF2B5EF4-FFF2-40B4-BE49-F238E27FC236}">
                  <a16:creationId xmlns:a16="http://schemas.microsoft.com/office/drawing/2014/main" id="{B50ED9BF-0297-8952-CF7E-9FF3911431A1}"/>
                </a:ext>
              </a:extLst>
            </p:cNvPr>
            <p:cNvSpPr/>
            <p:nvPr/>
          </p:nvSpPr>
          <p:spPr>
            <a:xfrm>
              <a:off x="3227606" y="877728"/>
              <a:ext cx="176808" cy="221099"/>
            </a:xfrm>
            <a:prstGeom prst="rect">
              <a:avLst/>
            </a:prstGeom>
            <a:noFill/>
            <a:ln/>
          </p:spPr>
          <p:txBody>
            <a:bodyPr wrap="none" lIns="0" tIns="0" rIns="0" bIns="0" rtlCol="0" anchor="t"/>
            <a:lstStyle/>
            <a:p>
              <a:pPr marL="0" indent="0" algn="l">
                <a:lnSpc>
                  <a:spcPts val="2200"/>
                </a:lnSpc>
                <a:buNone/>
              </a:pPr>
              <a:r>
                <a:rPr lang="en-US" sz="2000" b="1" dirty="0">
                  <a:solidFill>
                    <a:schemeClr val="bg1"/>
                  </a:solidFill>
                </a:rPr>
                <a:t>4</a:t>
              </a:r>
            </a:p>
          </p:txBody>
        </p:sp>
      </p:grpSp>
      <p:sp>
        <p:nvSpPr>
          <p:cNvPr id="116" name="TextBox 115">
            <a:extLst>
              <a:ext uri="{FF2B5EF4-FFF2-40B4-BE49-F238E27FC236}">
                <a16:creationId xmlns:a16="http://schemas.microsoft.com/office/drawing/2014/main" id="{A7887C43-A257-F238-8715-14F1B8A47A71}"/>
              </a:ext>
            </a:extLst>
          </p:cNvPr>
          <p:cNvSpPr txBox="1"/>
          <p:nvPr/>
        </p:nvSpPr>
        <p:spPr>
          <a:xfrm>
            <a:off x="6313823" y="2866292"/>
            <a:ext cx="5760000" cy="677108"/>
          </a:xfrm>
          <a:prstGeom prst="rect">
            <a:avLst/>
          </a:prstGeom>
          <a:noFill/>
        </p:spPr>
        <p:txBody>
          <a:bodyPr wrap="square">
            <a:spAutoFit/>
          </a:bodyPr>
          <a:lstStyle/>
          <a:p>
            <a:r>
              <a:rPr lang="en-IN" sz="2000" b="1" dirty="0"/>
              <a:t>Technical Assessment</a:t>
            </a:r>
          </a:p>
          <a:p>
            <a:r>
              <a:rPr lang="en-IN" sz="1800" dirty="0"/>
              <a:t>Complete asset inventory and documentation prepared</a:t>
            </a:r>
          </a:p>
        </p:txBody>
      </p:sp>
    </p:spTree>
    <p:extLst>
      <p:ext uri="{BB962C8B-B14F-4D97-AF65-F5344CB8AC3E}">
        <p14:creationId xmlns:p14="http://schemas.microsoft.com/office/powerpoint/2010/main" val="2213662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A7628-D083-8ADC-45C3-31533585B2A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200FA0C-8423-A325-A0AA-DF47A12C7AAE}"/>
              </a:ext>
            </a:extLst>
          </p:cNvPr>
          <p:cNvSpPr txBox="1"/>
          <p:nvPr/>
        </p:nvSpPr>
        <p:spPr>
          <a:xfrm>
            <a:off x="-57151" y="32416"/>
            <a:ext cx="12306299" cy="646331"/>
          </a:xfrm>
          <a:prstGeom prst="rect">
            <a:avLst/>
          </a:prstGeom>
          <a:noFill/>
        </p:spPr>
        <p:txBody>
          <a:bodyPr wrap="square">
            <a:spAutoFit/>
          </a:bodyPr>
          <a:lstStyle/>
          <a:p>
            <a:pPr algn="ctr">
              <a:buNone/>
            </a:pPr>
            <a:r>
              <a:rPr lang="en-IN" sz="3600" b="1" dirty="0">
                <a:latin typeface="+mj-lt"/>
              </a:rPr>
              <a:t>ESSENTIAL DOCUMENTS FOR HANDOVER</a:t>
            </a:r>
          </a:p>
        </p:txBody>
      </p:sp>
      <p:sp>
        <p:nvSpPr>
          <p:cNvPr id="6" name="Shape 2">
            <a:extLst>
              <a:ext uri="{FF2B5EF4-FFF2-40B4-BE49-F238E27FC236}">
                <a16:creationId xmlns:a16="http://schemas.microsoft.com/office/drawing/2014/main" id="{F2A543AB-042E-2B7C-FA9D-A60B7705C1B8}"/>
              </a:ext>
            </a:extLst>
          </p:cNvPr>
          <p:cNvSpPr/>
          <p:nvPr/>
        </p:nvSpPr>
        <p:spPr>
          <a:xfrm>
            <a:off x="1486555" y="979170"/>
            <a:ext cx="9218890" cy="960477"/>
          </a:xfrm>
          <a:prstGeom prst="roundRect">
            <a:avLst>
              <a:gd name="adj" fmla="val 6943"/>
            </a:avLst>
          </a:prstGeom>
          <a:solidFill>
            <a:srgbClr val="FFFFFF">
              <a:alpha val="95000"/>
            </a:srgbClr>
          </a:solidFill>
          <a:ln w="22860">
            <a:solidFill>
              <a:srgbClr val="C8C9CF"/>
            </a:solidFill>
            <a:prstDash val="solid"/>
          </a:ln>
        </p:spPr>
        <p:txBody>
          <a:bodyPr/>
          <a:lstStyle/>
          <a:p>
            <a:endParaRPr lang="en-IN" sz="1600"/>
          </a:p>
        </p:txBody>
      </p:sp>
      <p:sp>
        <p:nvSpPr>
          <p:cNvPr id="7" name="Shape 3">
            <a:extLst>
              <a:ext uri="{FF2B5EF4-FFF2-40B4-BE49-F238E27FC236}">
                <a16:creationId xmlns:a16="http://schemas.microsoft.com/office/drawing/2014/main" id="{807F0BF2-BE19-1047-16CF-EA53CE449D39}"/>
              </a:ext>
            </a:extLst>
          </p:cNvPr>
          <p:cNvSpPr/>
          <p:nvPr/>
        </p:nvSpPr>
        <p:spPr>
          <a:xfrm>
            <a:off x="1509414" y="1002030"/>
            <a:ext cx="635079" cy="914757"/>
          </a:xfrm>
          <a:prstGeom prst="roundRect">
            <a:avLst>
              <a:gd name="adj" fmla="val 6181"/>
            </a:avLst>
          </a:prstGeom>
          <a:solidFill>
            <a:srgbClr val="E2E3E9"/>
          </a:solidFill>
          <a:ln/>
        </p:spPr>
        <p:txBody>
          <a:bodyPr/>
          <a:lstStyle/>
          <a:p>
            <a:endParaRPr lang="en-IN" sz="2000" b="1"/>
          </a:p>
        </p:txBody>
      </p:sp>
      <p:sp>
        <p:nvSpPr>
          <p:cNvPr id="8" name="Text 4">
            <a:extLst>
              <a:ext uri="{FF2B5EF4-FFF2-40B4-BE49-F238E27FC236}">
                <a16:creationId xmlns:a16="http://schemas.microsoft.com/office/drawing/2014/main" id="{0888514C-8430-4DAE-65F9-FD67E1F1CC3A}"/>
              </a:ext>
            </a:extLst>
          </p:cNvPr>
          <p:cNvSpPr/>
          <p:nvPr/>
        </p:nvSpPr>
        <p:spPr>
          <a:xfrm>
            <a:off x="1704081" y="1310521"/>
            <a:ext cx="238125" cy="297656"/>
          </a:xfrm>
          <a:prstGeom prst="rect">
            <a:avLst/>
          </a:prstGeom>
          <a:noFill/>
          <a:ln/>
        </p:spPr>
        <p:txBody>
          <a:bodyPr wrap="none" lIns="0" tIns="0" rIns="0" bIns="0" rtlCol="0" anchor="t"/>
          <a:lstStyle/>
          <a:p>
            <a:pPr marL="0" indent="0" algn="l">
              <a:lnSpc>
                <a:spcPts val="1850"/>
              </a:lnSpc>
              <a:buNone/>
            </a:pPr>
            <a:r>
              <a:rPr lang="en-US" sz="2000" b="1" dirty="0">
                <a:ea typeface="Instrument Sans Semi Bold" pitchFamily="34" charset="-122"/>
                <a:cs typeface="Instrument Sans Semi Bold" pitchFamily="34" charset="-120"/>
              </a:rPr>
              <a:t>1</a:t>
            </a:r>
            <a:endParaRPr lang="en-US" sz="2000" b="1" dirty="0"/>
          </a:p>
        </p:txBody>
      </p:sp>
      <p:sp>
        <p:nvSpPr>
          <p:cNvPr id="11" name="Shape 7">
            <a:extLst>
              <a:ext uri="{FF2B5EF4-FFF2-40B4-BE49-F238E27FC236}">
                <a16:creationId xmlns:a16="http://schemas.microsoft.com/office/drawing/2014/main" id="{0F803202-EC0F-70A5-680B-DF5CDBF5866F}"/>
              </a:ext>
            </a:extLst>
          </p:cNvPr>
          <p:cNvSpPr/>
          <p:nvPr/>
        </p:nvSpPr>
        <p:spPr>
          <a:xfrm>
            <a:off x="1486554" y="2098358"/>
            <a:ext cx="9218891" cy="960477"/>
          </a:xfrm>
          <a:prstGeom prst="roundRect">
            <a:avLst>
              <a:gd name="adj" fmla="val 6943"/>
            </a:avLst>
          </a:prstGeom>
          <a:solidFill>
            <a:srgbClr val="FFFFFF">
              <a:alpha val="95000"/>
            </a:srgbClr>
          </a:solidFill>
          <a:ln w="22860">
            <a:solidFill>
              <a:srgbClr val="C8C9CF"/>
            </a:solidFill>
            <a:prstDash val="solid"/>
          </a:ln>
        </p:spPr>
        <p:txBody>
          <a:bodyPr/>
          <a:lstStyle/>
          <a:p>
            <a:endParaRPr lang="en-IN" sz="1600"/>
          </a:p>
        </p:txBody>
      </p:sp>
      <p:sp>
        <p:nvSpPr>
          <p:cNvPr id="12" name="Shape 8">
            <a:extLst>
              <a:ext uri="{FF2B5EF4-FFF2-40B4-BE49-F238E27FC236}">
                <a16:creationId xmlns:a16="http://schemas.microsoft.com/office/drawing/2014/main" id="{AB9667DC-ABD8-49AB-9D5B-D0BAC7B28246}"/>
              </a:ext>
            </a:extLst>
          </p:cNvPr>
          <p:cNvSpPr/>
          <p:nvPr/>
        </p:nvSpPr>
        <p:spPr>
          <a:xfrm>
            <a:off x="1509414" y="2121218"/>
            <a:ext cx="635079" cy="914757"/>
          </a:xfrm>
          <a:prstGeom prst="roundRect">
            <a:avLst>
              <a:gd name="adj" fmla="val 6181"/>
            </a:avLst>
          </a:prstGeom>
          <a:solidFill>
            <a:srgbClr val="E2E3E9"/>
          </a:solidFill>
          <a:ln/>
        </p:spPr>
        <p:txBody>
          <a:bodyPr/>
          <a:lstStyle/>
          <a:p>
            <a:endParaRPr lang="en-IN" sz="2000" b="1"/>
          </a:p>
        </p:txBody>
      </p:sp>
      <p:sp>
        <p:nvSpPr>
          <p:cNvPr id="13" name="Text 9">
            <a:extLst>
              <a:ext uri="{FF2B5EF4-FFF2-40B4-BE49-F238E27FC236}">
                <a16:creationId xmlns:a16="http://schemas.microsoft.com/office/drawing/2014/main" id="{F32D156B-47BF-4156-EAB5-DE3CB4A4273A}"/>
              </a:ext>
            </a:extLst>
          </p:cNvPr>
          <p:cNvSpPr/>
          <p:nvPr/>
        </p:nvSpPr>
        <p:spPr>
          <a:xfrm>
            <a:off x="1704081" y="2429708"/>
            <a:ext cx="238125" cy="297656"/>
          </a:xfrm>
          <a:prstGeom prst="rect">
            <a:avLst/>
          </a:prstGeom>
          <a:noFill/>
          <a:ln/>
        </p:spPr>
        <p:txBody>
          <a:bodyPr wrap="none" lIns="0" tIns="0" rIns="0" bIns="0" rtlCol="0" anchor="t"/>
          <a:lstStyle/>
          <a:p>
            <a:pPr marL="0" indent="0" algn="l">
              <a:lnSpc>
                <a:spcPts val="1850"/>
              </a:lnSpc>
              <a:buNone/>
            </a:pPr>
            <a:r>
              <a:rPr lang="en-US" sz="2000" b="1" dirty="0">
                <a:ea typeface="Instrument Sans Semi Bold" pitchFamily="34" charset="-122"/>
                <a:cs typeface="Instrument Sans Semi Bold" pitchFamily="34" charset="-120"/>
              </a:rPr>
              <a:t>2</a:t>
            </a:r>
            <a:endParaRPr lang="en-US" sz="2000" b="1" dirty="0"/>
          </a:p>
        </p:txBody>
      </p:sp>
      <p:sp>
        <p:nvSpPr>
          <p:cNvPr id="16" name="Shape 12">
            <a:extLst>
              <a:ext uri="{FF2B5EF4-FFF2-40B4-BE49-F238E27FC236}">
                <a16:creationId xmlns:a16="http://schemas.microsoft.com/office/drawing/2014/main" id="{01555AEA-C930-C6D5-8EB9-ACE83673D686}"/>
              </a:ext>
            </a:extLst>
          </p:cNvPr>
          <p:cNvSpPr/>
          <p:nvPr/>
        </p:nvSpPr>
        <p:spPr>
          <a:xfrm>
            <a:off x="1486554" y="3217545"/>
            <a:ext cx="9218891" cy="960477"/>
          </a:xfrm>
          <a:prstGeom prst="roundRect">
            <a:avLst>
              <a:gd name="adj" fmla="val 6943"/>
            </a:avLst>
          </a:prstGeom>
          <a:solidFill>
            <a:srgbClr val="FFFFFF">
              <a:alpha val="95000"/>
            </a:srgbClr>
          </a:solidFill>
          <a:ln w="22860">
            <a:solidFill>
              <a:srgbClr val="C8C9CF"/>
            </a:solidFill>
            <a:prstDash val="solid"/>
          </a:ln>
        </p:spPr>
        <p:txBody>
          <a:bodyPr/>
          <a:lstStyle/>
          <a:p>
            <a:endParaRPr lang="en-IN"/>
          </a:p>
        </p:txBody>
      </p:sp>
      <p:sp>
        <p:nvSpPr>
          <p:cNvPr id="17" name="Shape 13">
            <a:extLst>
              <a:ext uri="{FF2B5EF4-FFF2-40B4-BE49-F238E27FC236}">
                <a16:creationId xmlns:a16="http://schemas.microsoft.com/office/drawing/2014/main" id="{71CFFC56-66A3-733F-8E4E-11E4A0BD866A}"/>
              </a:ext>
            </a:extLst>
          </p:cNvPr>
          <p:cNvSpPr/>
          <p:nvPr/>
        </p:nvSpPr>
        <p:spPr>
          <a:xfrm>
            <a:off x="1509414" y="3240405"/>
            <a:ext cx="635079" cy="914757"/>
          </a:xfrm>
          <a:prstGeom prst="roundRect">
            <a:avLst>
              <a:gd name="adj" fmla="val 6181"/>
            </a:avLst>
          </a:prstGeom>
          <a:solidFill>
            <a:srgbClr val="E2E3E9"/>
          </a:solidFill>
          <a:ln/>
        </p:spPr>
        <p:txBody>
          <a:bodyPr/>
          <a:lstStyle/>
          <a:p>
            <a:endParaRPr lang="en-IN" sz="2000" b="1"/>
          </a:p>
        </p:txBody>
      </p:sp>
      <p:sp>
        <p:nvSpPr>
          <p:cNvPr id="18" name="Text 14">
            <a:extLst>
              <a:ext uri="{FF2B5EF4-FFF2-40B4-BE49-F238E27FC236}">
                <a16:creationId xmlns:a16="http://schemas.microsoft.com/office/drawing/2014/main" id="{E5919836-3F32-42A8-C4E6-32A162D52B17}"/>
              </a:ext>
            </a:extLst>
          </p:cNvPr>
          <p:cNvSpPr/>
          <p:nvPr/>
        </p:nvSpPr>
        <p:spPr>
          <a:xfrm>
            <a:off x="1704081" y="3548896"/>
            <a:ext cx="238125" cy="297656"/>
          </a:xfrm>
          <a:prstGeom prst="rect">
            <a:avLst/>
          </a:prstGeom>
          <a:noFill/>
          <a:ln/>
        </p:spPr>
        <p:txBody>
          <a:bodyPr wrap="none" lIns="0" tIns="0" rIns="0" bIns="0" rtlCol="0" anchor="t"/>
          <a:lstStyle/>
          <a:p>
            <a:pPr marL="0" indent="0" algn="l">
              <a:lnSpc>
                <a:spcPts val="1850"/>
              </a:lnSpc>
              <a:buNone/>
            </a:pPr>
            <a:r>
              <a:rPr lang="en-US" sz="2000" b="1" dirty="0">
                <a:ea typeface="Instrument Sans Semi Bold" pitchFamily="34" charset="-122"/>
                <a:cs typeface="Instrument Sans Semi Bold" pitchFamily="34" charset="-120"/>
              </a:rPr>
              <a:t>3</a:t>
            </a:r>
            <a:endParaRPr lang="en-US" sz="2000" b="1" dirty="0"/>
          </a:p>
        </p:txBody>
      </p:sp>
      <p:sp>
        <p:nvSpPr>
          <p:cNvPr id="21" name="Shape 17">
            <a:extLst>
              <a:ext uri="{FF2B5EF4-FFF2-40B4-BE49-F238E27FC236}">
                <a16:creationId xmlns:a16="http://schemas.microsoft.com/office/drawing/2014/main" id="{8505D149-4485-5934-B6D5-C2B4B4394887}"/>
              </a:ext>
            </a:extLst>
          </p:cNvPr>
          <p:cNvSpPr/>
          <p:nvPr/>
        </p:nvSpPr>
        <p:spPr>
          <a:xfrm>
            <a:off x="1486554" y="4336733"/>
            <a:ext cx="9218891" cy="960477"/>
          </a:xfrm>
          <a:prstGeom prst="roundRect">
            <a:avLst>
              <a:gd name="adj" fmla="val 6943"/>
            </a:avLst>
          </a:prstGeom>
          <a:solidFill>
            <a:srgbClr val="FFFFFF">
              <a:alpha val="95000"/>
            </a:srgbClr>
          </a:solidFill>
          <a:ln w="22860">
            <a:solidFill>
              <a:srgbClr val="C8C9CF"/>
            </a:solidFill>
            <a:prstDash val="solid"/>
          </a:ln>
        </p:spPr>
        <p:txBody>
          <a:bodyPr/>
          <a:lstStyle/>
          <a:p>
            <a:endParaRPr lang="en-IN" sz="1600"/>
          </a:p>
        </p:txBody>
      </p:sp>
      <p:sp>
        <p:nvSpPr>
          <p:cNvPr id="22" name="Shape 18">
            <a:extLst>
              <a:ext uri="{FF2B5EF4-FFF2-40B4-BE49-F238E27FC236}">
                <a16:creationId xmlns:a16="http://schemas.microsoft.com/office/drawing/2014/main" id="{A290669D-25BC-222B-8685-458A6CC983CA}"/>
              </a:ext>
            </a:extLst>
          </p:cNvPr>
          <p:cNvSpPr/>
          <p:nvPr/>
        </p:nvSpPr>
        <p:spPr>
          <a:xfrm>
            <a:off x="1509414" y="4359593"/>
            <a:ext cx="635079" cy="914757"/>
          </a:xfrm>
          <a:prstGeom prst="roundRect">
            <a:avLst>
              <a:gd name="adj" fmla="val 6181"/>
            </a:avLst>
          </a:prstGeom>
          <a:solidFill>
            <a:srgbClr val="E2E3E9"/>
          </a:solidFill>
          <a:ln/>
        </p:spPr>
        <p:txBody>
          <a:bodyPr/>
          <a:lstStyle/>
          <a:p>
            <a:endParaRPr lang="en-IN" sz="2000" b="1"/>
          </a:p>
        </p:txBody>
      </p:sp>
      <p:sp>
        <p:nvSpPr>
          <p:cNvPr id="23" name="Text 19">
            <a:extLst>
              <a:ext uri="{FF2B5EF4-FFF2-40B4-BE49-F238E27FC236}">
                <a16:creationId xmlns:a16="http://schemas.microsoft.com/office/drawing/2014/main" id="{1BA6B423-7D27-9F23-0435-F948923AAF1F}"/>
              </a:ext>
            </a:extLst>
          </p:cNvPr>
          <p:cNvSpPr/>
          <p:nvPr/>
        </p:nvSpPr>
        <p:spPr>
          <a:xfrm>
            <a:off x="1704081" y="4668083"/>
            <a:ext cx="238125" cy="297656"/>
          </a:xfrm>
          <a:prstGeom prst="rect">
            <a:avLst/>
          </a:prstGeom>
          <a:noFill/>
          <a:ln/>
        </p:spPr>
        <p:txBody>
          <a:bodyPr wrap="none" lIns="0" tIns="0" rIns="0" bIns="0" rtlCol="0" anchor="t"/>
          <a:lstStyle/>
          <a:p>
            <a:pPr marL="0" indent="0" algn="l">
              <a:lnSpc>
                <a:spcPts val="1850"/>
              </a:lnSpc>
              <a:buNone/>
            </a:pPr>
            <a:r>
              <a:rPr lang="en-US" sz="2000" b="1" dirty="0">
                <a:ea typeface="Instrument Sans Semi Bold" pitchFamily="34" charset="-122"/>
                <a:cs typeface="Instrument Sans Semi Bold" pitchFamily="34" charset="-120"/>
              </a:rPr>
              <a:t>4</a:t>
            </a:r>
            <a:endParaRPr lang="en-US" sz="2000" b="1" dirty="0"/>
          </a:p>
        </p:txBody>
      </p:sp>
      <p:sp>
        <p:nvSpPr>
          <p:cNvPr id="26" name="Shape 22">
            <a:extLst>
              <a:ext uri="{FF2B5EF4-FFF2-40B4-BE49-F238E27FC236}">
                <a16:creationId xmlns:a16="http://schemas.microsoft.com/office/drawing/2014/main" id="{DA13C7E3-D0D6-A938-B382-B2692E23DB65}"/>
              </a:ext>
            </a:extLst>
          </p:cNvPr>
          <p:cNvSpPr/>
          <p:nvPr/>
        </p:nvSpPr>
        <p:spPr>
          <a:xfrm>
            <a:off x="1486554" y="5455920"/>
            <a:ext cx="9218891" cy="960477"/>
          </a:xfrm>
          <a:prstGeom prst="roundRect">
            <a:avLst>
              <a:gd name="adj" fmla="val 6943"/>
            </a:avLst>
          </a:prstGeom>
          <a:solidFill>
            <a:srgbClr val="FFFFFF">
              <a:alpha val="95000"/>
            </a:srgbClr>
          </a:solidFill>
          <a:ln w="22860">
            <a:solidFill>
              <a:srgbClr val="C8C9CF"/>
            </a:solidFill>
            <a:prstDash val="solid"/>
          </a:ln>
        </p:spPr>
        <p:txBody>
          <a:bodyPr/>
          <a:lstStyle/>
          <a:p>
            <a:endParaRPr lang="en-IN" sz="1600"/>
          </a:p>
        </p:txBody>
      </p:sp>
      <p:sp>
        <p:nvSpPr>
          <p:cNvPr id="27" name="Shape 23">
            <a:extLst>
              <a:ext uri="{FF2B5EF4-FFF2-40B4-BE49-F238E27FC236}">
                <a16:creationId xmlns:a16="http://schemas.microsoft.com/office/drawing/2014/main" id="{FDC17229-E457-5786-72CA-9C36D80CE223}"/>
              </a:ext>
            </a:extLst>
          </p:cNvPr>
          <p:cNvSpPr/>
          <p:nvPr/>
        </p:nvSpPr>
        <p:spPr>
          <a:xfrm>
            <a:off x="1509414" y="5478780"/>
            <a:ext cx="635079" cy="914757"/>
          </a:xfrm>
          <a:prstGeom prst="roundRect">
            <a:avLst>
              <a:gd name="adj" fmla="val 6181"/>
            </a:avLst>
          </a:prstGeom>
          <a:solidFill>
            <a:srgbClr val="E2E3E9"/>
          </a:solidFill>
          <a:ln/>
        </p:spPr>
        <p:txBody>
          <a:bodyPr/>
          <a:lstStyle/>
          <a:p>
            <a:endParaRPr lang="en-IN" sz="2000" b="1"/>
          </a:p>
        </p:txBody>
      </p:sp>
      <p:sp>
        <p:nvSpPr>
          <p:cNvPr id="28" name="Text 24">
            <a:extLst>
              <a:ext uri="{FF2B5EF4-FFF2-40B4-BE49-F238E27FC236}">
                <a16:creationId xmlns:a16="http://schemas.microsoft.com/office/drawing/2014/main" id="{E5C06258-E291-6309-38D8-C9BCA2196AB2}"/>
              </a:ext>
            </a:extLst>
          </p:cNvPr>
          <p:cNvSpPr/>
          <p:nvPr/>
        </p:nvSpPr>
        <p:spPr>
          <a:xfrm>
            <a:off x="1704081" y="5787271"/>
            <a:ext cx="238125" cy="297656"/>
          </a:xfrm>
          <a:prstGeom prst="rect">
            <a:avLst/>
          </a:prstGeom>
          <a:noFill/>
          <a:ln/>
        </p:spPr>
        <p:txBody>
          <a:bodyPr wrap="none" lIns="0" tIns="0" rIns="0" bIns="0" rtlCol="0" anchor="t"/>
          <a:lstStyle/>
          <a:p>
            <a:pPr marL="0" indent="0" algn="l">
              <a:lnSpc>
                <a:spcPts val="1850"/>
              </a:lnSpc>
              <a:buNone/>
            </a:pPr>
            <a:r>
              <a:rPr lang="en-US" sz="2000" b="1" dirty="0">
                <a:ea typeface="Instrument Sans Semi Bold" pitchFamily="34" charset="-122"/>
                <a:cs typeface="Instrument Sans Semi Bold" pitchFamily="34" charset="-120"/>
              </a:rPr>
              <a:t>5</a:t>
            </a:r>
            <a:endParaRPr lang="en-US" sz="2000" b="1" dirty="0"/>
          </a:p>
        </p:txBody>
      </p:sp>
      <p:sp>
        <p:nvSpPr>
          <p:cNvPr id="32" name="TextBox 31">
            <a:extLst>
              <a:ext uri="{FF2B5EF4-FFF2-40B4-BE49-F238E27FC236}">
                <a16:creationId xmlns:a16="http://schemas.microsoft.com/office/drawing/2014/main" id="{E44FB495-5C5C-C752-5D86-71CE5B8FD66F}"/>
              </a:ext>
            </a:extLst>
          </p:cNvPr>
          <p:cNvSpPr txBox="1"/>
          <p:nvPr/>
        </p:nvSpPr>
        <p:spPr>
          <a:xfrm>
            <a:off x="2136873" y="1049358"/>
            <a:ext cx="8435221" cy="861774"/>
          </a:xfrm>
          <a:prstGeom prst="rect">
            <a:avLst/>
          </a:prstGeom>
          <a:noFill/>
        </p:spPr>
        <p:txBody>
          <a:bodyPr wrap="square">
            <a:spAutoFit/>
          </a:bodyPr>
          <a:lstStyle/>
          <a:p>
            <a:pPr marL="0" indent="0" algn="l">
              <a:lnSpc>
                <a:spcPts val="1950"/>
              </a:lnSpc>
              <a:buNone/>
            </a:pPr>
            <a:r>
              <a:rPr lang="en-US" sz="2000" b="1" dirty="0">
                <a:ea typeface="Instrument Sans Semi Bold" pitchFamily="34" charset="-122"/>
                <a:cs typeface="Instrument Sans Semi Bold" pitchFamily="34" charset="-120"/>
              </a:rPr>
              <a:t>Asset Register &amp; Inventory</a:t>
            </a:r>
          </a:p>
          <a:p>
            <a:pPr>
              <a:lnSpc>
                <a:spcPts val="1950"/>
              </a:lnSpc>
            </a:pPr>
            <a:r>
              <a:rPr lang="en-US" dirty="0">
                <a:ea typeface="Instrument Sans Medium" pitchFamily="34" charset="-122"/>
                <a:cs typeface="Instrument Sans Medium" pitchFamily="34" charset="-120"/>
              </a:rPr>
              <a:t>Complete listing of all infrastructure components, equipment, and materials with specifications and locations</a:t>
            </a:r>
            <a:endParaRPr lang="en-US" dirty="0"/>
          </a:p>
        </p:txBody>
      </p:sp>
      <p:sp>
        <p:nvSpPr>
          <p:cNvPr id="36" name="TextBox 35">
            <a:extLst>
              <a:ext uri="{FF2B5EF4-FFF2-40B4-BE49-F238E27FC236}">
                <a16:creationId xmlns:a16="http://schemas.microsoft.com/office/drawing/2014/main" id="{14AC5E2D-C3C7-5F56-161E-68B4D6592445}"/>
              </a:ext>
            </a:extLst>
          </p:cNvPr>
          <p:cNvSpPr txBox="1"/>
          <p:nvPr/>
        </p:nvSpPr>
        <p:spPr>
          <a:xfrm>
            <a:off x="2167352" y="2168546"/>
            <a:ext cx="8538093" cy="954107"/>
          </a:xfrm>
          <a:prstGeom prst="rect">
            <a:avLst/>
          </a:prstGeom>
          <a:noFill/>
        </p:spPr>
        <p:txBody>
          <a:bodyPr wrap="square">
            <a:spAutoFit/>
          </a:bodyPr>
          <a:lstStyle/>
          <a:p>
            <a:r>
              <a:rPr lang="en-IN" sz="2000" b="1" dirty="0"/>
              <a:t>As-Built Drawings</a:t>
            </a:r>
          </a:p>
          <a:p>
            <a:r>
              <a:rPr lang="en-US" dirty="0">
                <a:ea typeface="Instrument Sans Medium" pitchFamily="34" charset="-122"/>
                <a:cs typeface="Instrument Sans Medium" pitchFamily="34" charset="-120"/>
              </a:rPr>
              <a:t>Detailed technical drawings showing actual construction as completed, including pipeline routes and connections</a:t>
            </a:r>
            <a:endParaRPr lang="en-US" dirty="0"/>
          </a:p>
        </p:txBody>
      </p:sp>
      <p:sp>
        <p:nvSpPr>
          <p:cNvPr id="40" name="TextBox 39">
            <a:extLst>
              <a:ext uri="{FF2B5EF4-FFF2-40B4-BE49-F238E27FC236}">
                <a16:creationId xmlns:a16="http://schemas.microsoft.com/office/drawing/2014/main" id="{CD6A3515-5CF0-3644-9495-FF8AA4B9BD90}"/>
              </a:ext>
            </a:extLst>
          </p:cNvPr>
          <p:cNvSpPr txBox="1"/>
          <p:nvPr/>
        </p:nvSpPr>
        <p:spPr>
          <a:xfrm>
            <a:off x="2136873" y="3277225"/>
            <a:ext cx="8568572" cy="954107"/>
          </a:xfrm>
          <a:prstGeom prst="rect">
            <a:avLst/>
          </a:prstGeom>
          <a:noFill/>
        </p:spPr>
        <p:txBody>
          <a:bodyPr wrap="square">
            <a:spAutoFit/>
          </a:bodyPr>
          <a:lstStyle/>
          <a:p>
            <a:r>
              <a:rPr lang="en-IN" sz="2000" b="1" dirty="0"/>
              <a:t>Maintenance Schedule</a:t>
            </a:r>
          </a:p>
          <a:p>
            <a:r>
              <a:rPr lang="en-US" dirty="0">
                <a:ea typeface="Instrument Sans Medium" pitchFamily="34" charset="-122"/>
                <a:cs typeface="Instrument Sans Medium" pitchFamily="34" charset="-120"/>
              </a:rPr>
              <a:t>Comprehensive preventive and routine maintenance calendar with procedures and checklists</a:t>
            </a:r>
            <a:endParaRPr lang="en-US" dirty="0"/>
          </a:p>
        </p:txBody>
      </p:sp>
      <p:sp>
        <p:nvSpPr>
          <p:cNvPr id="44" name="TextBox 43">
            <a:extLst>
              <a:ext uri="{FF2B5EF4-FFF2-40B4-BE49-F238E27FC236}">
                <a16:creationId xmlns:a16="http://schemas.microsoft.com/office/drawing/2014/main" id="{03212EDE-A1F7-BDCA-1BF6-9841D4DF9C1F}"/>
              </a:ext>
            </a:extLst>
          </p:cNvPr>
          <p:cNvSpPr txBox="1"/>
          <p:nvPr/>
        </p:nvSpPr>
        <p:spPr>
          <a:xfrm>
            <a:off x="2167352" y="4376767"/>
            <a:ext cx="8404742" cy="954107"/>
          </a:xfrm>
          <a:prstGeom prst="rect">
            <a:avLst/>
          </a:prstGeom>
          <a:noFill/>
        </p:spPr>
        <p:txBody>
          <a:bodyPr wrap="square">
            <a:spAutoFit/>
          </a:bodyPr>
          <a:lstStyle/>
          <a:p>
            <a:r>
              <a:rPr lang="en-IN" sz="2000" b="1" dirty="0"/>
              <a:t>O&amp;M Records &amp; Registers</a:t>
            </a:r>
          </a:p>
          <a:p>
            <a:r>
              <a:rPr lang="en-US" dirty="0">
                <a:ea typeface="Instrument Sans Medium" pitchFamily="34" charset="-122"/>
                <a:cs typeface="Instrument Sans Medium" pitchFamily="34" charset="-120"/>
              </a:rPr>
              <a:t>Standardized formats for daily operations, complaint tracking, and maintenance activity documentation</a:t>
            </a:r>
            <a:endParaRPr lang="en-US" dirty="0"/>
          </a:p>
        </p:txBody>
      </p:sp>
      <p:sp>
        <p:nvSpPr>
          <p:cNvPr id="48" name="TextBox 47">
            <a:extLst>
              <a:ext uri="{FF2B5EF4-FFF2-40B4-BE49-F238E27FC236}">
                <a16:creationId xmlns:a16="http://schemas.microsoft.com/office/drawing/2014/main" id="{86D1FAB3-CD14-4C6C-ED4C-4BDF2D2B18B5}"/>
              </a:ext>
            </a:extLst>
          </p:cNvPr>
          <p:cNvSpPr txBox="1"/>
          <p:nvPr/>
        </p:nvSpPr>
        <p:spPr>
          <a:xfrm>
            <a:off x="2167352" y="5455920"/>
            <a:ext cx="8404742" cy="954107"/>
          </a:xfrm>
          <a:prstGeom prst="rect">
            <a:avLst/>
          </a:prstGeom>
          <a:noFill/>
        </p:spPr>
        <p:txBody>
          <a:bodyPr wrap="square">
            <a:spAutoFit/>
          </a:bodyPr>
          <a:lstStyle/>
          <a:p>
            <a:r>
              <a:rPr lang="en-IN" sz="2000" b="1" dirty="0"/>
              <a:t>Water Quality Monitoring Records</a:t>
            </a:r>
          </a:p>
          <a:p>
            <a:r>
              <a:rPr lang="en-IN" dirty="0"/>
              <a:t>Historical testing data, quality parameters, and protocols for ongoing water safety surveillance</a:t>
            </a:r>
          </a:p>
        </p:txBody>
      </p:sp>
    </p:spTree>
    <p:extLst>
      <p:ext uri="{BB962C8B-B14F-4D97-AF65-F5344CB8AC3E}">
        <p14:creationId xmlns:p14="http://schemas.microsoft.com/office/powerpoint/2010/main" val="1193148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76665-24A5-D458-E43B-5E4F4BE62C9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4D73829-7422-E984-9FA4-CE64269F5EA1}"/>
              </a:ext>
            </a:extLst>
          </p:cNvPr>
          <p:cNvSpPr/>
          <p:nvPr/>
        </p:nvSpPr>
        <p:spPr>
          <a:xfrm>
            <a:off x="1" y="0"/>
            <a:ext cx="12192000" cy="708779"/>
          </a:xfrm>
          <a:prstGeom prst="rect">
            <a:avLst/>
          </a:prstGeom>
          <a:noFill/>
          <a:ln/>
        </p:spPr>
        <p:txBody>
          <a:bodyPr wrap="none" lIns="0" tIns="0" rIns="0" bIns="0" rtlCol="0" anchor="t"/>
          <a:lstStyle/>
          <a:p>
            <a:pPr marL="0" indent="0" algn="ctr">
              <a:lnSpc>
                <a:spcPts val="5550"/>
              </a:lnSpc>
              <a:buNone/>
            </a:pPr>
            <a:r>
              <a:rPr lang="en-US" sz="3600" b="1" dirty="0">
                <a:latin typeface="+mj-lt"/>
                <a:ea typeface="Instrument Sans Semi Bold" pitchFamily="34" charset="-122"/>
                <a:cs typeface="Instrument Sans Semi Bold" pitchFamily="34" charset="-120"/>
              </a:rPr>
              <a:t>JAL ARPAN DIWAS – A CELEBRATION OF OWNERSHIP</a:t>
            </a:r>
            <a:endParaRPr lang="en-US" sz="3600" b="1" dirty="0">
              <a:latin typeface="+mj-lt"/>
            </a:endParaRPr>
          </a:p>
        </p:txBody>
      </p:sp>
      <p:sp>
        <p:nvSpPr>
          <p:cNvPr id="6" name="TextBox 5">
            <a:extLst>
              <a:ext uri="{FF2B5EF4-FFF2-40B4-BE49-F238E27FC236}">
                <a16:creationId xmlns:a16="http://schemas.microsoft.com/office/drawing/2014/main" id="{3003F117-1E0F-1C4D-1B15-B810A02443C9}"/>
              </a:ext>
            </a:extLst>
          </p:cNvPr>
          <p:cNvSpPr txBox="1"/>
          <p:nvPr/>
        </p:nvSpPr>
        <p:spPr>
          <a:xfrm>
            <a:off x="240030" y="1205776"/>
            <a:ext cx="11247120" cy="1701043"/>
          </a:xfrm>
          <a:prstGeom prst="rect">
            <a:avLst/>
          </a:prstGeom>
          <a:noFill/>
        </p:spPr>
        <p:txBody>
          <a:bodyPr wrap="square">
            <a:spAutoFit/>
          </a:bodyPr>
          <a:lstStyle/>
          <a:p>
            <a:pPr>
              <a:lnSpc>
                <a:spcPct val="150000"/>
              </a:lnSpc>
            </a:pPr>
            <a:r>
              <a:rPr lang="en-IN" sz="2400" dirty="0"/>
              <a:t>'Jal Arpan’ means offering a pot of water from the source by elders. This ceremonial day marks the official transfer of the Rural Piped Water Supply Scheme to the Gram Panchayat and Village Water &amp; Sanitation Committee.</a:t>
            </a:r>
          </a:p>
        </p:txBody>
      </p:sp>
      <p:sp>
        <p:nvSpPr>
          <p:cNvPr id="10" name="TextBox 9">
            <a:extLst>
              <a:ext uri="{FF2B5EF4-FFF2-40B4-BE49-F238E27FC236}">
                <a16:creationId xmlns:a16="http://schemas.microsoft.com/office/drawing/2014/main" id="{FA58067A-5702-CFC1-E6E9-F63B50CA03D5}"/>
              </a:ext>
            </a:extLst>
          </p:cNvPr>
          <p:cNvSpPr txBox="1"/>
          <p:nvPr/>
        </p:nvSpPr>
        <p:spPr>
          <a:xfrm>
            <a:off x="240030" y="3028890"/>
            <a:ext cx="6097904" cy="461665"/>
          </a:xfrm>
          <a:prstGeom prst="rect">
            <a:avLst/>
          </a:prstGeom>
          <a:noFill/>
        </p:spPr>
        <p:txBody>
          <a:bodyPr wrap="square">
            <a:spAutoFit/>
          </a:bodyPr>
          <a:lstStyle/>
          <a:p>
            <a:r>
              <a:rPr lang="en-IN" sz="2400" b="1" dirty="0"/>
              <a:t>Purpose of the Ceremony:</a:t>
            </a:r>
          </a:p>
        </p:txBody>
      </p:sp>
      <p:sp>
        <p:nvSpPr>
          <p:cNvPr id="12" name="TextBox 11">
            <a:extLst>
              <a:ext uri="{FF2B5EF4-FFF2-40B4-BE49-F238E27FC236}">
                <a16:creationId xmlns:a16="http://schemas.microsoft.com/office/drawing/2014/main" id="{8A22D2A3-0EF3-AA0E-E8D7-A0BB3DDFD509}"/>
              </a:ext>
            </a:extLst>
          </p:cNvPr>
          <p:cNvSpPr txBox="1"/>
          <p:nvPr/>
        </p:nvSpPr>
        <p:spPr>
          <a:xfrm>
            <a:off x="694373" y="3490555"/>
            <a:ext cx="8186737" cy="1894621"/>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IN" sz="2000" dirty="0"/>
              <a:t>Formalise community ownership and stewardship</a:t>
            </a:r>
          </a:p>
          <a:p>
            <a:pPr marL="285750" indent="-285750">
              <a:lnSpc>
                <a:spcPct val="150000"/>
              </a:lnSpc>
              <a:buFont typeface="Arial" panose="020B0604020202020204" pitchFamily="34" charset="0"/>
              <a:buChar char="•"/>
            </a:pPr>
            <a:r>
              <a:rPr lang="en-IN" sz="2000" dirty="0"/>
              <a:t>Celebrate the transfer of trust and accountability</a:t>
            </a:r>
          </a:p>
          <a:p>
            <a:pPr marL="285750" indent="-285750">
              <a:lnSpc>
                <a:spcPct val="150000"/>
              </a:lnSpc>
              <a:buFont typeface="Arial" panose="020B0604020202020204" pitchFamily="34" charset="0"/>
              <a:buChar char="•"/>
            </a:pPr>
            <a:r>
              <a:rPr lang="en-IN" sz="2000" dirty="0"/>
              <a:t>Ensure transparency in document handover and role assignment</a:t>
            </a:r>
          </a:p>
          <a:p>
            <a:pPr marL="285750" indent="-285750">
              <a:lnSpc>
                <a:spcPct val="150000"/>
              </a:lnSpc>
              <a:buFont typeface="Arial" panose="020B0604020202020204" pitchFamily="34" charset="0"/>
              <a:buChar char="•"/>
            </a:pPr>
            <a:r>
              <a:rPr lang="en-IN" sz="2000" dirty="0"/>
              <a:t>Recognise collective efforts in achieving Har Ghar Jal</a:t>
            </a:r>
          </a:p>
        </p:txBody>
      </p:sp>
    </p:spTree>
    <p:extLst>
      <p:ext uri="{BB962C8B-B14F-4D97-AF65-F5344CB8AC3E}">
        <p14:creationId xmlns:p14="http://schemas.microsoft.com/office/powerpoint/2010/main" val="2507989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B572F-97C9-7ACF-C956-A41C52A059CD}"/>
            </a:ext>
          </a:extLst>
        </p:cNvPr>
        <p:cNvGrpSpPr/>
        <p:nvPr/>
      </p:nvGrpSpPr>
      <p:grpSpPr>
        <a:xfrm>
          <a:off x="0" y="0"/>
          <a:ext cx="0" cy="0"/>
          <a:chOff x="0" y="0"/>
          <a:chExt cx="0" cy="0"/>
        </a:xfrm>
      </p:grpSpPr>
      <p:pic>
        <p:nvPicPr>
          <p:cNvPr id="6" name="Image 0" descr="preencoded.png">
            <a:extLst>
              <a:ext uri="{FF2B5EF4-FFF2-40B4-BE49-F238E27FC236}">
                <a16:creationId xmlns:a16="http://schemas.microsoft.com/office/drawing/2014/main" id="{8226EE5C-F474-6935-D43E-349DD738A62A}"/>
              </a:ext>
            </a:extLst>
          </p:cNvPr>
          <p:cNvPicPr>
            <a:picLocks noChangeAspect="1"/>
          </p:cNvPicPr>
          <p:nvPr/>
        </p:nvPicPr>
        <p:blipFill>
          <a:blip r:embed="rId2"/>
          <a:stretch>
            <a:fillRect/>
          </a:stretch>
        </p:blipFill>
        <p:spPr>
          <a:xfrm>
            <a:off x="-1" y="0"/>
            <a:ext cx="5349241" cy="6858000"/>
          </a:xfrm>
          <a:prstGeom prst="rect">
            <a:avLst/>
          </a:prstGeom>
        </p:spPr>
      </p:pic>
      <p:sp>
        <p:nvSpPr>
          <p:cNvPr id="9" name="TextBox 8">
            <a:extLst>
              <a:ext uri="{FF2B5EF4-FFF2-40B4-BE49-F238E27FC236}">
                <a16:creationId xmlns:a16="http://schemas.microsoft.com/office/drawing/2014/main" id="{01DC9459-661F-623E-9FB0-7DB2E22049D2}"/>
              </a:ext>
            </a:extLst>
          </p:cNvPr>
          <p:cNvSpPr txBox="1"/>
          <p:nvPr/>
        </p:nvSpPr>
        <p:spPr>
          <a:xfrm>
            <a:off x="5440680" y="0"/>
            <a:ext cx="5669280" cy="1200329"/>
          </a:xfrm>
          <a:prstGeom prst="rect">
            <a:avLst/>
          </a:prstGeom>
          <a:noFill/>
        </p:spPr>
        <p:txBody>
          <a:bodyPr wrap="square">
            <a:spAutoFit/>
          </a:bodyPr>
          <a:lstStyle/>
          <a:p>
            <a:pPr algn="ctr"/>
            <a:r>
              <a:rPr lang="en-IN" sz="3600" b="1" dirty="0"/>
              <a:t>SUMMARY OF HANDOVER PRINCIPLES</a:t>
            </a:r>
          </a:p>
        </p:txBody>
      </p:sp>
      <p:pic>
        <p:nvPicPr>
          <p:cNvPr id="10" name="Image 1" descr="preencoded.png">
            <a:extLst>
              <a:ext uri="{FF2B5EF4-FFF2-40B4-BE49-F238E27FC236}">
                <a16:creationId xmlns:a16="http://schemas.microsoft.com/office/drawing/2014/main" id="{12F1F0D3-55A8-4E3F-1406-02816CC0FD4D}"/>
              </a:ext>
            </a:extLst>
          </p:cNvPr>
          <p:cNvPicPr>
            <a:picLocks noChangeAspect="1"/>
          </p:cNvPicPr>
          <p:nvPr/>
        </p:nvPicPr>
        <p:blipFill>
          <a:blip r:embed="rId3">
            <a:duotone>
              <a:prstClr val="black"/>
              <a:schemeClr val="accent4">
                <a:tint val="45000"/>
                <a:satMod val="400000"/>
              </a:schemeClr>
            </a:duotone>
          </a:blip>
          <a:stretch>
            <a:fillRect/>
          </a:stretch>
        </p:blipFill>
        <p:spPr>
          <a:xfrm>
            <a:off x="5582960" y="1483519"/>
            <a:ext cx="963930" cy="1727478"/>
          </a:xfrm>
          <a:prstGeom prst="rect">
            <a:avLst/>
          </a:prstGeom>
        </p:spPr>
      </p:pic>
      <p:sp>
        <p:nvSpPr>
          <p:cNvPr id="11" name="Text 1">
            <a:extLst>
              <a:ext uri="{FF2B5EF4-FFF2-40B4-BE49-F238E27FC236}">
                <a16:creationId xmlns:a16="http://schemas.microsoft.com/office/drawing/2014/main" id="{573D76E1-12C3-CD8A-7973-5D99526327E2}"/>
              </a:ext>
            </a:extLst>
          </p:cNvPr>
          <p:cNvSpPr/>
          <p:nvPr/>
        </p:nvSpPr>
        <p:spPr>
          <a:xfrm>
            <a:off x="6659642" y="1380887"/>
            <a:ext cx="2409944" cy="301228"/>
          </a:xfrm>
          <a:prstGeom prst="rect">
            <a:avLst/>
          </a:prstGeom>
          <a:noFill/>
          <a:ln/>
        </p:spPr>
        <p:txBody>
          <a:bodyPr wrap="none" lIns="0" tIns="0" rIns="0" bIns="0" rtlCol="0" anchor="t"/>
          <a:lstStyle/>
          <a:p>
            <a:pPr marL="0" indent="0" algn="l">
              <a:lnSpc>
                <a:spcPts val="2350"/>
              </a:lnSpc>
              <a:buNone/>
            </a:pPr>
            <a:r>
              <a:rPr lang="en-US" sz="2000" b="1" dirty="0">
                <a:ea typeface="Instrument Sans Semi Bold" pitchFamily="34" charset="-122"/>
                <a:cs typeface="Instrument Sans Semi Bold" pitchFamily="34" charset="-120"/>
              </a:rPr>
              <a:t>Before Handover</a:t>
            </a:r>
            <a:endParaRPr lang="en-US" sz="2000" b="1" dirty="0"/>
          </a:p>
        </p:txBody>
      </p:sp>
      <p:sp>
        <p:nvSpPr>
          <p:cNvPr id="12" name="Text 2">
            <a:extLst>
              <a:ext uri="{FF2B5EF4-FFF2-40B4-BE49-F238E27FC236}">
                <a16:creationId xmlns:a16="http://schemas.microsoft.com/office/drawing/2014/main" id="{2E427A67-E717-25E0-3A6D-8F1761EA7852}"/>
              </a:ext>
            </a:extLst>
          </p:cNvPr>
          <p:cNvSpPr/>
          <p:nvPr/>
        </p:nvSpPr>
        <p:spPr>
          <a:xfrm>
            <a:off x="6659642" y="1662112"/>
            <a:ext cx="5452348" cy="1200328"/>
          </a:xfrm>
          <a:prstGeom prst="rect">
            <a:avLst/>
          </a:prstGeom>
          <a:noFill/>
          <a:ln/>
        </p:spPr>
        <p:txBody>
          <a:bodyPr wrap="square" lIns="0" tIns="0" rIns="0" bIns="0" rtlCol="0" anchor="t"/>
          <a:lstStyle/>
          <a:p>
            <a:pPr marL="0" indent="0" algn="just">
              <a:lnSpc>
                <a:spcPct val="150000"/>
              </a:lnSpc>
              <a:buNone/>
            </a:pPr>
            <a:r>
              <a:rPr lang="en-US" dirty="0">
                <a:ea typeface="Instrument Sans Medium" pitchFamily="34" charset="-122"/>
                <a:cs typeface="Instrument Sans Medium" pitchFamily="34" charset="-120"/>
              </a:rPr>
              <a:t>Complete all civil works, train O&amp;M staff, prepare comprehensive documentation, conduct technical assessments, and ensure VWSC is fully functional</a:t>
            </a:r>
            <a:endParaRPr lang="en-US" dirty="0"/>
          </a:p>
        </p:txBody>
      </p:sp>
      <p:pic>
        <p:nvPicPr>
          <p:cNvPr id="13" name="Image 2" descr="preencoded.png">
            <a:extLst>
              <a:ext uri="{FF2B5EF4-FFF2-40B4-BE49-F238E27FC236}">
                <a16:creationId xmlns:a16="http://schemas.microsoft.com/office/drawing/2014/main" id="{6D594CC4-0327-A51D-BD19-0D10EC88F423}"/>
              </a:ext>
            </a:extLst>
          </p:cNvPr>
          <p:cNvPicPr>
            <a:picLocks noChangeAspect="1"/>
          </p:cNvPicPr>
          <p:nvPr/>
        </p:nvPicPr>
        <p:blipFill>
          <a:blip r:embed="rId4">
            <a:duotone>
              <a:prstClr val="black"/>
              <a:schemeClr val="accent3">
                <a:tint val="45000"/>
                <a:satMod val="400000"/>
              </a:schemeClr>
            </a:duotone>
          </a:blip>
          <a:stretch>
            <a:fillRect/>
          </a:stretch>
        </p:blipFill>
        <p:spPr>
          <a:xfrm>
            <a:off x="5582960" y="3210997"/>
            <a:ext cx="963930" cy="1727478"/>
          </a:xfrm>
          <a:prstGeom prst="rect">
            <a:avLst/>
          </a:prstGeom>
        </p:spPr>
      </p:pic>
      <p:sp>
        <p:nvSpPr>
          <p:cNvPr id="14" name="Text 3">
            <a:extLst>
              <a:ext uri="{FF2B5EF4-FFF2-40B4-BE49-F238E27FC236}">
                <a16:creationId xmlns:a16="http://schemas.microsoft.com/office/drawing/2014/main" id="{C3665FC0-A2C0-604D-0CBF-44EF21D48D78}"/>
              </a:ext>
            </a:extLst>
          </p:cNvPr>
          <p:cNvSpPr/>
          <p:nvPr/>
        </p:nvSpPr>
        <p:spPr>
          <a:xfrm>
            <a:off x="6659642" y="3181974"/>
            <a:ext cx="2409944" cy="301228"/>
          </a:xfrm>
          <a:prstGeom prst="rect">
            <a:avLst/>
          </a:prstGeom>
          <a:noFill/>
          <a:ln/>
        </p:spPr>
        <p:txBody>
          <a:bodyPr wrap="none" lIns="0" tIns="0" rIns="0" bIns="0" rtlCol="0" anchor="t"/>
          <a:lstStyle/>
          <a:p>
            <a:pPr marL="0" indent="0" algn="l">
              <a:lnSpc>
                <a:spcPts val="2350"/>
              </a:lnSpc>
              <a:buNone/>
            </a:pPr>
            <a:r>
              <a:rPr lang="en-US" sz="2000" b="1" dirty="0">
                <a:ea typeface="Instrument Sans Semi Bold" pitchFamily="34" charset="-122"/>
                <a:cs typeface="Instrument Sans Semi Bold" pitchFamily="34" charset="-120"/>
              </a:rPr>
              <a:t>At Handover</a:t>
            </a:r>
            <a:endParaRPr lang="en-US" sz="2000" b="1" dirty="0"/>
          </a:p>
        </p:txBody>
      </p:sp>
      <p:sp>
        <p:nvSpPr>
          <p:cNvPr id="15" name="Text 4">
            <a:extLst>
              <a:ext uri="{FF2B5EF4-FFF2-40B4-BE49-F238E27FC236}">
                <a16:creationId xmlns:a16="http://schemas.microsoft.com/office/drawing/2014/main" id="{E556796E-2A63-A025-E401-5EF227087E6D}"/>
              </a:ext>
            </a:extLst>
          </p:cNvPr>
          <p:cNvSpPr/>
          <p:nvPr/>
        </p:nvSpPr>
        <p:spPr>
          <a:xfrm>
            <a:off x="6659642" y="3423909"/>
            <a:ext cx="5452348" cy="1195031"/>
          </a:xfrm>
          <a:prstGeom prst="rect">
            <a:avLst/>
          </a:prstGeom>
          <a:noFill/>
          <a:ln/>
        </p:spPr>
        <p:txBody>
          <a:bodyPr wrap="square" lIns="0" tIns="0" rIns="0" bIns="0" rtlCol="0" anchor="t"/>
          <a:lstStyle/>
          <a:p>
            <a:pPr algn="just">
              <a:lnSpc>
                <a:spcPct val="150000"/>
              </a:lnSpc>
            </a:pPr>
            <a:r>
              <a:rPr lang="en-US" dirty="0">
                <a:ea typeface="Instrument Sans Medium" pitchFamily="34" charset="-122"/>
                <a:cs typeface="Instrument Sans Medium" pitchFamily="34" charset="-120"/>
              </a:rPr>
              <a:t>Conduct Gram Sabha for community approval, </a:t>
            </a:r>
            <a:r>
              <a:rPr lang="en-US" dirty="0"/>
              <a:t>MoU signed by authorized representatives</a:t>
            </a:r>
            <a:r>
              <a:rPr lang="en-US" dirty="0">
                <a:ea typeface="Instrument Sans Medium" pitchFamily="34" charset="-122"/>
                <a:cs typeface="Instrument Sans Medium" pitchFamily="34" charset="-120"/>
              </a:rPr>
              <a:t>, celebrate Jal Arpan Diwas with </a:t>
            </a:r>
            <a:r>
              <a:rPr lang="en-US" dirty="0"/>
              <a:t>Community pledge </a:t>
            </a:r>
            <a:r>
              <a:rPr lang="en-US" dirty="0" err="1"/>
              <a:t>etc</a:t>
            </a:r>
            <a:endParaRPr lang="en-US" dirty="0"/>
          </a:p>
        </p:txBody>
      </p:sp>
      <p:pic>
        <p:nvPicPr>
          <p:cNvPr id="16" name="Image 3" descr="preencoded.png">
            <a:extLst>
              <a:ext uri="{FF2B5EF4-FFF2-40B4-BE49-F238E27FC236}">
                <a16:creationId xmlns:a16="http://schemas.microsoft.com/office/drawing/2014/main" id="{99FF44EE-81AE-2E9C-65CF-79EA15E675B7}"/>
              </a:ext>
            </a:extLst>
          </p:cNvPr>
          <p:cNvPicPr>
            <a:picLocks noChangeAspect="1"/>
          </p:cNvPicPr>
          <p:nvPr/>
        </p:nvPicPr>
        <p:blipFill>
          <a:blip r:embed="rId5">
            <a:duotone>
              <a:prstClr val="black"/>
              <a:schemeClr val="accent5">
                <a:tint val="45000"/>
                <a:satMod val="400000"/>
              </a:schemeClr>
            </a:duotone>
          </a:blip>
          <a:stretch>
            <a:fillRect/>
          </a:stretch>
        </p:blipFill>
        <p:spPr>
          <a:xfrm>
            <a:off x="5582960" y="4938474"/>
            <a:ext cx="963930" cy="1419106"/>
          </a:xfrm>
          <a:prstGeom prst="rect">
            <a:avLst/>
          </a:prstGeom>
        </p:spPr>
      </p:pic>
      <p:sp>
        <p:nvSpPr>
          <p:cNvPr id="17" name="Text 5">
            <a:extLst>
              <a:ext uri="{FF2B5EF4-FFF2-40B4-BE49-F238E27FC236}">
                <a16:creationId xmlns:a16="http://schemas.microsoft.com/office/drawing/2014/main" id="{2D9A7566-8B54-59DB-BDBA-6032500F7A67}"/>
              </a:ext>
            </a:extLst>
          </p:cNvPr>
          <p:cNvSpPr/>
          <p:nvPr/>
        </p:nvSpPr>
        <p:spPr>
          <a:xfrm>
            <a:off x="6659642" y="4879181"/>
            <a:ext cx="2409944" cy="301228"/>
          </a:xfrm>
          <a:prstGeom prst="rect">
            <a:avLst/>
          </a:prstGeom>
          <a:noFill/>
          <a:ln/>
        </p:spPr>
        <p:txBody>
          <a:bodyPr wrap="none" lIns="0" tIns="0" rIns="0" bIns="0" rtlCol="0" anchor="t"/>
          <a:lstStyle/>
          <a:p>
            <a:pPr marL="0" indent="0" algn="l">
              <a:lnSpc>
                <a:spcPts val="2350"/>
              </a:lnSpc>
              <a:buNone/>
            </a:pPr>
            <a:r>
              <a:rPr lang="en-US" sz="2000" b="1" dirty="0">
                <a:ea typeface="Instrument Sans Semi Bold" pitchFamily="34" charset="-122"/>
                <a:cs typeface="Instrument Sans Semi Bold" pitchFamily="34" charset="-120"/>
              </a:rPr>
              <a:t>After Handover</a:t>
            </a:r>
            <a:endParaRPr lang="en-US" sz="2000" b="1" dirty="0"/>
          </a:p>
        </p:txBody>
      </p:sp>
      <p:sp>
        <p:nvSpPr>
          <p:cNvPr id="18" name="Text 6">
            <a:extLst>
              <a:ext uri="{FF2B5EF4-FFF2-40B4-BE49-F238E27FC236}">
                <a16:creationId xmlns:a16="http://schemas.microsoft.com/office/drawing/2014/main" id="{C5B55211-9526-F3BE-ECD5-DA7461F07D59}"/>
              </a:ext>
            </a:extLst>
          </p:cNvPr>
          <p:cNvSpPr/>
          <p:nvPr/>
        </p:nvSpPr>
        <p:spPr>
          <a:xfrm>
            <a:off x="6659642" y="5195888"/>
            <a:ext cx="5452348" cy="1319212"/>
          </a:xfrm>
          <a:prstGeom prst="rect">
            <a:avLst/>
          </a:prstGeom>
          <a:noFill/>
          <a:ln/>
        </p:spPr>
        <p:txBody>
          <a:bodyPr wrap="square" lIns="0" tIns="0" rIns="0" bIns="0" rtlCol="0" anchor="t"/>
          <a:lstStyle/>
          <a:p>
            <a:pPr marL="0" indent="0" algn="just">
              <a:lnSpc>
                <a:spcPct val="150000"/>
              </a:lnSpc>
              <a:buNone/>
            </a:pPr>
            <a:r>
              <a:rPr lang="en-US" dirty="0">
                <a:ea typeface="Instrument Sans Medium" pitchFamily="34" charset="-122"/>
                <a:cs typeface="Instrument Sans Medium" pitchFamily="34" charset="-120"/>
              </a:rPr>
              <a:t>Continue regular monitoring visits, provide ongoing training support, ensure timely technical assistance, and track performance indicators</a:t>
            </a:r>
            <a:endParaRPr lang="en-US" dirty="0"/>
          </a:p>
        </p:txBody>
      </p:sp>
    </p:spTree>
    <p:extLst>
      <p:ext uri="{BB962C8B-B14F-4D97-AF65-F5344CB8AC3E}">
        <p14:creationId xmlns:p14="http://schemas.microsoft.com/office/powerpoint/2010/main" val="1467542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1B7B-936C-E47A-B579-F14311CC0989}"/>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5510300-1D55-0CAC-0CBA-4013C90C825B}"/>
              </a:ext>
            </a:extLst>
          </p:cNvPr>
          <p:cNvSpPr/>
          <p:nvPr/>
        </p:nvSpPr>
        <p:spPr>
          <a:xfrm>
            <a:off x="15241" y="63936"/>
            <a:ext cx="12146279" cy="528398"/>
          </a:xfrm>
          <a:prstGeom prst="rect">
            <a:avLst/>
          </a:prstGeom>
          <a:noFill/>
          <a:ln/>
        </p:spPr>
        <p:txBody>
          <a:bodyPr wrap="none" lIns="0" tIns="0" rIns="0" bIns="0" rtlCol="0" anchor="ctr"/>
          <a:lstStyle/>
          <a:p>
            <a:pPr marL="0" indent="0" algn="ctr">
              <a:buNone/>
            </a:pPr>
            <a:r>
              <a:rPr lang="en-US" sz="3600" b="1" dirty="0">
                <a:latin typeface="+mj-lt"/>
                <a:ea typeface="Instrument Sans Semi Bold" pitchFamily="34" charset="-122"/>
                <a:cs typeface="Instrument Sans Semi Bold" pitchFamily="34" charset="-120"/>
              </a:rPr>
              <a:t>ACTIVITY FLOW FOR JAL ARPAN DIWAS</a:t>
            </a:r>
            <a:endParaRPr lang="en-US" sz="3600" b="1" dirty="0">
              <a:latin typeface="+mj-lt"/>
            </a:endParaRPr>
          </a:p>
        </p:txBody>
      </p:sp>
      <p:grpSp>
        <p:nvGrpSpPr>
          <p:cNvPr id="63" name="Group 62">
            <a:extLst>
              <a:ext uri="{FF2B5EF4-FFF2-40B4-BE49-F238E27FC236}">
                <a16:creationId xmlns:a16="http://schemas.microsoft.com/office/drawing/2014/main" id="{5CE9002E-7BD6-6CB0-E96C-AFD1538BD49D}"/>
              </a:ext>
            </a:extLst>
          </p:cNvPr>
          <p:cNvGrpSpPr/>
          <p:nvPr/>
        </p:nvGrpSpPr>
        <p:grpSpPr>
          <a:xfrm>
            <a:off x="-2350" y="732253"/>
            <a:ext cx="12222614" cy="6061811"/>
            <a:chOff x="-2350" y="732253"/>
            <a:chExt cx="12222614" cy="6061811"/>
          </a:xfrm>
        </p:grpSpPr>
        <p:sp>
          <p:nvSpPr>
            <p:cNvPr id="59" name="Shape 37">
              <a:extLst>
                <a:ext uri="{FF2B5EF4-FFF2-40B4-BE49-F238E27FC236}">
                  <a16:creationId xmlns:a16="http://schemas.microsoft.com/office/drawing/2014/main" id="{A7BDF83D-7D3F-9D1F-3493-A7DEB031120A}"/>
                </a:ext>
              </a:extLst>
            </p:cNvPr>
            <p:cNvSpPr/>
            <p:nvPr/>
          </p:nvSpPr>
          <p:spPr>
            <a:xfrm>
              <a:off x="6238354" y="4712097"/>
              <a:ext cx="418624" cy="15240"/>
            </a:xfrm>
            <a:prstGeom prst="roundRect">
              <a:avLst>
                <a:gd name="adj" fmla="val 384602"/>
              </a:avLst>
            </a:prstGeom>
            <a:solidFill>
              <a:srgbClr val="C8C9CF"/>
            </a:solidFill>
            <a:ln/>
          </p:spPr>
          <p:txBody>
            <a:bodyPr wrap="square"/>
            <a:lstStyle/>
            <a:p>
              <a:pPr>
                <a:lnSpc>
                  <a:spcPct val="150000"/>
                </a:lnSpc>
              </a:pPr>
              <a:endParaRPr lang="en-IN"/>
            </a:p>
          </p:txBody>
        </p:sp>
        <p:sp>
          <p:nvSpPr>
            <p:cNvPr id="14" name="Shape 12">
              <a:extLst>
                <a:ext uri="{FF2B5EF4-FFF2-40B4-BE49-F238E27FC236}">
                  <a16:creationId xmlns:a16="http://schemas.microsoft.com/office/drawing/2014/main" id="{151F88A3-8485-8218-6FEE-AEAF453664BA}"/>
                </a:ext>
              </a:extLst>
            </p:cNvPr>
            <p:cNvSpPr/>
            <p:nvPr/>
          </p:nvSpPr>
          <p:spPr>
            <a:xfrm>
              <a:off x="5521996" y="2537559"/>
              <a:ext cx="418624" cy="15240"/>
            </a:xfrm>
            <a:prstGeom prst="roundRect">
              <a:avLst>
                <a:gd name="adj" fmla="val 384602"/>
              </a:avLst>
            </a:prstGeom>
            <a:solidFill>
              <a:srgbClr val="C8C9CF"/>
            </a:solidFill>
            <a:ln/>
          </p:spPr>
          <p:txBody>
            <a:bodyPr wrap="square"/>
            <a:lstStyle/>
            <a:p>
              <a:pPr>
                <a:lnSpc>
                  <a:spcPct val="150000"/>
                </a:lnSpc>
              </a:pPr>
              <a:endParaRPr lang="en-IN"/>
            </a:p>
          </p:txBody>
        </p:sp>
        <p:sp>
          <p:nvSpPr>
            <p:cNvPr id="24" name="Shape 22">
              <a:extLst>
                <a:ext uri="{FF2B5EF4-FFF2-40B4-BE49-F238E27FC236}">
                  <a16:creationId xmlns:a16="http://schemas.microsoft.com/office/drawing/2014/main" id="{F3D1411E-8DE8-49C3-A855-283916A4DE37}"/>
                </a:ext>
              </a:extLst>
            </p:cNvPr>
            <p:cNvSpPr/>
            <p:nvPr/>
          </p:nvSpPr>
          <p:spPr>
            <a:xfrm>
              <a:off x="5521996" y="3993534"/>
              <a:ext cx="418624" cy="15240"/>
            </a:xfrm>
            <a:prstGeom prst="roundRect">
              <a:avLst>
                <a:gd name="adj" fmla="val 384602"/>
              </a:avLst>
            </a:prstGeom>
            <a:solidFill>
              <a:srgbClr val="C8C9CF"/>
            </a:solidFill>
            <a:ln/>
          </p:spPr>
          <p:txBody>
            <a:bodyPr wrap="square"/>
            <a:lstStyle/>
            <a:p>
              <a:pPr>
                <a:lnSpc>
                  <a:spcPct val="150000"/>
                </a:lnSpc>
              </a:pPr>
              <a:endParaRPr lang="en-IN"/>
            </a:p>
          </p:txBody>
        </p:sp>
        <p:sp>
          <p:nvSpPr>
            <p:cNvPr id="34" name="Shape 32">
              <a:extLst>
                <a:ext uri="{FF2B5EF4-FFF2-40B4-BE49-F238E27FC236}">
                  <a16:creationId xmlns:a16="http://schemas.microsoft.com/office/drawing/2014/main" id="{420C6E0F-E05D-C9E4-CA06-DDCDAA4E54FC}"/>
                </a:ext>
              </a:extLst>
            </p:cNvPr>
            <p:cNvSpPr/>
            <p:nvPr/>
          </p:nvSpPr>
          <p:spPr>
            <a:xfrm>
              <a:off x="5496596" y="5411410"/>
              <a:ext cx="418624" cy="15240"/>
            </a:xfrm>
            <a:prstGeom prst="roundRect">
              <a:avLst>
                <a:gd name="adj" fmla="val 384602"/>
              </a:avLst>
            </a:prstGeom>
            <a:solidFill>
              <a:srgbClr val="C8C9CF"/>
            </a:solidFill>
            <a:ln/>
          </p:spPr>
          <p:txBody>
            <a:bodyPr wrap="square"/>
            <a:lstStyle/>
            <a:p>
              <a:pPr>
                <a:lnSpc>
                  <a:spcPct val="150000"/>
                </a:lnSpc>
              </a:pPr>
              <a:endParaRPr lang="en-IN"/>
            </a:p>
          </p:txBody>
        </p:sp>
        <p:sp>
          <p:nvSpPr>
            <p:cNvPr id="3" name="Shape 1">
              <a:extLst>
                <a:ext uri="{FF2B5EF4-FFF2-40B4-BE49-F238E27FC236}">
                  <a16:creationId xmlns:a16="http://schemas.microsoft.com/office/drawing/2014/main" id="{70E957A1-8556-11AD-94CD-892682E14EDF}"/>
                </a:ext>
              </a:extLst>
            </p:cNvPr>
            <p:cNvSpPr/>
            <p:nvPr/>
          </p:nvSpPr>
          <p:spPr>
            <a:xfrm>
              <a:off x="6074744" y="880169"/>
              <a:ext cx="15240" cy="5400000"/>
            </a:xfrm>
            <a:prstGeom prst="roundRect">
              <a:avLst>
                <a:gd name="adj" fmla="val 384602"/>
              </a:avLst>
            </a:prstGeom>
            <a:solidFill>
              <a:srgbClr val="C8C9CF"/>
            </a:solidFill>
            <a:ln/>
          </p:spPr>
          <p:txBody>
            <a:bodyPr wrap="square"/>
            <a:lstStyle/>
            <a:p>
              <a:pPr>
                <a:lnSpc>
                  <a:spcPct val="150000"/>
                </a:lnSpc>
              </a:pPr>
              <a:endParaRPr lang="en-IN"/>
            </a:p>
          </p:txBody>
        </p:sp>
        <p:sp>
          <p:nvSpPr>
            <p:cNvPr id="53" name="Shape 3">
              <a:extLst>
                <a:ext uri="{FF2B5EF4-FFF2-40B4-BE49-F238E27FC236}">
                  <a16:creationId xmlns:a16="http://schemas.microsoft.com/office/drawing/2014/main" id="{D538A784-BD12-13C4-8491-7326BF1B21DA}"/>
                </a:ext>
              </a:extLst>
            </p:cNvPr>
            <p:cNvSpPr/>
            <p:nvPr/>
          </p:nvSpPr>
          <p:spPr>
            <a:xfrm>
              <a:off x="5878371" y="1680625"/>
              <a:ext cx="360000" cy="360000"/>
            </a:xfrm>
            <a:prstGeom prst="roundRect">
              <a:avLst>
                <a:gd name="adj" fmla="val 18669"/>
              </a:avLst>
            </a:prstGeom>
            <a:solidFill>
              <a:srgbClr val="E2E3E9"/>
            </a:solidFill>
            <a:ln w="7620">
              <a:solidFill>
                <a:srgbClr val="C8C9CF"/>
              </a:solidFill>
              <a:prstDash val="solid"/>
            </a:ln>
          </p:spPr>
          <p:txBody>
            <a:bodyPr wrap="square"/>
            <a:lstStyle/>
            <a:p>
              <a:pPr>
                <a:lnSpc>
                  <a:spcPct val="150000"/>
                </a:lnSpc>
              </a:pPr>
              <a:endParaRPr lang="en-IN"/>
            </a:p>
          </p:txBody>
        </p:sp>
        <p:sp>
          <p:nvSpPr>
            <p:cNvPr id="54" name="Shape 3">
              <a:extLst>
                <a:ext uri="{FF2B5EF4-FFF2-40B4-BE49-F238E27FC236}">
                  <a16:creationId xmlns:a16="http://schemas.microsoft.com/office/drawing/2014/main" id="{4D363F81-D39E-2C53-BDED-57CB4A1E078A}"/>
                </a:ext>
              </a:extLst>
            </p:cNvPr>
            <p:cNvSpPr/>
            <p:nvPr/>
          </p:nvSpPr>
          <p:spPr>
            <a:xfrm>
              <a:off x="5864108" y="2362418"/>
              <a:ext cx="360000" cy="360000"/>
            </a:xfrm>
            <a:prstGeom prst="roundRect">
              <a:avLst>
                <a:gd name="adj" fmla="val 18669"/>
              </a:avLst>
            </a:prstGeom>
            <a:solidFill>
              <a:srgbClr val="E2E3E9"/>
            </a:solidFill>
            <a:ln w="7620">
              <a:solidFill>
                <a:srgbClr val="C8C9CF"/>
              </a:solidFill>
              <a:prstDash val="solid"/>
            </a:ln>
          </p:spPr>
          <p:txBody>
            <a:bodyPr wrap="square"/>
            <a:lstStyle/>
            <a:p>
              <a:pPr>
                <a:lnSpc>
                  <a:spcPct val="150000"/>
                </a:lnSpc>
              </a:pPr>
              <a:endParaRPr lang="en-IN"/>
            </a:p>
          </p:txBody>
        </p:sp>
        <p:sp>
          <p:nvSpPr>
            <p:cNvPr id="55" name="Shape 3">
              <a:extLst>
                <a:ext uri="{FF2B5EF4-FFF2-40B4-BE49-F238E27FC236}">
                  <a16:creationId xmlns:a16="http://schemas.microsoft.com/office/drawing/2014/main" id="{5F39C0F9-8A6B-8659-4266-5985B4790D0C}"/>
                </a:ext>
              </a:extLst>
            </p:cNvPr>
            <p:cNvSpPr/>
            <p:nvPr/>
          </p:nvSpPr>
          <p:spPr>
            <a:xfrm>
              <a:off x="5885362" y="3844488"/>
              <a:ext cx="360000" cy="360000"/>
            </a:xfrm>
            <a:prstGeom prst="roundRect">
              <a:avLst>
                <a:gd name="adj" fmla="val 18669"/>
              </a:avLst>
            </a:prstGeom>
            <a:solidFill>
              <a:srgbClr val="E2E3E9"/>
            </a:solidFill>
            <a:ln w="7620">
              <a:solidFill>
                <a:srgbClr val="C8C9CF"/>
              </a:solidFill>
              <a:prstDash val="solid"/>
            </a:ln>
          </p:spPr>
          <p:txBody>
            <a:bodyPr wrap="square"/>
            <a:lstStyle/>
            <a:p>
              <a:pPr>
                <a:lnSpc>
                  <a:spcPct val="150000"/>
                </a:lnSpc>
              </a:pPr>
              <a:endParaRPr lang="en-IN"/>
            </a:p>
          </p:txBody>
        </p:sp>
        <p:sp>
          <p:nvSpPr>
            <p:cNvPr id="56" name="Shape 3">
              <a:extLst>
                <a:ext uri="{FF2B5EF4-FFF2-40B4-BE49-F238E27FC236}">
                  <a16:creationId xmlns:a16="http://schemas.microsoft.com/office/drawing/2014/main" id="{05CD7E4F-EEB2-EDC8-CF79-1A76D27624DF}"/>
                </a:ext>
              </a:extLst>
            </p:cNvPr>
            <p:cNvSpPr/>
            <p:nvPr/>
          </p:nvSpPr>
          <p:spPr>
            <a:xfrm>
              <a:off x="5868223" y="4530054"/>
              <a:ext cx="360000" cy="360000"/>
            </a:xfrm>
            <a:prstGeom prst="roundRect">
              <a:avLst>
                <a:gd name="adj" fmla="val 18669"/>
              </a:avLst>
            </a:prstGeom>
            <a:solidFill>
              <a:srgbClr val="E2E3E9"/>
            </a:solidFill>
            <a:ln w="7620">
              <a:solidFill>
                <a:srgbClr val="C8C9CF"/>
              </a:solidFill>
              <a:prstDash val="solid"/>
            </a:ln>
          </p:spPr>
          <p:txBody>
            <a:bodyPr wrap="square"/>
            <a:lstStyle/>
            <a:p>
              <a:pPr>
                <a:lnSpc>
                  <a:spcPct val="150000"/>
                </a:lnSpc>
              </a:pPr>
              <a:endParaRPr lang="en-IN"/>
            </a:p>
          </p:txBody>
        </p:sp>
        <p:sp>
          <p:nvSpPr>
            <p:cNvPr id="57" name="Shape 3">
              <a:extLst>
                <a:ext uri="{FF2B5EF4-FFF2-40B4-BE49-F238E27FC236}">
                  <a16:creationId xmlns:a16="http://schemas.microsoft.com/office/drawing/2014/main" id="{1CFCFA93-07C1-3A8E-D84D-8B3C298AC1F1}"/>
                </a:ext>
              </a:extLst>
            </p:cNvPr>
            <p:cNvSpPr/>
            <p:nvPr/>
          </p:nvSpPr>
          <p:spPr>
            <a:xfrm>
              <a:off x="5864108" y="5224799"/>
              <a:ext cx="360000" cy="360000"/>
            </a:xfrm>
            <a:prstGeom prst="roundRect">
              <a:avLst>
                <a:gd name="adj" fmla="val 18669"/>
              </a:avLst>
            </a:prstGeom>
            <a:solidFill>
              <a:srgbClr val="E2E3E9"/>
            </a:solidFill>
            <a:ln w="7620">
              <a:solidFill>
                <a:srgbClr val="C8C9CF"/>
              </a:solidFill>
              <a:prstDash val="solid"/>
            </a:ln>
          </p:spPr>
          <p:txBody>
            <a:bodyPr wrap="square"/>
            <a:lstStyle/>
            <a:p>
              <a:pPr>
                <a:lnSpc>
                  <a:spcPct val="150000"/>
                </a:lnSpc>
              </a:pPr>
              <a:endParaRPr lang="en-IN"/>
            </a:p>
          </p:txBody>
        </p:sp>
        <p:sp>
          <p:nvSpPr>
            <p:cNvPr id="58" name="Shape 3">
              <a:extLst>
                <a:ext uri="{FF2B5EF4-FFF2-40B4-BE49-F238E27FC236}">
                  <a16:creationId xmlns:a16="http://schemas.microsoft.com/office/drawing/2014/main" id="{A3ADE833-689E-FF1B-E091-7B662FAE7D3D}"/>
                </a:ext>
              </a:extLst>
            </p:cNvPr>
            <p:cNvSpPr/>
            <p:nvPr/>
          </p:nvSpPr>
          <p:spPr>
            <a:xfrm>
              <a:off x="5867465" y="5972382"/>
              <a:ext cx="360000" cy="360000"/>
            </a:xfrm>
            <a:prstGeom prst="roundRect">
              <a:avLst>
                <a:gd name="adj" fmla="val 18669"/>
              </a:avLst>
            </a:prstGeom>
            <a:solidFill>
              <a:srgbClr val="E2E3E9"/>
            </a:solidFill>
            <a:ln w="7620">
              <a:solidFill>
                <a:srgbClr val="C8C9CF"/>
              </a:solidFill>
              <a:prstDash val="solid"/>
            </a:ln>
          </p:spPr>
          <p:txBody>
            <a:bodyPr wrap="square"/>
            <a:lstStyle/>
            <a:p>
              <a:pPr>
                <a:lnSpc>
                  <a:spcPct val="150000"/>
                </a:lnSpc>
              </a:pPr>
              <a:endParaRPr lang="en-IN"/>
            </a:p>
          </p:txBody>
        </p:sp>
        <p:sp>
          <p:nvSpPr>
            <p:cNvPr id="51" name="Rectangle 50">
              <a:extLst>
                <a:ext uri="{FF2B5EF4-FFF2-40B4-BE49-F238E27FC236}">
                  <a16:creationId xmlns:a16="http://schemas.microsoft.com/office/drawing/2014/main" id="{DD0AEF9B-0F55-B276-C6E4-DB22E62FD6C3}"/>
                </a:ext>
              </a:extLst>
            </p:cNvPr>
            <p:cNvSpPr/>
            <p:nvPr/>
          </p:nvSpPr>
          <p:spPr>
            <a:xfrm>
              <a:off x="18448" y="5102797"/>
              <a:ext cx="5471218" cy="1030252"/>
            </a:xfrm>
            <a:prstGeom prst="rect">
              <a:avLst/>
            </a:prstGeom>
            <a:solidFill>
              <a:srgbClr val="E7E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0" name="Rectangle 49">
              <a:extLst>
                <a:ext uri="{FF2B5EF4-FFF2-40B4-BE49-F238E27FC236}">
                  <a16:creationId xmlns:a16="http://schemas.microsoft.com/office/drawing/2014/main" id="{9FA1357D-DB66-CAFA-D6E9-7A7C1FF5CCB5}"/>
                </a:ext>
              </a:extLst>
            </p:cNvPr>
            <p:cNvSpPr/>
            <p:nvPr/>
          </p:nvSpPr>
          <p:spPr>
            <a:xfrm>
              <a:off x="6226" y="3698557"/>
              <a:ext cx="5524345" cy="1146813"/>
            </a:xfrm>
            <a:prstGeom prst="rect">
              <a:avLst/>
            </a:prstGeom>
            <a:solidFill>
              <a:srgbClr val="E7E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9" name="Rectangle 48">
              <a:extLst>
                <a:ext uri="{FF2B5EF4-FFF2-40B4-BE49-F238E27FC236}">
                  <a16:creationId xmlns:a16="http://schemas.microsoft.com/office/drawing/2014/main" id="{F68D8606-16F9-2F29-A8C2-A6741C58B294}"/>
                </a:ext>
              </a:extLst>
            </p:cNvPr>
            <p:cNvSpPr/>
            <p:nvPr/>
          </p:nvSpPr>
          <p:spPr>
            <a:xfrm>
              <a:off x="6634157" y="5647251"/>
              <a:ext cx="5586107" cy="1146813"/>
            </a:xfrm>
            <a:prstGeom prst="rect">
              <a:avLst/>
            </a:prstGeom>
            <a:solidFill>
              <a:srgbClr val="E7E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8" name="Rectangle 47">
              <a:extLst>
                <a:ext uri="{FF2B5EF4-FFF2-40B4-BE49-F238E27FC236}">
                  <a16:creationId xmlns:a16="http://schemas.microsoft.com/office/drawing/2014/main" id="{3AC1B2DC-445D-0452-280D-0BB0DC9C45D8}"/>
                </a:ext>
              </a:extLst>
            </p:cNvPr>
            <p:cNvSpPr/>
            <p:nvPr/>
          </p:nvSpPr>
          <p:spPr>
            <a:xfrm>
              <a:off x="6624339" y="4227890"/>
              <a:ext cx="5586107" cy="1146813"/>
            </a:xfrm>
            <a:prstGeom prst="rect">
              <a:avLst/>
            </a:prstGeom>
            <a:solidFill>
              <a:srgbClr val="E7E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7" name="Rectangle 46">
              <a:extLst>
                <a:ext uri="{FF2B5EF4-FFF2-40B4-BE49-F238E27FC236}">
                  <a16:creationId xmlns:a16="http://schemas.microsoft.com/office/drawing/2014/main" id="{FF193702-E0D4-9607-7334-7D059A2919DC}"/>
                </a:ext>
              </a:extLst>
            </p:cNvPr>
            <p:cNvSpPr/>
            <p:nvPr/>
          </p:nvSpPr>
          <p:spPr>
            <a:xfrm>
              <a:off x="6624340" y="2696525"/>
              <a:ext cx="5586107" cy="1146813"/>
            </a:xfrm>
            <a:prstGeom prst="rect">
              <a:avLst/>
            </a:prstGeom>
            <a:solidFill>
              <a:srgbClr val="E7E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Rectangle 45">
              <a:extLst>
                <a:ext uri="{FF2B5EF4-FFF2-40B4-BE49-F238E27FC236}">
                  <a16:creationId xmlns:a16="http://schemas.microsoft.com/office/drawing/2014/main" id="{313A96E0-9790-4796-BB26-9579448002DA}"/>
                </a:ext>
              </a:extLst>
            </p:cNvPr>
            <p:cNvSpPr/>
            <p:nvPr/>
          </p:nvSpPr>
          <p:spPr>
            <a:xfrm>
              <a:off x="-2350" y="2119379"/>
              <a:ext cx="5524345" cy="1146813"/>
            </a:xfrm>
            <a:prstGeom prst="rect">
              <a:avLst/>
            </a:prstGeom>
            <a:solidFill>
              <a:srgbClr val="E7E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5" name="Rectangle 44">
              <a:extLst>
                <a:ext uri="{FF2B5EF4-FFF2-40B4-BE49-F238E27FC236}">
                  <a16:creationId xmlns:a16="http://schemas.microsoft.com/office/drawing/2014/main" id="{8C6A4B4A-B860-5B38-7801-DEBA9A36FA09}"/>
                </a:ext>
              </a:extLst>
            </p:cNvPr>
            <p:cNvSpPr/>
            <p:nvPr/>
          </p:nvSpPr>
          <p:spPr>
            <a:xfrm>
              <a:off x="6624341" y="1216576"/>
              <a:ext cx="5586107" cy="1146813"/>
            </a:xfrm>
            <a:prstGeom prst="rect">
              <a:avLst/>
            </a:prstGeom>
            <a:solidFill>
              <a:srgbClr val="E7E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4" name="Rectangle 43">
              <a:extLst>
                <a:ext uri="{FF2B5EF4-FFF2-40B4-BE49-F238E27FC236}">
                  <a16:creationId xmlns:a16="http://schemas.microsoft.com/office/drawing/2014/main" id="{FFC50BA3-7602-1C15-D5B5-47DC3EBDEE94}"/>
                </a:ext>
              </a:extLst>
            </p:cNvPr>
            <p:cNvSpPr/>
            <p:nvPr/>
          </p:nvSpPr>
          <p:spPr>
            <a:xfrm>
              <a:off x="0" y="765409"/>
              <a:ext cx="5524345" cy="1146813"/>
            </a:xfrm>
            <a:prstGeom prst="rect">
              <a:avLst/>
            </a:prstGeom>
            <a:solidFill>
              <a:srgbClr val="E7E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Shape 2">
              <a:extLst>
                <a:ext uri="{FF2B5EF4-FFF2-40B4-BE49-F238E27FC236}">
                  <a16:creationId xmlns:a16="http://schemas.microsoft.com/office/drawing/2014/main" id="{A95A3E93-DA45-B0A0-EAC4-A5124C515FDA}"/>
                </a:ext>
              </a:extLst>
            </p:cNvPr>
            <p:cNvSpPr/>
            <p:nvPr/>
          </p:nvSpPr>
          <p:spPr>
            <a:xfrm>
              <a:off x="5521996" y="965973"/>
              <a:ext cx="418624" cy="15240"/>
            </a:xfrm>
            <a:prstGeom prst="roundRect">
              <a:avLst>
                <a:gd name="adj" fmla="val 384602"/>
              </a:avLst>
            </a:prstGeom>
            <a:solidFill>
              <a:srgbClr val="C8C9CF"/>
            </a:solidFill>
            <a:ln/>
          </p:spPr>
          <p:txBody>
            <a:bodyPr wrap="square"/>
            <a:lstStyle/>
            <a:p>
              <a:pPr>
                <a:lnSpc>
                  <a:spcPct val="150000"/>
                </a:lnSpc>
              </a:pPr>
              <a:endParaRPr lang="en-IN"/>
            </a:p>
          </p:txBody>
        </p:sp>
        <p:sp>
          <p:nvSpPr>
            <p:cNvPr id="5" name="Shape 3">
              <a:extLst>
                <a:ext uri="{FF2B5EF4-FFF2-40B4-BE49-F238E27FC236}">
                  <a16:creationId xmlns:a16="http://schemas.microsoft.com/office/drawing/2014/main" id="{BBD9BDCF-FA15-B01E-65CD-36649BA7A6DA}"/>
                </a:ext>
              </a:extLst>
            </p:cNvPr>
            <p:cNvSpPr/>
            <p:nvPr/>
          </p:nvSpPr>
          <p:spPr>
            <a:xfrm>
              <a:off x="5879348" y="845159"/>
              <a:ext cx="360000" cy="360000"/>
            </a:xfrm>
            <a:prstGeom prst="roundRect">
              <a:avLst>
                <a:gd name="adj" fmla="val 18669"/>
              </a:avLst>
            </a:prstGeom>
            <a:solidFill>
              <a:srgbClr val="E2E3E9"/>
            </a:solidFill>
            <a:ln w="7620">
              <a:solidFill>
                <a:srgbClr val="C8C9CF"/>
              </a:solidFill>
              <a:prstDash val="solid"/>
            </a:ln>
          </p:spPr>
          <p:txBody>
            <a:bodyPr wrap="square"/>
            <a:lstStyle/>
            <a:p>
              <a:pPr>
                <a:lnSpc>
                  <a:spcPct val="150000"/>
                </a:lnSpc>
              </a:pPr>
              <a:endParaRPr lang="en-IN"/>
            </a:p>
          </p:txBody>
        </p:sp>
        <p:sp>
          <p:nvSpPr>
            <p:cNvPr id="6" name="Text 4">
              <a:extLst>
                <a:ext uri="{FF2B5EF4-FFF2-40B4-BE49-F238E27FC236}">
                  <a16:creationId xmlns:a16="http://schemas.microsoft.com/office/drawing/2014/main" id="{4CF4EF5C-9831-C0F5-397C-E4B975B9680B}"/>
                </a:ext>
              </a:extLst>
            </p:cNvPr>
            <p:cNvSpPr/>
            <p:nvPr/>
          </p:nvSpPr>
          <p:spPr>
            <a:xfrm>
              <a:off x="5954692" y="779971"/>
              <a:ext cx="209312" cy="261580"/>
            </a:xfrm>
            <a:prstGeom prst="rect">
              <a:avLst/>
            </a:prstGeom>
            <a:noFill/>
            <a:ln/>
          </p:spPr>
          <p:txBody>
            <a:bodyPr wrap="square" lIns="0" tIns="0" rIns="0" bIns="0" rtlCol="0" anchor="t"/>
            <a:lstStyle/>
            <a:p>
              <a:pPr marL="0" indent="0" algn="ctr">
                <a:lnSpc>
                  <a:spcPct val="150000"/>
                </a:lnSpc>
                <a:buNone/>
              </a:pPr>
              <a:r>
                <a:rPr lang="en-US" sz="2000" b="1" dirty="0">
                  <a:latin typeface="+mj-lt"/>
                  <a:ea typeface="Instrument Sans Semi Bold" pitchFamily="34" charset="-122"/>
                  <a:cs typeface="Instrument Sans Semi Bold" pitchFamily="34" charset="-120"/>
                </a:rPr>
                <a:t>1</a:t>
              </a:r>
              <a:endParaRPr lang="en-US" sz="2000" b="1" dirty="0">
                <a:latin typeface="+mj-lt"/>
              </a:endParaRPr>
            </a:p>
          </p:txBody>
        </p:sp>
        <p:sp>
          <p:nvSpPr>
            <p:cNvPr id="7" name="Text 5">
              <a:extLst>
                <a:ext uri="{FF2B5EF4-FFF2-40B4-BE49-F238E27FC236}">
                  <a16:creationId xmlns:a16="http://schemas.microsoft.com/office/drawing/2014/main" id="{9257879A-8F50-4676-1440-DF11649B1986}"/>
                </a:ext>
              </a:extLst>
            </p:cNvPr>
            <p:cNvSpPr/>
            <p:nvPr/>
          </p:nvSpPr>
          <p:spPr>
            <a:xfrm>
              <a:off x="2152048" y="732253"/>
              <a:ext cx="3232609" cy="559234"/>
            </a:xfrm>
            <a:prstGeom prst="rect">
              <a:avLst/>
            </a:prstGeom>
            <a:noFill/>
            <a:ln/>
          </p:spPr>
          <p:txBody>
            <a:bodyPr wrap="square" lIns="0" tIns="0" rIns="0" bIns="0" rtlCol="0" anchor="t"/>
            <a:lstStyle/>
            <a:p>
              <a:pPr marL="0" indent="0" algn="r">
                <a:lnSpc>
                  <a:spcPct val="150000"/>
                </a:lnSpc>
                <a:buNone/>
              </a:pPr>
              <a:r>
                <a:rPr lang="en-US" sz="2000" b="1" dirty="0">
                  <a:ea typeface="Instrument Sans Semi Bold" pitchFamily="34" charset="-122"/>
                  <a:cs typeface="Instrument Sans Semi Bold" pitchFamily="34" charset="-120"/>
                </a:rPr>
                <a:t>Workshop Orientation </a:t>
              </a:r>
              <a:endParaRPr lang="en-US" sz="2000" b="1" dirty="0"/>
            </a:p>
          </p:txBody>
        </p:sp>
        <p:sp>
          <p:nvSpPr>
            <p:cNvPr id="8" name="Text 6">
              <a:extLst>
                <a:ext uri="{FF2B5EF4-FFF2-40B4-BE49-F238E27FC236}">
                  <a16:creationId xmlns:a16="http://schemas.microsoft.com/office/drawing/2014/main" id="{C72472FC-E6F3-0845-8313-655EFE93C93B}"/>
                </a:ext>
              </a:extLst>
            </p:cNvPr>
            <p:cNvSpPr/>
            <p:nvPr/>
          </p:nvSpPr>
          <p:spPr>
            <a:xfrm>
              <a:off x="249236" y="1186924"/>
              <a:ext cx="5038327" cy="631537"/>
            </a:xfrm>
            <a:prstGeom prst="rect">
              <a:avLst/>
            </a:prstGeom>
            <a:noFill/>
            <a:ln/>
          </p:spPr>
          <p:txBody>
            <a:bodyPr wrap="square" lIns="0" tIns="0" rIns="0" bIns="0" rtlCol="0" anchor="t"/>
            <a:lstStyle/>
            <a:p>
              <a:pPr marL="0" indent="0" algn="r">
                <a:buNone/>
              </a:pPr>
              <a:r>
                <a:rPr lang="en-US" sz="2000" dirty="0">
                  <a:ea typeface="Instrument Sans Medium" pitchFamily="34" charset="-122"/>
                  <a:cs typeface="Instrument Sans Medium" pitchFamily="34" charset="-120"/>
                </a:rPr>
                <a:t>Sensitisation of GP members and VWSC on roles, responsibilities, and O&amp;M procedures</a:t>
              </a:r>
              <a:endParaRPr lang="en-US" sz="2000" dirty="0"/>
            </a:p>
          </p:txBody>
        </p:sp>
        <p:sp>
          <p:nvSpPr>
            <p:cNvPr id="9" name="Shape 7">
              <a:extLst>
                <a:ext uri="{FF2B5EF4-FFF2-40B4-BE49-F238E27FC236}">
                  <a16:creationId xmlns:a16="http://schemas.microsoft.com/office/drawing/2014/main" id="{6CCFD0A3-F845-747B-803B-2474DCA1A355}"/>
                </a:ext>
              </a:extLst>
            </p:cNvPr>
            <p:cNvSpPr/>
            <p:nvPr/>
          </p:nvSpPr>
          <p:spPr>
            <a:xfrm>
              <a:off x="6224108" y="1803221"/>
              <a:ext cx="418624" cy="15240"/>
            </a:xfrm>
            <a:prstGeom prst="roundRect">
              <a:avLst>
                <a:gd name="adj" fmla="val 384602"/>
              </a:avLst>
            </a:prstGeom>
            <a:solidFill>
              <a:srgbClr val="C8C9CF"/>
            </a:solidFill>
            <a:ln/>
          </p:spPr>
          <p:txBody>
            <a:bodyPr wrap="square"/>
            <a:lstStyle/>
            <a:p>
              <a:pPr>
                <a:lnSpc>
                  <a:spcPct val="150000"/>
                </a:lnSpc>
              </a:pPr>
              <a:endParaRPr lang="en-IN"/>
            </a:p>
          </p:txBody>
        </p:sp>
        <p:sp>
          <p:nvSpPr>
            <p:cNvPr id="11" name="Text 9">
              <a:extLst>
                <a:ext uri="{FF2B5EF4-FFF2-40B4-BE49-F238E27FC236}">
                  <a16:creationId xmlns:a16="http://schemas.microsoft.com/office/drawing/2014/main" id="{52D01906-A924-C7DE-895C-3EC004BC3C98}"/>
                </a:ext>
              </a:extLst>
            </p:cNvPr>
            <p:cNvSpPr/>
            <p:nvPr/>
          </p:nvSpPr>
          <p:spPr>
            <a:xfrm>
              <a:off x="5939452" y="1603580"/>
              <a:ext cx="209312" cy="261580"/>
            </a:xfrm>
            <a:prstGeom prst="rect">
              <a:avLst/>
            </a:prstGeom>
            <a:noFill/>
            <a:ln/>
          </p:spPr>
          <p:txBody>
            <a:bodyPr wrap="square" lIns="0" tIns="0" rIns="0" bIns="0" rtlCol="0" anchor="t"/>
            <a:lstStyle/>
            <a:p>
              <a:pPr marL="0" indent="0" algn="ctr">
                <a:lnSpc>
                  <a:spcPct val="150000"/>
                </a:lnSpc>
                <a:buNone/>
              </a:pPr>
              <a:r>
                <a:rPr lang="en-US" sz="2000" b="1" dirty="0">
                  <a:ea typeface="Instrument Sans Semi Bold" pitchFamily="34" charset="-122"/>
                  <a:cs typeface="Instrument Sans Semi Bold" pitchFamily="34" charset="-120"/>
                </a:rPr>
                <a:t>2</a:t>
              </a:r>
              <a:endParaRPr lang="en-US" sz="2000" b="1" dirty="0"/>
            </a:p>
          </p:txBody>
        </p:sp>
        <p:sp>
          <p:nvSpPr>
            <p:cNvPr id="12" name="Text 10">
              <a:extLst>
                <a:ext uri="{FF2B5EF4-FFF2-40B4-BE49-F238E27FC236}">
                  <a16:creationId xmlns:a16="http://schemas.microsoft.com/office/drawing/2014/main" id="{D381023E-27C9-2C12-F8D5-4B81F8954197}"/>
                </a:ext>
              </a:extLst>
            </p:cNvPr>
            <p:cNvSpPr/>
            <p:nvPr/>
          </p:nvSpPr>
          <p:spPr>
            <a:xfrm>
              <a:off x="2935043" y="2141444"/>
              <a:ext cx="2479186" cy="378967"/>
            </a:xfrm>
            <a:prstGeom prst="rect">
              <a:avLst/>
            </a:prstGeom>
            <a:noFill/>
            <a:ln/>
          </p:spPr>
          <p:txBody>
            <a:bodyPr wrap="square" lIns="0" tIns="0" rIns="0" bIns="0" rtlCol="0" anchor="ctr"/>
            <a:lstStyle/>
            <a:p>
              <a:pPr marL="0" indent="0" algn="r">
                <a:buNone/>
              </a:pPr>
              <a:r>
                <a:rPr lang="en-US" sz="2000" b="1" dirty="0">
                  <a:ea typeface="Instrument Sans Semi Bold" pitchFamily="34" charset="-122"/>
                  <a:cs typeface="Instrument Sans Semi Bold" pitchFamily="34" charset="-120"/>
                </a:rPr>
                <a:t>Jal Bandhan Yatra</a:t>
              </a:r>
              <a:endParaRPr lang="en-US" sz="2000" b="1" dirty="0"/>
            </a:p>
          </p:txBody>
        </p:sp>
        <p:sp>
          <p:nvSpPr>
            <p:cNvPr id="13" name="Text 11">
              <a:extLst>
                <a:ext uri="{FF2B5EF4-FFF2-40B4-BE49-F238E27FC236}">
                  <a16:creationId xmlns:a16="http://schemas.microsoft.com/office/drawing/2014/main" id="{9859CBC3-EA00-F568-378F-D59CA486BE86}"/>
                </a:ext>
              </a:extLst>
            </p:cNvPr>
            <p:cNvSpPr/>
            <p:nvPr/>
          </p:nvSpPr>
          <p:spPr>
            <a:xfrm>
              <a:off x="37821" y="2494677"/>
              <a:ext cx="5399898" cy="715438"/>
            </a:xfrm>
            <a:prstGeom prst="rect">
              <a:avLst/>
            </a:prstGeom>
            <a:noFill/>
            <a:ln/>
          </p:spPr>
          <p:txBody>
            <a:bodyPr wrap="square" lIns="0" tIns="0" rIns="0" bIns="0" rtlCol="0" anchor="t"/>
            <a:lstStyle/>
            <a:p>
              <a:pPr marL="0" indent="0" algn="r">
                <a:buNone/>
              </a:pPr>
              <a:r>
                <a:rPr lang="en-US" sz="2000" dirty="0">
                  <a:ea typeface="Instrument Sans Medium" pitchFamily="34" charset="-122"/>
                  <a:cs typeface="Instrument Sans Medium" pitchFamily="34" charset="-120"/>
                </a:rPr>
                <a:t>Transect walk through the scheme infrastructure with community participation</a:t>
              </a:r>
              <a:endParaRPr lang="en-US" sz="2000" dirty="0"/>
            </a:p>
          </p:txBody>
        </p:sp>
        <p:sp>
          <p:nvSpPr>
            <p:cNvPr id="16" name="Text 14">
              <a:extLst>
                <a:ext uri="{FF2B5EF4-FFF2-40B4-BE49-F238E27FC236}">
                  <a16:creationId xmlns:a16="http://schemas.microsoft.com/office/drawing/2014/main" id="{712C840A-A01F-D331-AB0A-98013138F5F1}"/>
                </a:ext>
              </a:extLst>
            </p:cNvPr>
            <p:cNvSpPr/>
            <p:nvPr/>
          </p:nvSpPr>
          <p:spPr>
            <a:xfrm>
              <a:off x="5939452" y="2275534"/>
              <a:ext cx="209312" cy="261580"/>
            </a:xfrm>
            <a:prstGeom prst="rect">
              <a:avLst/>
            </a:prstGeom>
            <a:noFill/>
            <a:ln/>
          </p:spPr>
          <p:txBody>
            <a:bodyPr wrap="square" lIns="0" tIns="0" rIns="0" bIns="0" rtlCol="0" anchor="t"/>
            <a:lstStyle/>
            <a:p>
              <a:pPr marL="0" indent="0" algn="ctr">
                <a:lnSpc>
                  <a:spcPct val="150000"/>
                </a:lnSpc>
                <a:buNone/>
              </a:pPr>
              <a:r>
                <a:rPr lang="en-US" sz="2000" b="1" dirty="0">
                  <a:ea typeface="Instrument Sans Semi Bold" pitchFamily="34" charset="-122"/>
                  <a:cs typeface="Instrument Sans Semi Bold" pitchFamily="34" charset="-120"/>
                </a:rPr>
                <a:t>3</a:t>
              </a:r>
              <a:endParaRPr lang="en-US" sz="2000" b="1" dirty="0"/>
            </a:p>
          </p:txBody>
        </p:sp>
        <p:sp>
          <p:nvSpPr>
            <p:cNvPr id="17" name="Text 15">
              <a:extLst>
                <a:ext uri="{FF2B5EF4-FFF2-40B4-BE49-F238E27FC236}">
                  <a16:creationId xmlns:a16="http://schemas.microsoft.com/office/drawing/2014/main" id="{C3CEEC3C-4B1B-FB17-D127-0D91264719B3}"/>
                </a:ext>
              </a:extLst>
            </p:cNvPr>
            <p:cNvSpPr/>
            <p:nvPr/>
          </p:nvSpPr>
          <p:spPr>
            <a:xfrm>
              <a:off x="6675062" y="1291487"/>
              <a:ext cx="2636895" cy="300810"/>
            </a:xfrm>
            <a:prstGeom prst="rect">
              <a:avLst/>
            </a:prstGeom>
            <a:noFill/>
            <a:ln/>
          </p:spPr>
          <p:txBody>
            <a:bodyPr wrap="square" lIns="0" tIns="0" rIns="0" bIns="0" rtlCol="0" anchor="t"/>
            <a:lstStyle/>
            <a:p>
              <a:pPr marL="0" indent="0" algn="r">
                <a:buNone/>
              </a:pPr>
              <a:r>
                <a:rPr lang="en-US" sz="2000" b="1" dirty="0">
                  <a:ea typeface="Instrument Sans Semi Bold" pitchFamily="34" charset="-122"/>
                  <a:cs typeface="Instrument Sans Semi Bold" pitchFamily="34" charset="-120"/>
                </a:rPr>
                <a:t>Technical Assessment</a:t>
              </a:r>
              <a:endParaRPr lang="en-US" sz="2000" b="1" dirty="0"/>
            </a:p>
          </p:txBody>
        </p:sp>
        <p:sp>
          <p:nvSpPr>
            <p:cNvPr id="18" name="Text 16">
              <a:extLst>
                <a:ext uri="{FF2B5EF4-FFF2-40B4-BE49-F238E27FC236}">
                  <a16:creationId xmlns:a16="http://schemas.microsoft.com/office/drawing/2014/main" id="{43916E07-E1A9-C189-2400-A6954EC2FEC9}"/>
                </a:ext>
              </a:extLst>
            </p:cNvPr>
            <p:cNvSpPr/>
            <p:nvPr/>
          </p:nvSpPr>
          <p:spPr>
            <a:xfrm>
              <a:off x="6701513" y="1633369"/>
              <a:ext cx="5198078" cy="630265"/>
            </a:xfrm>
            <a:prstGeom prst="rect">
              <a:avLst/>
            </a:prstGeom>
            <a:noFill/>
            <a:ln/>
          </p:spPr>
          <p:txBody>
            <a:bodyPr wrap="square" lIns="0" tIns="0" rIns="0" bIns="0" rtlCol="0" anchor="t"/>
            <a:lstStyle/>
            <a:p>
              <a:pPr marL="0" indent="0">
                <a:buNone/>
              </a:pPr>
              <a:r>
                <a:rPr lang="en-US" sz="2000" dirty="0">
                  <a:ea typeface="Instrument Sans Medium" pitchFamily="34" charset="-122"/>
                  <a:cs typeface="Instrument Sans Medium" pitchFamily="34" charset="-120"/>
                </a:rPr>
                <a:t>Joint inspection and sharing of asset inventory with local stakeholders</a:t>
              </a:r>
              <a:endParaRPr lang="en-US" sz="2000" dirty="0"/>
            </a:p>
          </p:txBody>
        </p:sp>
        <p:sp>
          <p:nvSpPr>
            <p:cNvPr id="19" name="Shape 17">
              <a:extLst>
                <a:ext uri="{FF2B5EF4-FFF2-40B4-BE49-F238E27FC236}">
                  <a16:creationId xmlns:a16="http://schemas.microsoft.com/office/drawing/2014/main" id="{5A5FEE0D-DD1D-1022-1381-76218B71D50F}"/>
                </a:ext>
              </a:extLst>
            </p:cNvPr>
            <p:cNvSpPr/>
            <p:nvPr/>
          </p:nvSpPr>
          <p:spPr>
            <a:xfrm>
              <a:off x="6224108" y="3246496"/>
              <a:ext cx="418624" cy="15240"/>
            </a:xfrm>
            <a:prstGeom prst="roundRect">
              <a:avLst>
                <a:gd name="adj" fmla="val 384602"/>
              </a:avLst>
            </a:prstGeom>
            <a:solidFill>
              <a:srgbClr val="C8C9CF"/>
            </a:solidFill>
            <a:ln/>
          </p:spPr>
          <p:txBody>
            <a:bodyPr wrap="square"/>
            <a:lstStyle/>
            <a:p>
              <a:pPr>
                <a:lnSpc>
                  <a:spcPct val="150000"/>
                </a:lnSpc>
              </a:pPr>
              <a:endParaRPr lang="en-IN"/>
            </a:p>
          </p:txBody>
        </p:sp>
        <p:sp>
          <p:nvSpPr>
            <p:cNvPr id="22" name="Text 20">
              <a:extLst>
                <a:ext uri="{FF2B5EF4-FFF2-40B4-BE49-F238E27FC236}">
                  <a16:creationId xmlns:a16="http://schemas.microsoft.com/office/drawing/2014/main" id="{4A4E7663-15A8-6FCA-5FFD-6C9162DCC59C}"/>
                </a:ext>
              </a:extLst>
            </p:cNvPr>
            <p:cNvSpPr/>
            <p:nvPr/>
          </p:nvSpPr>
          <p:spPr>
            <a:xfrm>
              <a:off x="6721317" y="2713525"/>
              <a:ext cx="3030964" cy="359001"/>
            </a:xfrm>
            <a:prstGeom prst="rect">
              <a:avLst/>
            </a:prstGeom>
            <a:noFill/>
            <a:ln/>
          </p:spPr>
          <p:txBody>
            <a:bodyPr wrap="square" lIns="0" tIns="0" rIns="0" bIns="0" rtlCol="0" anchor="ctr"/>
            <a:lstStyle/>
            <a:p>
              <a:pPr lvl="0"/>
              <a:r>
                <a:rPr lang="en-US" sz="2000" b="1" dirty="0"/>
                <a:t>Self-assessment Matrix</a:t>
              </a:r>
            </a:p>
          </p:txBody>
        </p:sp>
        <p:sp>
          <p:nvSpPr>
            <p:cNvPr id="23" name="Text 21">
              <a:extLst>
                <a:ext uri="{FF2B5EF4-FFF2-40B4-BE49-F238E27FC236}">
                  <a16:creationId xmlns:a16="http://schemas.microsoft.com/office/drawing/2014/main" id="{3625AE3F-8614-D6DB-B839-DF055FCA0C15}"/>
                </a:ext>
              </a:extLst>
            </p:cNvPr>
            <p:cNvSpPr/>
            <p:nvPr/>
          </p:nvSpPr>
          <p:spPr>
            <a:xfrm>
              <a:off x="6721317" y="2961230"/>
              <a:ext cx="5409395" cy="916368"/>
            </a:xfrm>
            <a:prstGeom prst="rect">
              <a:avLst/>
            </a:prstGeom>
            <a:noFill/>
            <a:ln/>
          </p:spPr>
          <p:txBody>
            <a:bodyPr wrap="square" lIns="0" tIns="0" rIns="0" bIns="0" rtlCol="0" anchor="ctr"/>
            <a:lstStyle/>
            <a:p>
              <a:r>
                <a:rPr lang="en-US" dirty="0"/>
                <a:t>Focus Group Discussion with GP/ VWSC to facilitate filling up Self-assessment Matrix </a:t>
              </a:r>
            </a:p>
          </p:txBody>
        </p:sp>
        <p:sp>
          <p:nvSpPr>
            <p:cNvPr id="26" name="Text 24">
              <a:extLst>
                <a:ext uri="{FF2B5EF4-FFF2-40B4-BE49-F238E27FC236}">
                  <a16:creationId xmlns:a16="http://schemas.microsoft.com/office/drawing/2014/main" id="{DB2C4990-7E81-BB83-7D68-2F58CAF8F524}"/>
                </a:ext>
              </a:extLst>
            </p:cNvPr>
            <p:cNvSpPr/>
            <p:nvPr/>
          </p:nvSpPr>
          <p:spPr>
            <a:xfrm>
              <a:off x="5979184" y="3770125"/>
              <a:ext cx="209312" cy="261580"/>
            </a:xfrm>
            <a:prstGeom prst="rect">
              <a:avLst/>
            </a:prstGeom>
            <a:noFill/>
            <a:ln/>
          </p:spPr>
          <p:txBody>
            <a:bodyPr wrap="square" lIns="0" tIns="0" rIns="0" bIns="0" rtlCol="0" anchor="t"/>
            <a:lstStyle/>
            <a:p>
              <a:pPr marL="0" indent="0" algn="ctr">
                <a:lnSpc>
                  <a:spcPct val="150000"/>
                </a:lnSpc>
                <a:buNone/>
              </a:pPr>
              <a:r>
                <a:rPr lang="en-US" sz="2000" b="1" dirty="0"/>
                <a:t>5</a:t>
              </a:r>
            </a:p>
          </p:txBody>
        </p:sp>
        <p:sp>
          <p:nvSpPr>
            <p:cNvPr id="27" name="Text 25">
              <a:extLst>
                <a:ext uri="{FF2B5EF4-FFF2-40B4-BE49-F238E27FC236}">
                  <a16:creationId xmlns:a16="http://schemas.microsoft.com/office/drawing/2014/main" id="{D3F0C87B-2C61-CC79-EE34-0E447313F198}"/>
                </a:ext>
              </a:extLst>
            </p:cNvPr>
            <p:cNvSpPr/>
            <p:nvPr/>
          </p:nvSpPr>
          <p:spPr>
            <a:xfrm>
              <a:off x="2768398" y="3729739"/>
              <a:ext cx="2636896" cy="301966"/>
            </a:xfrm>
            <a:prstGeom prst="rect">
              <a:avLst/>
            </a:prstGeom>
            <a:noFill/>
            <a:ln/>
          </p:spPr>
          <p:txBody>
            <a:bodyPr wrap="square" lIns="0" tIns="0" rIns="0" bIns="0" rtlCol="0" anchor="ctr"/>
            <a:lstStyle/>
            <a:p>
              <a:pPr marL="0" indent="0" algn="r">
                <a:buNone/>
              </a:pPr>
              <a:r>
                <a:rPr lang="en-US" sz="2000" b="1" dirty="0">
                  <a:ea typeface="Instrument Sans Semi Bold" pitchFamily="34" charset="-122"/>
                  <a:cs typeface="Instrument Sans Semi Bold" pitchFamily="34" charset="-120"/>
                </a:rPr>
                <a:t>Financial Planning</a:t>
              </a:r>
              <a:endParaRPr lang="en-US" sz="2000" b="1" dirty="0"/>
            </a:p>
          </p:txBody>
        </p:sp>
        <p:sp>
          <p:nvSpPr>
            <p:cNvPr id="28" name="Text 26">
              <a:extLst>
                <a:ext uri="{FF2B5EF4-FFF2-40B4-BE49-F238E27FC236}">
                  <a16:creationId xmlns:a16="http://schemas.microsoft.com/office/drawing/2014/main" id="{816F9A54-75AF-812B-00B7-4CE475E5541E}"/>
                </a:ext>
              </a:extLst>
            </p:cNvPr>
            <p:cNvSpPr/>
            <p:nvPr/>
          </p:nvSpPr>
          <p:spPr>
            <a:xfrm>
              <a:off x="182774" y="4127983"/>
              <a:ext cx="5231455" cy="708156"/>
            </a:xfrm>
            <a:prstGeom prst="rect">
              <a:avLst/>
            </a:prstGeom>
            <a:noFill/>
            <a:ln/>
          </p:spPr>
          <p:txBody>
            <a:bodyPr wrap="square" lIns="0" tIns="0" rIns="0" bIns="0" rtlCol="0" anchor="t"/>
            <a:lstStyle/>
            <a:p>
              <a:pPr marL="0" indent="0" algn="r">
                <a:buNone/>
              </a:pPr>
              <a:r>
                <a:rPr lang="en-US" sz="2000" dirty="0">
                  <a:ea typeface="Instrument Sans Medium" pitchFamily="34" charset="-122"/>
                  <a:cs typeface="Instrument Sans Medium" pitchFamily="34" charset="-120"/>
                </a:rPr>
                <a:t>Opening of VWSC bank account and discussion on user charges and revenue collection</a:t>
              </a:r>
              <a:endParaRPr lang="en-US" sz="2000" dirty="0"/>
            </a:p>
          </p:txBody>
        </p:sp>
        <p:sp>
          <p:nvSpPr>
            <p:cNvPr id="31" name="Text 29">
              <a:extLst>
                <a:ext uri="{FF2B5EF4-FFF2-40B4-BE49-F238E27FC236}">
                  <a16:creationId xmlns:a16="http://schemas.microsoft.com/office/drawing/2014/main" id="{36D31F50-72E2-C30F-796E-77D14F7F8666}"/>
                </a:ext>
              </a:extLst>
            </p:cNvPr>
            <p:cNvSpPr/>
            <p:nvPr/>
          </p:nvSpPr>
          <p:spPr>
            <a:xfrm>
              <a:off x="5953715" y="4465757"/>
              <a:ext cx="209312" cy="261580"/>
            </a:xfrm>
            <a:prstGeom prst="rect">
              <a:avLst/>
            </a:prstGeom>
            <a:noFill/>
            <a:ln/>
          </p:spPr>
          <p:txBody>
            <a:bodyPr wrap="square" lIns="0" tIns="0" rIns="0" bIns="0" rtlCol="0" anchor="t"/>
            <a:lstStyle/>
            <a:p>
              <a:pPr marL="0" indent="0" algn="ctr">
                <a:lnSpc>
                  <a:spcPct val="150000"/>
                </a:lnSpc>
                <a:buNone/>
              </a:pPr>
              <a:r>
                <a:rPr lang="en-US" sz="2000" b="1" dirty="0">
                  <a:ea typeface="Instrument Sans Semi Bold" pitchFamily="34" charset="-122"/>
                  <a:cs typeface="Instrument Sans Semi Bold" pitchFamily="34" charset="-120"/>
                </a:rPr>
                <a:t>6</a:t>
              </a:r>
              <a:endParaRPr lang="en-US" sz="2000" b="1" dirty="0"/>
            </a:p>
          </p:txBody>
        </p:sp>
        <p:sp>
          <p:nvSpPr>
            <p:cNvPr id="32" name="Text 30">
              <a:extLst>
                <a:ext uri="{FF2B5EF4-FFF2-40B4-BE49-F238E27FC236}">
                  <a16:creationId xmlns:a16="http://schemas.microsoft.com/office/drawing/2014/main" id="{30EA19FB-8AF4-28A0-1EC9-8A6D6A083E16}"/>
                </a:ext>
              </a:extLst>
            </p:cNvPr>
            <p:cNvSpPr/>
            <p:nvPr/>
          </p:nvSpPr>
          <p:spPr>
            <a:xfrm>
              <a:off x="6737360" y="4230267"/>
              <a:ext cx="3264880" cy="322761"/>
            </a:xfrm>
            <a:prstGeom prst="rect">
              <a:avLst/>
            </a:prstGeom>
            <a:noFill/>
            <a:ln/>
          </p:spPr>
          <p:txBody>
            <a:bodyPr wrap="square" lIns="0" tIns="0" rIns="0" bIns="0" rtlCol="0" anchor="ctr"/>
            <a:lstStyle/>
            <a:p>
              <a:pPr lvl="0"/>
              <a:r>
                <a:rPr lang="en-US" b="1" dirty="0"/>
                <a:t>Special Gram Sabha</a:t>
              </a:r>
            </a:p>
          </p:txBody>
        </p:sp>
        <p:sp>
          <p:nvSpPr>
            <p:cNvPr id="33" name="Text 31">
              <a:extLst>
                <a:ext uri="{FF2B5EF4-FFF2-40B4-BE49-F238E27FC236}">
                  <a16:creationId xmlns:a16="http://schemas.microsoft.com/office/drawing/2014/main" id="{9C5CBC56-ED34-2F92-DF1D-4DED103D0658}"/>
                </a:ext>
              </a:extLst>
            </p:cNvPr>
            <p:cNvSpPr/>
            <p:nvPr/>
          </p:nvSpPr>
          <p:spPr>
            <a:xfrm>
              <a:off x="6721317" y="4603063"/>
              <a:ext cx="5442608" cy="618825"/>
            </a:xfrm>
            <a:prstGeom prst="rect">
              <a:avLst/>
            </a:prstGeom>
            <a:noFill/>
            <a:ln/>
          </p:spPr>
          <p:txBody>
            <a:bodyPr wrap="square" lIns="0" tIns="0" rIns="0" bIns="0" rtlCol="0" anchor="ctr"/>
            <a:lstStyle/>
            <a:p>
              <a:r>
                <a:rPr lang="en-US" dirty="0"/>
                <a:t>To discuss and accept the process of handing over the water supply assets to the community.</a:t>
              </a:r>
            </a:p>
          </p:txBody>
        </p:sp>
        <p:sp>
          <p:nvSpPr>
            <p:cNvPr id="37" name="Text 35">
              <a:extLst>
                <a:ext uri="{FF2B5EF4-FFF2-40B4-BE49-F238E27FC236}">
                  <a16:creationId xmlns:a16="http://schemas.microsoft.com/office/drawing/2014/main" id="{67AB77D0-C32A-B698-B19A-BEB43156463C}"/>
                </a:ext>
              </a:extLst>
            </p:cNvPr>
            <p:cNvSpPr/>
            <p:nvPr/>
          </p:nvSpPr>
          <p:spPr>
            <a:xfrm>
              <a:off x="2571003" y="5040420"/>
              <a:ext cx="2854016" cy="392661"/>
            </a:xfrm>
            <a:prstGeom prst="rect">
              <a:avLst/>
            </a:prstGeom>
            <a:noFill/>
            <a:ln/>
          </p:spPr>
          <p:txBody>
            <a:bodyPr wrap="square" lIns="0" tIns="0" rIns="0" bIns="0" rtlCol="0" anchor="ctr"/>
            <a:lstStyle/>
            <a:p>
              <a:pPr marL="0" indent="0" algn="r">
                <a:buNone/>
              </a:pPr>
              <a:r>
                <a:rPr lang="en-US" sz="2000" b="1" dirty="0">
                  <a:ea typeface="Instrument Sans Semi Bold" pitchFamily="34" charset="-122"/>
                  <a:cs typeface="Instrument Sans Semi Bold" pitchFamily="34" charset="-120"/>
                </a:rPr>
                <a:t>Jal Arpan Diwas</a:t>
              </a:r>
              <a:endParaRPr lang="en-US" sz="2000" b="1" dirty="0"/>
            </a:p>
          </p:txBody>
        </p:sp>
        <p:sp>
          <p:nvSpPr>
            <p:cNvPr id="38" name="Text 36">
              <a:extLst>
                <a:ext uri="{FF2B5EF4-FFF2-40B4-BE49-F238E27FC236}">
                  <a16:creationId xmlns:a16="http://schemas.microsoft.com/office/drawing/2014/main" id="{98AFD485-B409-158D-5EB5-084FAEB4F7C8}"/>
                </a:ext>
              </a:extLst>
            </p:cNvPr>
            <p:cNvSpPr/>
            <p:nvPr/>
          </p:nvSpPr>
          <p:spPr>
            <a:xfrm>
              <a:off x="27272" y="5473540"/>
              <a:ext cx="5397747" cy="834629"/>
            </a:xfrm>
            <a:prstGeom prst="rect">
              <a:avLst/>
            </a:prstGeom>
            <a:noFill/>
            <a:ln/>
          </p:spPr>
          <p:txBody>
            <a:bodyPr wrap="square" lIns="0" tIns="0" rIns="0" bIns="0" rtlCol="0" anchor="t"/>
            <a:lstStyle/>
            <a:p>
              <a:pPr marL="0" indent="0" algn="r">
                <a:buNone/>
              </a:pPr>
              <a:r>
                <a:rPr lang="en-US" sz="2000" dirty="0">
                  <a:ea typeface="Instrument Sans Medium" pitchFamily="34" charset="-122"/>
                  <a:cs typeface="Instrument Sans Medium" pitchFamily="34" charset="-120"/>
                </a:rPr>
                <a:t>Formal handover ceremony with documentation, MoU signing, and community festivities</a:t>
              </a:r>
              <a:endParaRPr lang="en-US" sz="2000" dirty="0"/>
            </a:p>
          </p:txBody>
        </p:sp>
        <p:sp>
          <p:nvSpPr>
            <p:cNvPr id="39" name="Shape 37">
              <a:extLst>
                <a:ext uri="{FF2B5EF4-FFF2-40B4-BE49-F238E27FC236}">
                  <a16:creationId xmlns:a16="http://schemas.microsoft.com/office/drawing/2014/main" id="{A460E492-2DB3-89F1-6184-F8B9CBCC0424}"/>
                </a:ext>
              </a:extLst>
            </p:cNvPr>
            <p:cNvSpPr/>
            <p:nvPr/>
          </p:nvSpPr>
          <p:spPr>
            <a:xfrm>
              <a:off x="6224108" y="6133048"/>
              <a:ext cx="418624" cy="15240"/>
            </a:xfrm>
            <a:prstGeom prst="roundRect">
              <a:avLst>
                <a:gd name="adj" fmla="val 384602"/>
              </a:avLst>
            </a:prstGeom>
            <a:solidFill>
              <a:srgbClr val="C8C9CF"/>
            </a:solidFill>
            <a:ln/>
          </p:spPr>
          <p:txBody>
            <a:bodyPr wrap="square"/>
            <a:lstStyle/>
            <a:p>
              <a:pPr>
                <a:lnSpc>
                  <a:spcPct val="150000"/>
                </a:lnSpc>
              </a:pPr>
              <a:endParaRPr lang="en-IN"/>
            </a:p>
          </p:txBody>
        </p:sp>
        <p:sp>
          <p:nvSpPr>
            <p:cNvPr id="41" name="Text 39">
              <a:extLst>
                <a:ext uri="{FF2B5EF4-FFF2-40B4-BE49-F238E27FC236}">
                  <a16:creationId xmlns:a16="http://schemas.microsoft.com/office/drawing/2014/main" id="{11DFCA2A-4FCF-3A13-09B4-045F2CB45752}"/>
                </a:ext>
              </a:extLst>
            </p:cNvPr>
            <p:cNvSpPr/>
            <p:nvPr/>
          </p:nvSpPr>
          <p:spPr>
            <a:xfrm>
              <a:off x="5977649" y="6009878"/>
              <a:ext cx="209312" cy="261580"/>
            </a:xfrm>
            <a:prstGeom prst="rect">
              <a:avLst/>
            </a:prstGeom>
            <a:noFill/>
            <a:ln/>
          </p:spPr>
          <p:txBody>
            <a:bodyPr wrap="square" lIns="0" tIns="0" rIns="0" bIns="0" rtlCol="0" anchor="t"/>
            <a:lstStyle/>
            <a:p>
              <a:pPr marL="0" indent="0" algn="ctr">
                <a:lnSpc>
                  <a:spcPct val="150000"/>
                </a:lnSpc>
                <a:buNone/>
              </a:pPr>
              <a:endParaRPr lang="en-US" dirty="0"/>
            </a:p>
          </p:txBody>
        </p:sp>
        <p:sp>
          <p:nvSpPr>
            <p:cNvPr id="42" name="Text 40">
              <a:extLst>
                <a:ext uri="{FF2B5EF4-FFF2-40B4-BE49-F238E27FC236}">
                  <a16:creationId xmlns:a16="http://schemas.microsoft.com/office/drawing/2014/main" id="{FBFD1B6C-CCDF-2F8D-514F-EA803145EB10}"/>
                </a:ext>
              </a:extLst>
            </p:cNvPr>
            <p:cNvSpPr/>
            <p:nvPr/>
          </p:nvSpPr>
          <p:spPr>
            <a:xfrm>
              <a:off x="6757210" y="5665463"/>
              <a:ext cx="2438825" cy="321640"/>
            </a:xfrm>
            <a:prstGeom prst="rect">
              <a:avLst/>
            </a:prstGeom>
            <a:noFill/>
            <a:ln/>
          </p:spPr>
          <p:txBody>
            <a:bodyPr wrap="square" lIns="0" tIns="0" rIns="0" bIns="0" rtlCol="0" anchor="ctr"/>
            <a:lstStyle/>
            <a:p>
              <a:pPr marL="0" indent="0" algn="l">
                <a:buNone/>
              </a:pPr>
              <a:r>
                <a:rPr lang="en-US" sz="2000" b="1" dirty="0">
                  <a:ea typeface="Instrument Sans Semi Bold" pitchFamily="34" charset="-122"/>
                  <a:cs typeface="Instrument Sans Semi Bold" pitchFamily="34" charset="-120"/>
                </a:rPr>
                <a:t>Capacity Building</a:t>
              </a:r>
              <a:endParaRPr lang="en-US" sz="2000" b="1" dirty="0"/>
            </a:p>
          </p:txBody>
        </p:sp>
        <p:sp>
          <p:nvSpPr>
            <p:cNvPr id="43" name="Text 41">
              <a:extLst>
                <a:ext uri="{FF2B5EF4-FFF2-40B4-BE49-F238E27FC236}">
                  <a16:creationId xmlns:a16="http://schemas.microsoft.com/office/drawing/2014/main" id="{2D139BB6-4C97-CB8D-4461-F8C4D0D09EA1}"/>
                </a:ext>
              </a:extLst>
            </p:cNvPr>
            <p:cNvSpPr/>
            <p:nvPr/>
          </p:nvSpPr>
          <p:spPr>
            <a:xfrm>
              <a:off x="6710755" y="5987103"/>
              <a:ext cx="5430517" cy="714034"/>
            </a:xfrm>
            <a:prstGeom prst="rect">
              <a:avLst/>
            </a:prstGeom>
            <a:noFill/>
            <a:ln/>
          </p:spPr>
          <p:txBody>
            <a:bodyPr wrap="square" lIns="0" tIns="0" rIns="0" bIns="0" rtlCol="0" anchor="ctr"/>
            <a:lstStyle/>
            <a:p>
              <a:r>
                <a:rPr lang="en-US" dirty="0"/>
                <a:t>Support in Institutional Strengthening &amp; Capacity Building of VWSC/ GP for O&amp;M from DTU/ PHED</a:t>
              </a:r>
            </a:p>
          </p:txBody>
        </p:sp>
        <p:sp>
          <p:nvSpPr>
            <p:cNvPr id="52" name="Shape 3">
              <a:extLst>
                <a:ext uri="{FF2B5EF4-FFF2-40B4-BE49-F238E27FC236}">
                  <a16:creationId xmlns:a16="http://schemas.microsoft.com/office/drawing/2014/main" id="{86574569-55FB-F95C-B543-782CD2EEDBF0}"/>
                </a:ext>
              </a:extLst>
            </p:cNvPr>
            <p:cNvSpPr/>
            <p:nvPr/>
          </p:nvSpPr>
          <p:spPr>
            <a:xfrm>
              <a:off x="5878371" y="3095325"/>
              <a:ext cx="360000" cy="360000"/>
            </a:xfrm>
            <a:prstGeom prst="roundRect">
              <a:avLst>
                <a:gd name="adj" fmla="val 18669"/>
              </a:avLst>
            </a:prstGeom>
            <a:solidFill>
              <a:srgbClr val="E2E3E9"/>
            </a:solidFill>
            <a:ln w="7620">
              <a:solidFill>
                <a:srgbClr val="C8C9CF"/>
              </a:solidFill>
              <a:prstDash val="solid"/>
            </a:ln>
          </p:spPr>
          <p:txBody>
            <a:bodyPr wrap="square"/>
            <a:lstStyle/>
            <a:p>
              <a:pPr>
                <a:lnSpc>
                  <a:spcPct val="150000"/>
                </a:lnSpc>
              </a:pPr>
              <a:endParaRPr lang="en-IN"/>
            </a:p>
          </p:txBody>
        </p:sp>
        <p:sp>
          <p:nvSpPr>
            <p:cNvPr id="60" name="Text 14">
              <a:extLst>
                <a:ext uri="{FF2B5EF4-FFF2-40B4-BE49-F238E27FC236}">
                  <a16:creationId xmlns:a16="http://schemas.microsoft.com/office/drawing/2014/main" id="{DEF17F1E-8D22-271E-EC6F-AC3C1075E2AF}"/>
                </a:ext>
              </a:extLst>
            </p:cNvPr>
            <p:cNvSpPr/>
            <p:nvPr/>
          </p:nvSpPr>
          <p:spPr>
            <a:xfrm>
              <a:off x="5953715" y="3025480"/>
              <a:ext cx="209312" cy="261580"/>
            </a:xfrm>
            <a:prstGeom prst="rect">
              <a:avLst/>
            </a:prstGeom>
            <a:noFill/>
            <a:ln/>
          </p:spPr>
          <p:txBody>
            <a:bodyPr wrap="square" lIns="0" tIns="0" rIns="0" bIns="0" rtlCol="0" anchor="t"/>
            <a:lstStyle/>
            <a:p>
              <a:pPr marL="0" indent="0" algn="ctr">
                <a:lnSpc>
                  <a:spcPct val="150000"/>
                </a:lnSpc>
                <a:buNone/>
              </a:pPr>
              <a:r>
                <a:rPr lang="en-US" sz="2000" b="1" dirty="0"/>
                <a:t>4</a:t>
              </a:r>
            </a:p>
          </p:txBody>
        </p:sp>
        <p:sp>
          <p:nvSpPr>
            <p:cNvPr id="61" name="Text 14">
              <a:extLst>
                <a:ext uri="{FF2B5EF4-FFF2-40B4-BE49-F238E27FC236}">
                  <a16:creationId xmlns:a16="http://schemas.microsoft.com/office/drawing/2014/main" id="{FD3DE82D-D7AA-CE42-4E15-979C485267A7}"/>
                </a:ext>
              </a:extLst>
            </p:cNvPr>
            <p:cNvSpPr/>
            <p:nvPr/>
          </p:nvSpPr>
          <p:spPr>
            <a:xfrm>
              <a:off x="5950978" y="5157450"/>
              <a:ext cx="209312" cy="261580"/>
            </a:xfrm>
            <a:prstGeom prst="rect">
              <a:avLst/>
            </a:prstGeom>
            <a:noFill/>
            <a:ln/>
          </p:spPr>
          <p:txBody>
            <a:bodyPr wrap="square" lIns="0" tIns="0" rIns="0" bIns="0" rtlCol="0" anchor="t"/>
            <a:lstStyle/>
            <a:p>
              <a:pPr marL="0" indent="0" algn="ctr">
                <a:lnSpc>
                  <a:spcPct val="150000"/>
                </a:lnSpc>
                <a:buNone/>
              </a:pPr>
              <a:r>
                <a:rPr lang="en-US" sz="2000" b="1" dirty="0"/>
                <a:t>7</a:t>
              </a:r>
            </a:p>
          </p:txBody>
        </p:sp>
        <p:sp>
          <p:nvSpPr>
            <p:cNvPr id="62" name="Text 14">
              <a:extLst>
                <a:ext uri="{FF2B5EF4-FFF2-40B4-BE49-F238E27FC236}">
                  <a16:creationId xmlns:a16="http://schemas.microsoft.com/office/drawing/2014/main" id="{2007965A-7B6E-F498-4B6A-7E4F5447E561}"/>
                </a:ext>
              </a:extLst>
            </p:cNvPr>
            <p:cNvSpPr/>
            <p:nvPr/>
          </p:nvSpPr>
          <p:spPr>
            <a:xfrm>
              <a:off x="5964949" y="5909953"/>
              <a:ext cx="209312" cy="261580"/>
            </a:xfrm>
            <a:prstGeom prst="rect">
              <a:avLst/>
            </a:prstGeom>
            <a:noFill/>
            <a:ln/>
          </p:spPr>
          <p:txBody>
            <a:bodyPr wrap="square" lIns="0" tIns="0" rIns="0" bIns="0" rtlCol="0" anchor="t"/>
            <a:lstStyle/>
            <a:p>
              <a:pPr marL="0" indent="0" algn="ctr">
                <a:lnSpc>
                  <a:spcPct val="150000"/>
                </a:lnSpc>
                <a:buNone/>
              </a:pPr>
              <a:r>
                <a:rPr lang="en-US" sz="2000" b="1" dirty="0"/>
                <a:t>8</a:t>
              </a:r>
            </a:p>
          </p:txBody>
        </p:sp>
      </p:grpSp>
    </p:spTree>
    <p:extLst>
      <p:ext uri="{BB962C8B-B14F-4D97-AF65-F5344CB8AC3E}">
        <p14:creationId xmlns:p14="http://schemas.microsoft.com/office/powerpoint/2010/main" val="3808088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D04B7-7456-BB57-2601-77B2B81F561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9DED6BAB-6FD1-D6B4-C6C5-C621FC413753}"/>
              </a:ext>
            </a:extLst>
          </p:cNvPr>
          <p:cNvSpPr/>
          <p:nvPr/>
        </p:nvSpPr>
        <p:spPr>
          <a:xfrm>
            <a:off x="148590" y="11430"/>
            <a:ext cx="7582377" cy="673418"/>
          </a:xfrm>
          <a:prstGeom prst="rect">
            <a:avLst/>
          </a:prstGeom>
          <a:noFill/>
          <a:ln/>
        </p:spPr>
        <p:txBody>
          <a:bodyPr wrap="none" lIns="0" tIns="0" rIns="0" bIns="0" rtlCol="0" anchor="t"/>
          <a:lstStyle/>
          <a:p>
            <a:pPr marL="0" indent="0" algn="l">
              <a:lnSpc>
                <a:spcPts val="5300"/>
              </a:lnSpc>
              <a:buNone/>
            </a:pPr>
            <a:r>
              <a:rPr lang="en-US" sz="3600" b="1" dirty="0">
                <a:latin typeface="+mj-lt"/>
                <a:ea typeface="Instrument Sans Semi Bold" pitchFamily="34" charset="-122"/>
                <a:cs typeface="Instrument Sans Semi Bold" pitchFamily="34" charset="-120"/>
              </a:rPr>
              <a:t>ACTIVITIES ON JAL ARPAN DIWAS</a:t>
            </a:r>
            <a:endParaRPr lang="en-US" sz="3600" b="1" dirty="0">
              <a:latin typeface="+mj-lt"/>
            </a:endParaRPr>
          </a:p>
        </p:txBody>
      </p:sp>
      <p:pic>
        <p:nvPicPr>
          <p:cNvPr id="4" name="Image 0" descr="preencoded.png">
            <a:extLst>
              <a:ext uri="{FF2B5EF4-FFF2-40B4-BE49-F238E27FC236}">
                <a16:creationId xmlns:a16="http://schemas.microsoft.com/office/drawing/2014/main" id="{82AD2E4B-3878-3597-19DE-7B414B3D8F00}"/>
              </a:ext>
            </a:extLst>
          </p:cNvPr>
          <p:cNvPicPr>
            <a:picLocks noChangeAspect="1"/>
          </p:cNvPicPr>
          <p:nvPr/>
        </p:nvPicPr>
        <p:blipFill>
          <a:blip r:embed="rId2"/>
          <a:stretch>
            <a:fillRect/>
          </a:stretch>
        </p:blipFill>
        <p:spPr>
          <a:xfrm>
            <a:off x="353381" y="1625679"/>
            <a:ext cx="2700000" cy="2700000"/>
          </a:xfrm>
          <a:prstGeom prst="rect">
            <a:avLst/>
          </a:prstGeom>
        </p:spPr>
      </p:pic>
      <p:sp>
        <p:nvSpPr>
          <p:cNvPr id="5" name="Text 2">
            <a:extLst>
              <a:ext uri="{FF2B5EF4-FFF2-40B4-BE49-F238E27FC236}">
                <a16:creationId xmlns:a16="http://schemas.microsoft.com/office/drawing/2014/main" id="{3604129F-B423-E3B1-CA77-80BE03636820}"/>
              </a:ext>
            </a:extLst>
          </p:cNvPr>
          <p:cNvSpPr/>
          <p:nvPr/>
        </p:nvSpPr>
        <p:spPr>
          <a:xfrm>
            <a:off x="268742" y="4433070"/>
            <a:ext cx="2693551" cy="336590"/>
          </a:xfrm>
          <a:prstGeom prst="rect">
            <a:avLst/>
          </a:prstGeom>
          <a:noFill/>
          <a:ln/>
        </p:spPr>
        <p:txBody>
          <a:bodyPr wrap="none" lIns="0" tIns="0" rIns="0" bIns="0" rtlCol="0" anchor="t"/>
          <a:lstStyle/>
          <a:p>
            <a:pPr marL="0" indent="0" algn="ctr">
              <a:lnSpc>
                <a:spcPts val="2650"/>
              </a:lnSpc>
              <a:buNone/>
            </a:pPr>
            <a:r>
              <a:rPr lang="en-US" sz="2000" b="1" dirty="0">
                <a:ea typeface="Instrument Sans Semi Bold" pitchFamily="34" charset="-122"/>
                <a:cs typeface="Instrument Sans Semi Bold" pitchFamily="34" charset="-120"/>
              </a:rPr>
              <a:t>Jal Bandhan</a:t>
            </a:r>
            <a:endParaRPr lang="en-US" sz="2000" b="1" dirty="0"/>
          </a:p>
        </p:txBody>
      </p:sp>
      <p:sp>
        <p:nvSpPr>
          <p:cNvPr id="6" name="Text 3">
            <a:extLst>
              <a:ext uri="{FF2B5EF4-FFF2-40B4-BE49-F238E27FC236}">
                <a16:creationId xmlns:a16="http://schemas.microsoft.com/office/drawing/2014/main" id="{A21B375C-BB7D-459E-D4A5-3CD7A6300C31}"/>
              </a:ext>
            </a:extLst>
          </p:cNvPr>
          <p:cNvSpPr/>
          <p:nvPr/>
        </p:nvSpPr>
        <p:spPr>
          <a:xfrm>
            <a:off x="442293" y="4878821"/>
            <a:ext cx="2520000" cy="1800000"/>
          </a:xfrm>
          <a:prstGeom prst="roundRect">
            <a:avLst>
              <a:gd name="adj" fmla="val 10623"/>
            </a:avLst>
          </a:prstGeom>
          <a:solidFill>
            <a:schemeClr val="accent5">
              <a:lumMod val="20000"/>
              <a:lumOff val="80000"/>
            </a:schemeClr>
          </a:solidFill>
          <a:ln/>
        </p:spPr>
        <p:txBody>
          <a:bodyPr wrap="square" lIns="0" tIns="0" rIns="0" bIns="0" rtlCol="0" anchor="ctr"/>
          <a:lstStyle/>
          <a:p>
            <a:pPr marL="0" indent="0" algn="ctr">
              <a:lnSpc>
                <a:spcPts val="2700"/>
              </a:lnSpc>
              <a:buNone/>
            </a:pPr>
            <a:r>
              <a:rPr lang="en-US" i="1" dirty="0">
                <a:ea typeface="Instrument Sans Medium" pitchFamily="34" charset="-122"/>
                <a:cs typeface="Instrument Sans Medium" pitchFamily="34" charset="-120"/>
              </a:rPr>
              <a:t>Tying a sacred protective thread around the water tank or key asset, symbolising care and protection</a:t>
            </a:r>
            <a:endParaRPr lang="en-US" i="1" dirty="0"/>
          </a:p>
        </p:txBody>
      </p:sp>
      <p:pic>
        <p:nvPicPr>
          <p:cNvPr id="7" name="Image 1" descr="preencoded.png">
            <a:extLst>
              <a:ext uri="{FF2B5EF4-FFF2-40B4-BE49-F238E27FC236}">
                <a16:creationId xmlns:a16="http://schemas.microsoft.com/office/drawing/2014/main" id="{5D151221-8093-9954-5882-1C0040F05139}"/>
              </a:ext>
            </a:extLst>
          </p:cNvPr>
          <p:cNvPicPr>
            <a:picLocks noChangeAspect="1"/>
          </p:cNvPicPr>
          <p:nvPr/>
        </p:nvPicPr>
        <p:blipFill>
          <a:blip r:embed="rId3"/>
          <a:srcRect/>
          <a:stretch>
            <a:fillRect/>
          </a:stretch>
        </p:blipFill>
        <p:spPr>
          <a:xfrm>
            <a:off x="3353810" y="1625679"/>
            <a:ext cx="2700000" cy="2700000"/>
          </a:xfrm>
          <a:prstGeom prst="ellipse">
            <a:avLst/>
          </a:prstGeom>
          <a:ln>
            <a:solidFill>
              <a:schemeClr val="tx1"/>
            </a:solidFill>
          </a:ln>
        </p:spPr>
      </p:pic>
      <p:sp>
        <p:nvSpPr>
          <p:cNvPr id="8" name="Text 4">
            <a:extLst>
              <a:ext uri="{FF2B5EF4-FFF2-40B4-BE49-F238E27FC236}">
                <a16:creationId xmlns:a16="http://schemas.microsoft.com/office/drawing/2014/main" id="{593CFCA1-8E75-A135-4380-08EB39F03B4D}"/>
              </a:ext>
            </a:extLst>
          </p:cNvPr>
          <p:cNvSpPr/>
          <p:nvPr/>
        </p:nvSpPr>
        <p:spPr>
          <a:xfrm>
            <a:off x="3371689" y="4433955"/>
            <a:ext cx="2693551" cy="336590"/>
          </a:xfrm>
          <a:prstGeom prst="rect">
            <a:avLst/>
          </a:prstGeom>
          <a:noFill/>
          <a:ln/>
        </p:spPr>
        <p:txBody>
          <a:bodyPr wrap="none" lIns="0" tIns="0" rIns="0" bIns="0" rtlCol="0" anchor="t"/>
          <a:lstStyle/>
          <a:p>
            <a:pPr marL="0" indent="0" algn="ctr">
              <a:lnSpc>
                <a:spcPts val="2650"/>
              </a:lnSpc>
              <a:buNone/>
            </a:pPr>
            <a:r>
              <a:rPr lang="en-US" sz="2000" b="1" dirty="0">
                <a:latin typeface="+mj-lt"/>
                <a:ea typeface="Instrument Sans Semi Bold" pitchFamily="34" charset="-122"/>
                <a:cs typeface="Instrument Sans Semi Bold" pitchFamily="34" charset="-120"/>
              </a:rPr>
              <a:t>Jal Arpan</a:t>
            </a:r>
            <a:endParaRPr lang="en-US" sz="2000" b="1" dirty="0">
              <a:latin typeface="+mj-lt"/>
            </a:endParaRPr>
          </a:p>
        </p:txBody>
      </p:sp>
      <p:sp>
        <p:nvSpPr>
          <p:cNvPr id="9" name="Text 5">
            <a:extLst>
              <a:ext uri="{FF2B5EF4-FFF2-40B4-BE49-F238E27FC236}">
                <a16:creationId xmlns:a16="http://schemas.microsoft.com/office/drawing/2014/main" id="{C7C604D5-9FCE-160B-3E4B-84A7BD4590FF}"/>
              </a:ext>
            </a:extLst>
          </p:cNvPr>
          <p:cNvSpPr/>
          <p:nvPr/>
        </p:nvSpPr>
        <p:spPr>
          <a:xfrm>
            <a:off x="3505319" y="4878821"/>
            <a:ext cx="2520000" cy="1800000"/>
          </a:xfrm>
          <a:prstGeom prst="roundRect">
            <a:avLst>
              <a:gd name="adj" fmla="val 8730"/>
            </a:avLst>
          </a:prstGeom>
          <a:solidFill>
            <a:schemeClr val="accent3">
              <a:lumMod val="20000"/>
              <a:lumOff val="80000"/>
            </a:schemeClr>
          </a:solidFill>
          <a:ln/>
        </p:spPr>
        <p:txBody>
          <a:bodyPr wrap="square" lIns="0" tIns="0" rIns="0" bIns="0" rtlCol="0" anchor="ctr"/>
          <a:lstStyle/>
          <a:p>
            <a:pPr marL="0" indent="0" algn="ctr">
              <a:lnSpc>
                <a:spcPts val="2700"/>
              </a:lnSpc>
              <a:buNone/>
            </a:pPr>
            <a:r>
              <a:rPr lang="en-US" i="1" dirty="0">
                <a:ea typeface="Instrument Sans Medium" pitchFamily="34" charset="-122"/>
                <a:cs typeface="Instrument Sans Medium" pitchFamily="34" charset="-120"/>
              </a:rPr>
              <a:t>Ceremonial offering of water from the newly commissioned source to honour the resource</a:t>
            </a:r>
            <a:endParaRPr lang="en-US" i="1" dirty="0"/>
          </a:p>
        </p:txBody>
      </p:sp>
      <p:pic>
        <p:nvPicPr>
          <p:cNvPr id="10" name="Image 2" descr="preencoded.png">
            <a:extLst>
              <a:ext uri="{FF2B5EF4-FFF2-40B4-BE49-F238E27FC236}">
                <a16:creationId xmlns:a16="http://schemas.microsoft.com/office/drawing/2014/main" id="{DEDAE593-887B-F23C-5E98-F2C369D2F81F}"/>
              </a:ext>
            </a:extLst>
          </p:cNvPr>
          <p:cNvPicPr>
            <a:picLocks noChangeAspect="1"/>
          </p:cNvPicPr>
          <p:nvPr/>
        </p:nvPicPr>
        <p:blipFill>
          <a:blip r:embed="rId4"/>
          <a:stretch>
            <a:fillRect/>
          </a:stretch>
        </p:blipFill>
        <p:spPr>
          <a:xfrm>
            <a:off x="6354239" y="1625679"/>
            <a:ext cx="2700000" cy="2700000"/>
          </a:xfrm>
          <a:prstGeom prst="rect">
            <a:avLst/>
          </a:prstGeom>
        </p:spPr>
      </p:pic>
      <p:sp>
        <p:nvSpPr>
          <p:cNvPr id="11" name="Text 6">
            <a:extLst>
              <a:ext uri="{FF2B5EF4-FFF2-40B4-BE49-F238E27FC236}">
                <a16:creationId xmlns:a16="http://schemas.microsoft.com/office/drawing/2014/main" id="{2EE17140-3C3D-2776-5F05-DFED559E3DF5}"/>
              </a:ext>
            </a:extLst>
          </p:cNvPr>
          <p:cNvSpPr/>
          <p:nvPr/>
        </p:nvSpPr>
        <p:spPr>
          <a:xfrm>
            <a:off x="6263463" y="4461341"/>
            <a:ext cx="2693551" cy="336590"/>
          </a:xfrm>
          <a:prstGeom prst="rect">
            <a:avLst/>
          </a:prstGeom>
          <a:noFill/>
          <a:ln/>
        </p:spPr>
        <p:txBody>
          <a:bodyPr wrap="none" lIns="0" tIns="0" rIns="0" bIns="0" rtlCol="0" anchor="t"/>
          <a:lstStyle/>
          <a:p>
            <a:pPr marL="0" indent="0" algn="ctr">
              <a:lnSpc>
                <a:spcPts val="2650"/>
              </a:lnSpc>
              <a:buNone/>
            </a:pPr>
            <a:r>
              <a:rPr lang="en-US" sz="2000" b="1" dirty="0">
                <a:ea typeface="Instrument Sans Semi Bold" pitchFamily="34" charset="-122"/>
                <a:cs typeface="Instrument Sans Semi Bold" pitchFamily="34" charset="-120"/>
              </a:rPr>
              <a:t>Pledge Ceremony</a:t>
            </a:r>
            <a:endParaRPr lang="en-US" sz="2000" b="1" dirty="0"/>
          </a:p>
        </p:txBody>
      </p:sp>
      <p:sp>
        <p:nvSpPr>
          <p:cNvPr id="12" name="Text 7">
            <a:extLst>
              <a:ext uri="{FF2B5EF4-FFF2-40B4-BE49-F238E27FC236}">
                <a16:creationId xmlns:a16="http://schemas.microsoft.com/office/drawing/2014/main" id="{05635A6C-3477-3107-3131-ADCE8B490C5E}"/>
              </a:ext>
            </a:extLst>
          </p:cNvPr>
          <p:cNvSpPr/>
          <p:nvPr/>
        </p:nvSpPr>
        <p:spPr>
          <a:xfrm>
            <a:off x="6437014" y="4878821"/>
            <a:ext cx="2520000" cy="1800000"/>
          </a:xfrm>
          <a:prstGeom prst="roundRect">
            <a:avLst>
              <a:gd name="adj" fmla="val 9868"/>
            </a:avLst>
          </a:prstGeom>
          <a:solidFill>
            <a:schemeClr val="accent1">
              <a:lumMod val="20000"/>
              <a:lumOff val="80000"/>
            </a:schemeClr>
          </a:solidFill>
          <a:ln/>
        </p:spPr>
        <p:txBody>
          <a:bodyPr wrap="square" lIns="0" tIns="0" rIns="0" bIns="0" rtlCol="0" anchor="ctr"/>
          <a:lstStyle/>
          <a:p>
            <a:pPr marL="0" indent="0" algn="ctr">
              <a:lnSpc>
                <a:spcPts val="2700"/>
              </a:lnSpc>
              <a:buNone/>
            </a:pPr>
            <a:r>
              <a:rPr lang="en-US" i="1" dirty="0">
                <a:latin typeface="+mj-lt"/>
                <a:ea typeface="Instrument Sans Medium" pitchFamily="34" charset="-122"/>
                <a:cs typeface="Instrument Sans Medium" pitchFamily="34" charset="-120"/>
              </a:rPr>
              <a:t>Community members collectively promise to maintain and protect the water supply system</a:t>
            </a:r>
            <a:endParaRPr lang="en-US" i="1" dirty="0">
              <a:latin typeface="+mj-lt"/>
            </a:endParaRPr>
          </a:p>
        </p:txBody>
      </p:sp>
      <p:pic>
        <p:nvPicPr>
          <p:cNvPr id="13" name="Image 3" descr="preencoded.png">
            <a:extLst>
              <a:ext uri="{FF2B5EF4-FFF2-40B4-BE49-F238E27FC236}">
                <a16:creationId xmlns:a16="http://schemas.microsoft.com/office/drawing/2014/main" id="{25EC49BD-2C47-04E7-52F6-EE02BD912BEC}"/>
              </a:ext>
            </a:extLst>
          </p:cNvPr>
          <p:cNvPicPr>
            <a:picLocks noChangeAspect="1"/>
          </p:cNvPicPr>
          <p:nvPr/>
        </p:nvPicPr>
        <p:blipFill>
          <a:blip r:embed="rId5"/>
          <a:stretch>
            <a:fillRect/>
          </a:stretch>
        </p:blipFill>
        <p:spPr>
          <a:xfrm>
            <a:off x="9204030" y="1625679"/>
            <a:ext cx="2700000" cy="2700000"/>
          </a:xfrm>
          <a:prstGeom prst="rect">
            <a:avLst/>
          </a:prstGeom>
        </p:spPr>
      </p:pic>
      <p:sp>
        <p:nvSpPr>
          <p:cNvPr id="14" name="Text 8">
            <a:extLst>
              <a:ext uri="{FF2B5EF4-FFF2-40B4-BE49-F238E27FC236}">
                <a16:creationId xmlns:a16="http://schemas.microsoft.com/office/drawing/2014/main" id="{67D30CD2-C11D-FE5B-6BF8-785868B9878F}"/>
              </a:ext>
            </a:extLst>
          </p:cNvPr>
          <p:cNvSpPr/>
          <p:nvPr/>
        </p:nvSpPr>
        <p:spPr>
          <a:xfrm>
            <a:off x="9418201" y="4461341"/>
            <a:ext cx="2728079" cy="336590"/>
          </a:xfrm>
          <a:prstGeom prst="rect">
            <a:avLst/>
          </a:prstGeom>
          <a:noFill/>
          <a:ln/>
        </p:spPr>
        <p:txBody>
          <a:bodyPr wrap="none" lIns="0" tIns="0" rIns="0" bIns="0" rtlCol="0" anchor="t"/>
          <a:lstStyle/>
          <a:p>
            <a:pPr marL="0" indent="0" algn="l">
              <a:lnSpc>
                <a:spcPts val="2650"/>
              </a:lnSpc>
              <a:buNone/>
            </a:pPr>
            <a:r>
              <a:rPr lang="en-US" sz="2000" b="1" dirty="0">
                <a:ea typeface="Instrument Sans Semi Bold" pitchFamily="34" charset="-122"/>
                <a:cs typeface="Instrument Sans Semi Bold" pitchFamily="34" charset="-120"/>
              </a:rPr>
              <a:t>Cultural Programmes</a:t>
            </a:r>
            <a:endParaRPr lang="en-US" sz="2000" b="1" dirty="0"/>
          </a:p>
        </p:txBody>
      </p:sp>
      <p:sp>
        <p:nvSpPr>
          <p:cNvPr id="15" name="Text 9">
            <a:extLst>
              <a:ext uri="{FF2B5EF4-FFF2-40B4-BE49-F238E27FC236}">
                <a16:creationId xmlns:a16="http://schemas.microsoft.com/office/drawing/2014/main" id="{C8EAF184-2BAE-A64E-CB40-C3C01CF92B6E}"/>
              </a:ext>
            </a:extLst>
          </p:cNvPr>
          <p:cNvSpPr/>
          <p:nvPr/>
        </p:nvSpPr>
        <p:spPr>
          <a:xfrm>
            <a:off x="9384030" y="4878820"/>
            <a:ext cx="2520000" cy="1799999"/>
          </a:xfrm>
          <a:prstGeom prst="roundRect">
            <a:avLst>
              <a:gd name="adj" fmla="val 11695"/>
            </a:avLst>
          </a:prstGeom>
          <a:solidFill>
            <a:schemeClr val="accent2">
              <a:lumMod val="20000"/>
              <a:lumOff val="80000"/>
            </a:schemeClr>
          </a:solidFill>
          <a:ln/>
        </p:spPr>
        <p:txBody>
          <a:bodyPr wrap="square" lIns="0" tIns="0" rIns="0" bIns="0" rtlCol="0" anchor="ctr"/>
          <a:lstStyle/>
          <a:p>
            <a:pPr marL="0" indent="0" algn="ctr">
              <a:lnSpc>
                <a:spcPts val="2700"/>
              </a:lnSpc>
              <a:buNone/>
            </a:pPr>
            <a:r>
              <a:rPr lang="en-US" i="1" dirty="0">
                <a:ea typeface="Instrument Sans Medium" pitchFamily="34" charset="-122"/>
                <a:cs typeface="Instrument Sans Medium" pitchFamily="34" charset="-120"/>
              </a:rPr>
              <a:t>Folk songs, street plays, and performances celebrating water security and community achievement</a:t>
            </a:r>
            <a:endParaRPr lang="en-US" i="1" dirty="0"/>
          </a:p>
        </p:txBody>
      </p:sp>
      <p:sp>
        <p:nvSpPr>
          <p:cNvPr id="17" name="TextBox 16">
            <a:extLst>
              <a:ext uri="{FF2B5EF4-FFF2-40B4-BE49-F238E27FC236}">
                <a16:creationId xmlns:a16="http://schemas.microsoft.com/office/drawing/2014/main" id="{F3F28B40-8EAE-5D5A-6801-1839E561CB81}"/>
              </a:ext>
            </a:extLst>
          </p:cNvPr>
          <p:cNvSpPr txBox="1"/>
          <p:nvPr/>
        </p:nvSpPr>
        <p:spPr>
          <a:xfrm>
            <a:off x="148590" y="654387"/>
            <a:ext cx="11109960" cy="971292"/>
          </a:xfrm>
          <a:prstGeom prst="rect">
            <a:avLst/>
          </a:prstGeom>
          <a:noFill/>
        </p:spPr>
        <p:txBody>
          <a:bodyPr wrap="square">
            <a:spAutoFit/>
          </a:bodyPr>
          <a:lstStyle/>
          <a:p>
            <a:pPr marL="0" indent="0">
              <a:lnSpc>
                <a:spcPct val="150000"/>
              </a:lnSpc>
              <a:buNone/>
            </a:pPr>
            <a:r>
              <a:rPr lang="en-US" sz="2000" dirty="0">
                <a:latin typeface="+mj-lt"/>
                <a:ea typeface="Instrument Sans Medium" pitchFamily="34" charset="-122"/>
                <a:cs typeface="Instrument Sans Medium" pitchFamily="34" charset="-120"/>
              </a:rPr>
              <a:t>The handover ceremony incorporates traditional and participatory elements to strengthen community bonds and commitment:</a:t>
            </a:r>
            <a:endParaRPr lang="en-US" sz="2000" dirty="0">
              <a:latin typeface="+mj-lt"/>
            </a:endParaRPr>
          </a:p>
        </p:txBody>
      </p:sp>
    </p:spTree>
    <p:extLst>
      <p:ext uri="{BB962C8B-B14F-4D97-AF65-F5344CB8AC3E}">
        <p14:creationId xmlns:p14="http://schemas.microsoft.com/office/powerpoint/2010/main" val="1386620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31C3F44-3D67-D11D-8E6C-448993B238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2863136" y="0"/>
            <a:ext cx="9328861" cy="6858000"/>
          </a:xfrm>
          <a:prstGeom prst="rect">
            <a:avLst/>
          </a:prstGeom>
        </p:spPr>
      </p:pic>
      <p:sp>
        <p:nvSpPr>
          <p:cNvPr id="3" name="Rectangle 2">
            <a:extLst>
              <a:ext uri="{FF2B5EF4-FFF2-40B4-BE49-F238E27FC236}">
                <a16:creationId xmlns:a16="http://schemas.microsoft.com/office/drawing/2014/main" id="{6CF3E5A4-E3EE-E650-14B0-7BF7B34398F8}"/>
              </a:ext>
            </a:extLst>
          </p:cNvPr>
          <p:cNvSpPr/>
          <p:nvPr/>
        </p:nvSpPr>
        <p:spPr>
          <a:xfrm>
            <a:off x="10664456" y="0"/>
            <a:ext cx="1527544" cy="6857999"/>
          </a:xfrm>
          <a:prstGeom prst="rect">
            <a:avLst/>
          </a:prstGeom>
          <a:solidFill>
            <a:schemeClr val="bg1">
              <a:alpha val="66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08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4" name="Rectangle 3">
            <a:extLst>
              <a:ext uri="{FF2B5EF4-FFF2-40B4-BE49-F238E27FC236}">
                <a16:creationId xmlns:a16="http://schemas.microsoft.com/office/drawing/2014/main" id="{06010E28-770D-F9D6-9D74-C1D3E4F80CE4}"/>
              </a:ext>
            </a:extLst>
          </p:cNvPr>
          <p:cNvSpPr/>
          <p:nvPr/>
        </p:nvSpPr>
        <p:spPr>
          <a:xfrm>
            <a:off x="0" y="0"/>
            <a:ext cx="3697019" cy="6858000"/>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08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EC38B4AA-38AC-DC85-D419-68629DD2D23C}"/>
              </a:ext>
            </a:extLst>
          </p:cNvPr>
          <p:cNvSpPr txBox="1"/>
          <p:nvPr/>
        </p:nvSpPr>
        <p:spPr>
          <a:xfrm rot="16200000">
            <a:off x="-442462" y="2974076"/>
            <a:ext cx="3941478"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5400" b="1" i="0" u="none" strike="noStrike" kern="1200" cap="none" spc="0" normalizeH="0" baseline="0" noProof="0" dirty="0">
                <a:ln>
                  <a:noFill/>
                </a:ln>
                <a:solidFill>
                  <a:prstClr val="white"/>
                </a:solidFill>
                <a:effectLst/>
                <a:uLnTx/>
                <a:uFillTx/>
                <a:latin typeface="Aptos" panose="02110004020202020204"/>
                <a:ea typeface="+mn-ea"/>
                <a:cs typeface="+mn-cs"/>
              </a:rPr>
              <a:t>Thank You</a:t>
            </a:r>
          </a:p>
        </p:txBody>
      </p:sp>
      <p:sp>
        <p:nvSpPr>
          <p:cNvPr id="6" name="Rectangle 5">
            <a:extLst>
              <a:ext uri="{FF2B5EF4-FFF2-40B4-BE49-F238E27FC236}">
                <a16:creationId xmlns:a16="http://schemas.microsoft.com/office/drawing/2014/main" id="{A3B37861-5643-A7BB-F22F-BE8386F38309}"/>
              </a:ext>
            </a:extLst>
          </p:cNvPr>
          <p:cNvSpPr/>
          <p:nvPr/>
        </p:nvSpPr>
        <p:spPr>
          <a:xfrm>
            <a:off x="1395214" y="0"/>
            <a:ext cx="441215" cy="1706244"/>
          </a:xfrm>
          <a:prstGeom prst="rect">
            <a:avLst/>
          </a:prstGeom>
          <a:solidFill>
            <a:srgbClr val="7474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08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7" name="Rectangle 6">
            <a:extLst>
              <a:ext uri="{FF2B5EF4-FFF2-40B4-BE49-F238E27FC236}">
                <a16:creationId xmlns:a16="http://schemas.microsoft.com/office/drawing/2014/main" id="{28778F95-A0F5-CAD6-802B-8B9DF9AFB2F0}"/>
              </a:ext>
            </a:extLst>
          </p:cNvPr>
          <p:cNvSpPr/>
          <p:nvPr/>
        </p:nvSpPr>
        <p:spPr>
          <a:xfrm>
            <a:off x="1395214" y="5151752"/>
            <a:ext cx="441215" cy="1719729"/>
          </a:xfrm>
          <a:prstGeom prst="rect">
            <a:avLst/>
          </a:prstGeom>
          <a:solidFill>
            <a:srgbClr val="7474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087"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9" name="Picture 8">
            <a:extLst>
              <a:ext uri="{FF2B5EF4-FFF2-40B4-BE49-F238E27FC236}">
                <a16:creationId xmlns:a16="http://schemas.microsoft.com/office/drawing/2014/main" id="{D0C4F07A-E80A-4E82-52E9-29006BCA1C76}"/>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0830969" y="115145"/>
            <a:ext cx="1194517" cy="1349857"/>
          </a:xfrm>
          <a:prstGeom prst="rect">
            <a:avLst/>
          </a:prstGeom>
        </p:spPr>
      </p:pic>
    </p:spTree>
    <p:extLst>
      <p:ext uri="{BB962C8B-B14F-4D97-AF65-F5344CB8AC3E}">
        <p14:creationId xmlns:p14="http://schemas.microsoft.com/office/powerpoint/2010/main" val="167976255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F369022-5DA1-9050-58E9-7C564CB2E364}"/>
            </a:ext>
          </a:extLst>
        </p:cNvPr>
        <p:cNvGrpSpPr/>
        <p:nvPr/>
      </p:nvGrpSpPr>
      <p:grpSpPr>
        <a:xfrm>
          <a:off x="0" y="0"/>
          <a:ext cx="0" cy="0"/>
          <a:chOff x="0" y="0"/>
          <a:chExt cx="0" cy="0"/>
        </a:xfrm>
      </p:grpSpPr>
      <p:sp>
        <p:nvSpPr>
          <p:cNvPr id="6" name="Text 0">
            <a:extLst>
              <a:ext uri="{FF2B5EF4-FFF2-40B4-BE49-F238E27FC236}">
                <a16:creationId xmlns:a16="http://schemas.microsoft.com/office/drawing/2014/main" id="{FD020BDC-FD1C-72D1-D288-56EE761E1BD2}"/>
              </a:ext>
            </a:extLst>
          </p:cNvPr>
          <p:cNvSpPr/>
          <p:nvPr/>
        </p:nvSpPr>
        <p:spPr>
          <a:xfrm>
            <a:off x="29767" y="75366"/>
            <a:ext cx="12162233" cy="400804"/>
          </a:xfrm>
          <a:prstGeom prst="rect">
            <a:avLst/>
          </a:prstGeom>
          <a:noFill/>
          <a:ln/>
        </p:spPr>
        <p:txBody>
          <a:bodyPr wrap="none" lIns="0" tIns="0" rIns="0" bIns="0" rtlCol="0" anchor="ctr"/>
          <a:lstStyle/>
          <a:p>
            <a:pPr algn="ctr">
              <a:lnSpc>
                <a:spcPts val="3000"/>
              </a:lnSpc>
            </a:pPr>
            <a:r>
              <a:rPr lang="en-US" sz="2400" b="1" dirty="0">
                <a:solidFill>
                  <a:srgbClr val="002060"/>
                </a:solidFill>
                <a:latin typeface="+mj-lt"/>
                <a:ea typeface="Host Grotesk Medium" pitchFamily="34" charset="-122"/>
                <a:cs typeface="Host Grotesk Medium" pitchFamily="34" charset="-120"/>
              </a:rPr>
              <a:t>Executive Overview: A Four-Phase Validation Framework</a:t>
            </a:r>
            <a:endParaRPr lang="en-US" sz="2400" b="1" dirty="0">
              <a:solidFill>
                <a:srgbClr val="002060"/>
              </a:solidFill>
              <a:latin typeface="+mj-lt"/>
            </a:endParaRPr>
          </a:p>
        </p:txBody>
      </p:sp>
      <p:sp>
        <p:nvSpPr>
          <p:cNvPr id="7" name="Text 1">
            <a:extLst>
              <a:ext uri="{FF2B5EF4-FFF2-40B4-BE49-F238E27FC236}">
                <a16:creationId xmlns:a16="http://schemas.microsoft.com/office/drawing/2014/main" id="{EDD4B537-579B-000A-5FB5-C4E9EB509BA1}"/>
              </a:ext>
            </a:extLst>
          </p:cNvPr>
          <p:cNvSpPr/>
          <p:nvPr/>
        </p:nvSpPr>
        <p:spPr>
          <a:xfrm>
            <a:off x="198000" y="602591"/>
            <a:ext cx="2596000" cy="316734"/>
          </a:xfrm>
          <a:prstGeom prst="rect">
            <a:avLst/>
          </a:prstGeom>
          <a:noFill/>
          <a:ln/>
        </p:spPr>
        <p:txBody>
          <a:bodyPr wrap="none" lIns="0" tIns="0" rIns="0" bIns="0" rtlCol="0" anchor="ctr"/>
          <a:lstStyle/>
          <a:p>
            <a:r>
              <a:rPr lang="en-US" sz="2000" b="1" dirty="0">
                <a:solidFill>
                  <a:srgbClr val="002060"/>
                </a:solidFill>
                <a:ea typeface="Host Grotesk Medium" pitchFamily="34" charset="-122"/>
                <a:cs typeface="Host Grotesk Medium" pitchFamily="34" charset="-120"/>
              </a:rPr>
              <a:t>Structured Timeline</a:t>
            </a:r>
            <a:endParaRPr lang="en-US" sz="2000" b="1" dirty="0">
              <a:solidFill>
                <a:srgbClr val="002060"/>
              </a:solidFill>
            </a:endParaRPr>
          </a:p>
        </p:txBody>
      </p:sp>
      <p:sp>
        <p:nvSpPr>
          <p:cNvPr id="8" name="Text 2">
            <a:extLst>
              <a:ext uri="{FF2B5EF4-FFF2-40B4-BE49-F238E27FC236}">
                <a16:creationId xmlns:a16="http://schemas.microsoft.com/office/drawing/2014/main" id="{F823BDDD-D6E3-2C45-246C-2A48A6360E65}"/>
              </a:ext>
            </a:extLst>
          </p:cNvPr>
          <p:cNvSpPr/>
          <p:nvPr/>
        </p:nvSpPr>
        <p:spPr>
          <a:xfrm>
            <a:off x="194796" y="984354"/>
            <a:ext cx="5892154" cy="1712552"/>
          </a:xfrm>
          <a:prstGeom prst="round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The commissioning protocol operates within 2-3 months timeframe, establishing a predictable implementation schedule that bridges construction completion and operational service delivery. This duration encompasses all validation activities necessary to ensure comprehensive system readiness.</a:t>
            </a:r>
            <a:endParaRPr lang="en-US" dirty="0">
              <a:solidFill>
                <a:srgbClr val="002060"/>
              </a:solidFill>
            </a:endParaRPr>
          </a:p>
        </p:txBody>
      </p:sp>
      <p:sp>
        <p:nvSpPr>
          <p:cNvPr id="9" name="Text 3">
            <a:extLst>
              <a:ext uri="{FF2B5EF4-FFF2-40B4-BE49-F238E27FC236}">
                <a16:creationId xmlns:a16="http://schemas.microsoft.com/office/drawing/2014/main" id="{C3090FFE-CAB3-626B-7DBE-BCE6962D8584}"/>
              </a:ext>
            </a:extLst>
          </p:cNvPr>
          <p:cNvSpPr/>
          <p:nvPr/>
        </p:nvSpPr>
        <p:spPr>
          <a:xfrm>
            <a:off x="6233950" y="596957"/>
            <a:ext cx="2783050" cy="341787"/>
          </a:xfrm>
          <a:prstGeom prst="rect">
            <a:avLst/>
          </a:prstGeom>
          <a:noFill/>
          <a:ln/>
        </p:spPr>
        <p:txBody>
          <a:bodyPr wrap="none" lIns="0" tIns="0" rIns="0" bIns="0" rtlCol="0" anchor="ctr"/>
          <a:lstStyle/>
          <a:p>
            <a:r>
              <a:rPr lang="en-US" sz="2000" b="1" dirty="0">
                <a:solidFill>
                  <a:srgbClr val="002060"/>
                </a:solidFill>
                <a:ea typeface="Host Grotesk Medium" pitchFamily="34" charset="-122"/>
                <a:cs typeface="Host Grotesk Medium" pitchFamily="34" charset="-120"/>
              </a:rPr>
              <a:t>Sequential</a:t>
            </a:r>
            <a:r>
              <a:rPr lang="en-US" b="1" dirty="0">
                <a:solidFill>
                  <a:srgbClr val="002060"/>
                </a:solidFill>
                <a:ea typeface="Host Grotesk Medium" pitchFamily="34" charset="-122"/>
                <a:cs typeface="Host Grotesk Medium" pitchFamily="34" charset="-120"/>
              </a:rPr>
              <a:t> Approach</a:t>
            </a:r>
            <a:endParaRPr lang="en-US" b="1" dirty="0">
              <a:solidFill>
                <a:srgbClr val="002060"/>
              </a:solidFill>
            </a:endParaRPr>
          </a:p>
        </p:txBody>
      </p:sp>
      <p:sp>
        <p:nvSpPr>
          <p:cNvPr id="10" name="Text 4">
            <a:extLst>
              <a:ext uri="{FF2B5EF4-FFF2-40B4-BE49-F238E27FC236}">
                <a16:creationId xmlns:a16="http://schemas.microsoft.com/office/drawing/2014/main" id="{61664776-B94E-B028-6434-E7F8D372C877}"/>
              </a:ext>
            </a:extLst>
          </p:cNvPr>
          <p:cNvSpPr/>
          <p:nvPr/>
        </p:nvSpPr>
        <p:spPr>
          <a:xfrm>
            <a:off x="6213171" y="929543"/>
            <a:ext cx="5287241" cy="1373075"/>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The protocol employs a phased methodology where each stage builds upon previous outcomes, creating a cumulative validation framework that ensures nothing is overlooked.</a:t>
            </a:r>
            <a:endParaRPr lang="en-US" dirty="0">
              <a:solidFill>
                <a:srgbClr val="002060"/>
              </a:solidFill>
            </a:endParaRPr>
          </a:p>
        </p:txBody>
      </p:sp>
      <p:sp>
        <p:nvSpPr>
          <p:cNvPr id="11" name="Shape 5">
            <a:extLst>
              <a:ext uri="{FF2B5EF4-FFF2-40B4-BE49-F238E27FC236}">
                <a16:creationId xmlns:a16="http://schemas.microsoft.com/office/drawing/2014/main" id="{303198C4-FD16-38FC-91C0-BD25799FC8DA}"/>
              </a:ext>
            </a:extLst>
          </p:cNvPr>
          <p:cNvSpPr/>
          <p:nvPr/>
        </p:nvSpPr>
        <p:spPr>
          <a:xfrm>
            <a:off x="662835" y="2847779"/>
            <a:ext cx="5365402" cy="1404000"/>
          </a:xfrm>
          <a:prstGeom prst="roundRect">
            <a:avLst>
              <a:gd name="adj" fmla="val 3730"/>
            </a:avLst>
          </a:prstGeom>
          <a:solidFill>
            <a:srgbClr val="D9EDF2"/>
          </a:solidFill>
          <a:ln w="7620">
            <a:solidFill>
              <a:srgbClr val="BFD3D8"/>
            </a:solidFill>
            <a:prstDash val="solid"/>
          </a:ln>
        </p:spPr>
        <p:txBody>
          <a:bodyPr/>
          <a:lstStyle/>
          <a:p>
            <a:endParaRPr lang="en-IN" dirty="0">
              <a:solidFill>
                <a:srgbClr val="002060"/>
              </a:solidFill>
            </a:endParaRPr>
          </a:p>
        </p:txBody>
      </p:sp>
      <p:grpSp>
        <p:nvGrpSpPr>
          <p:cNvPr id="33" name="Group 32">
            <a:extLst>
              <a:ext uri="{FF2B5EF4-FFF2-40B4-BE49-F238E27FC236}">
                <a16:creationId xmlns:a16="http://schemas.microsoft.com/office/drawing/2014/main" id="{EACAB483-F891-D415-181C-513E63A02783}"/>
              </a:ext>
            </a:extLst>
          </p:cNvPr>
          <p:cNvGrpSpPr/>
          <p:nvPr/>
        </p:nvGrpSpPr>
        <p:grpSpPr>
          <a:xfrm>
            <a:off x="721250" y="2880793"/>
            <a:ext cx="424897" cy="457439"/>
            <a:chOff x="256415" y="2603514"/>
            <a:chExt cx="424897" cy="457439"/>
          </a:xfrm>
        </p:grpSpPr>
        <p:pic>
          <p:nvPicPr>
            <p:cNvPr id="12" name="Image 0" descr="preencoded.png">
              <a:extLst>
                <a:ext uri="{FF2B5EF4-FFF2-40B4-BE49-F238E27FC236}">
                  <a16:creationId xmlns:a16="http://schemas.microsoft.com/office/drawing/2014/main" id="{1D50C380-92F8-210F-BB98-383F5B26AB81}"/>
                </a:ext>
              </a:extLst>
            </p:cNvPr>
            <p:cNvPicPr>
              <a:picLocks noChangeAspect="1"/>
            </p:cNvPicPr>
            <p:nvPr/>
          </p:nvPicPr>
          <p:blipFill>
            <a:blip r:embed="rId2"/>
            <a:stretch>
              <a:fillRect/>
            </a:stretch>
          </p:blipFill>
          <p:spPr>
            <a:xfrm>
              <a:off x="256415" y="2603514"/>
              <a:ext cx="424897" cy="457439"/>
            </a:xfrm>
            <a:prstGeom prst="rect">
              <a:avLst/>
            </a:prstGeom>
          </p:spPr>
        </p:pic>
        <p:pic>
          <p:nvPicPr>
            <p:cNvPr id="13" name="Image 1" descr="preencoded.png">
              <a:extLst>
                <a:ext uri="{FF2B5EF4-FFF2-40B4-BE49-F238E27FC236}">
                  <a16:creationId xmlns:a16="http://schemas.microsoft.com/office/drawing/2014/main" id="{DB709D33-C1F6-6CA8-276B-FA3895E87E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2147" y="2729245"/>
              <a:ext cx="191214" cy="205859"/>
            </a:xfrm>
            <a:prstGeom prst="rect">
              <a:avLst/>
            </a:prstGeom>
          </p:spPr>
        </p:pic>
      </p:grpSp>
      <p:sp>
        <p:nvSpPr>
          <p:cNvPr id="14" name="Text 6">
            <a:extLst>
              <a:ext uri="{FF2B5EF4-FFF2-40B4-BE49-F238E27FC236}">
                <a16:creationId xmlns:a16="http://schemas.microsoft.com/office/drawing/2014/main" id="{E3A66D9A-3811-65EE-615A-9C52EC03C57E}"/>
              </a:ext>
            </a:extLst>
          </p:cNvPr>
          <p:cNvSpPr/>
          <p:nvPr/>
        </p:nvSpPr>
        <p:spPr>
          <a:xfrm>
            <a:off x="1247751" y="2982910"/>
            <a:ext cx="3492083" cy="356474"/>
          </a:xfrm>
          <a:prstGeom prst="rect">
            <a:avLst/>
          </a:prstGeom>
          <a:noFill/>
          <a:ln/>
        </p:spPr>
        <p:txBody>
          <a:bodyPr wrap="none" lIns="0" tIns="0" rIns="0" bIns="0" rtlCol="0" anchor="t"/>
          <a:lstStyle/>
          <a:p>
            <a:pPr>
              <a:lnSpc>
                <a:spcPts val="1851"/>
              </a:lnSpc>
            </a:pPr>
            <a:r>
              <a:rPr lang="en-US" b="1" dirty="0">
                <a:solidFill>
                  <a:srgbClr val="002060"/>
                </a:solidFill>
                <a:ea typeface="Host Grotesk Medium" pitchFamily="34" charset="-122"/>
                <a:cs typeface="Host Grotesk Medium" pitchFamily="34" charset="-120"/>
              </a:rPr>
              <a:t>Phase 1: Pre-Commissioning</a:t>
            </a:r>
            <a:endParaRPr lang="en-US" b="1" dirty="0">
              <a:solidFill>
                <a:srgbClr val="002060"/>
              </a:solidFill>
            </a:endParaRPr>
          </a:p>
        </p:txBody>
      </p:sp>
      <p:sp>
        <p:nvSpPr>
          <p:cNvPr id="15" name="Text 7">
            <a:extLst>
              <a:ext uri="{FF2B5EF4-FFF2-40B4-BE49-F238E27FC236}">
                <a16:creationId xmlns:a16="http://schemas.microsoft.com/office/drawing/2014/main" id="{950E4D7F-E349-9478-2ED7-38D1283B10DA}"/>
              </a:ext>
            </a:extLst>
          </p:cNvPr>
          <p:cNvSpPr/>
          <p:nvPr/>
        </p:nvSpPr>
        <p:spPr>
          <a:xfrm>
            <a:off x="800088" y="3364205"/>
            <a:ext cx="5117281" cy="836923"/>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Documentation establishes baseline accountability through as-built drawings, design compliance verification, and comprehensive defect assessment</a:t>
            </a:r>
            <a:endParaRPr lang="en-US" dirty="0">
              <a:solidFill>
                <a:srgbClr val="002060"/>
              </a:solidFill>
            </a:endParaRPr>
          </a:p>
        </p:txBody>
      </p:sp>
      <p:sp>
        <p:nvSpPr>
          <p:cNvPr id="16" name="Shape 8">
            <a:extLst>
              <a:ext uri="{FF2B5EF4-FFF2-40B4-BE49-F238E27FC236}">
                <a16:creationId xmlns:a16="http://schemas.microsoft.com/office/drawing/2014/main" id="{BED12C37-C518-B4F2-CB6E-7E3D66F28371}"/>
              </a:ext>
            </a:extLst>
          </p:cNvPr>
          <p:cNvSpPr/>
          <p:nvPr/>
        </p:nvSpPr>
        <p:spPr>
          <a:xfrm>
            <a:off x="6174793" y="2849900"/>
            <a:ext cx="5364000" cy="1404000"/>
          </a:xfrm>
          <a:prstGeom prst="roundRect">
            <a:avLst>
              <a:gd name="adj" fmla="val 3730"/>
            </a:avLst>
          </a:prstGeom>
          <a:solidFill>
            <a:srgbClr val="D9EDF2"/>
          </a:solidFill>
          <a:ln w="7620">
            <a:solidFill>
              <a:srgbClr val="BFD3D8"/>
            </a:solidFill>
            <a:prstDash val="solid"/>
          </a:ln>
        </p:spPr>
        <p:txBody>
          <a:bodyPr/>
          <a:lstStyle/>
          <a:p>
            <a:endParaRPr lang="en-IN" dirty="0">
              <a:solidFill>
                <a:srgbClr val="002060"/>
              </a:solidFill>
            </a:endParaRPr>
          </a:p>
        </p:txBody>
      </p:sp>
      <p:grpSp>
        <p:nvGrpSpPr>
          <p:cNvPr id="34" name="Group 33">
            <a:extLst>
              <a:ext uri="{FF2B5EF4-FFF2-40B4-BE49-F238E27FC236}">
                <a16:creationId xmlns:a16="http://schemas.microsoft.com/office/drawing/2014/main" id="{3083462B-E8C0-978D-BDC6-2C50E9662117}"/>
              </a:ext>
            </a:extLst>
          </p:cNvPr>
          <p:cNvGrpSpPr/>
          <p:nvPr/>
        </p:nvGrpSpPr>
        <p:grpSpPr>
          <a:xfrm>
            <a:off x="6309411" y="2895619"/>
            <a:ext cx="424897" cy="457439"/>
            <a:chOff x="7551419" y="2955845"/>
            <a:chExt cx="424897" cy="457439"/>
          </a:xfrm>
        </p:grpSpPr>
        <p:pic>
          <p:nvPicPr>
            <p:cNvPr id="17" name="Image 2" descr="preencoded.png">
              <a:extLst>
                <a:ext uri="{FF2B5EF4-FFF2-40B4-BE49-F238E27FC236}">
                  <a16:creationId xmlns:a16="http://schemas.microsoft.com/office/drawing/2014/main" id="{D9F51664-E5ED-BDED-58F2-3D812FA43F82}"/>
                </a:ext>
              </a:extLst>
            </p:cNvPr>
            <p:cNvPicPr>
              <a:picLocks noChangeAspect="1"/>
            </p:cNvPicPr>
            <p:nvPr/>
          </p:nvPicPr>
          <p:blipFill>
            <a:blip r:embed="rId5"/>
            <a:stretch>
              <a:fillRect/>
            </a:stretch>
          </p:blipFill>
          <p:spPr>
            <a:xfrm>
              <a:off x="7551419" y="2955845"/>
              <a:ext cx="424897" cy="457439"/>
            </a:xfrm>
            <a:prstGeom prst="rect">
              <a:avLst/>
            </a:prstGeom>
          </p:spPr>
        </p:pic>
        <p:pic>
          <p:nvPicPr>
            <p:cNvPr id="18" name="Image 3" descr="preencoded.png">
              <a:extLst>
                <a:ext uri="{FF2B5EF4-FFF2-40B4-BE49-F238E27FC236}">
                  <a16:creationId xmlns:a16="http://schemas.microsoft.com/office/drawing/2014/main" id="{003F9B23-97A1-B4F1-57F7-95B721E7183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677152" y="3081576"/>
              <a:ext cx="191214" cy="205859"/>
            </a:xfrm>
            <a:prstGeom prst="rect">
              <a:avLst/>
            </a:prstGeom>
          </p:spPr>
        </p:pic>
      </p:grpSp>
      <p:sp>
        <p:nvSpPr>
          <p:cNvPr id="19" name="Text 9">
            <a:extLst>
              <a:ext uri="{FF2B5EF4-FFF2-40B4-BE49-F238E27FC236}">
                <a16:creationId xmlns:a16="http://schemas.microsoft.com/office/drawing/2014/main" id="{B845CCC9-D29A-D3D2-3A36-31AAB07E6DE6}"/>
              </a:ext>
            </a:extLst>
          </p:cNvPr>
          <p:cNvSpPr/>
          <p:nvPr/>
        </p:nvSpPr>
        <p:spPr>
          <a:xfrm>
            <a:off x="6885441" y="2982689"/>
            <a:ext cx="2565951" cy="228840"/>
          </a:xfrm>
          <a:prstGeom prst="rect">
            <a:avLst/>
          </a:prstGeom>
          <a:noFill/>
          <a:ln/>
        </p:spPr>
        <p:txBody>
          <a:bodyPr wrap="none" lIns="0" tIns="0" rIns="0" bIns="0" rtlCol="0" anchor="ctr"/>
          <a:lstStyle/>
          <a:p>
            <a:r>
              <a:rPr lang="en-US" b="1" dirty="0">
                <a:solidFill>
                  <a:srgbClr val="002060"/>
                </a:solidFill>
                <a:ea typeface="Host Grotesk Medium" pitchFamily="34" charset="-122"/>
                <a:cs typeface="Host Grotesk Medium" pitchFamily="34" charset="-120"/>
              </a:rPr>
              <a:t>Phase 2: System Testing</a:t>
            </a:r>
            <a:endParaRPr lang="en-US" b="1" dirty="0">
              <a:solidFill>
                <a:srgbClr val="002060"/>
              </a:solidFill>
            </a:endParaRPr>
          </a:p>
        </p:txBody>
      </p:sp>
      <p:sp>
        <p:nvSpPr>
          <p:cNvPr id="20" name="Text 10">
            <a:extLst>
              <a:ext uri="{FF2B5EF4-FFF2-40B4-BE49-F238E27FC236}">
                <a16:creationId xmlns:a16="http://schemas.microsoft.com/office/drawing/2014/main" id="{0787DC38-3AB1-233B-01DC-7ACC729D39BB}"/>
              </a:ext>
            </a:extLst>
          </p:cNvPr>
          <p:cNvSpPr/>
          <p:nvPr/>
        </p:nvSpPr>
        <p:spPr>
          <a:xfrm>
            <a:off x="6317211" y="3434935"/>
            <a:ext cx="5203980" cy="780962"/>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Technical validation confirms performance through pressure testing, water quality analysis, and equipment verification under load conditions</a:t>
            </a:r>
            <a:endParaRPr lang="en-US" dirty="0">
              <a:solidFill>
                <a:srgbClr val="002060"/>
              </a:solidFill>
            </a:endParaRPr>
          </a:p>
        </p:txBody>
      </p:sp>
      <p:sp>
        <p:nvSpPr>
          <p:cNvPr id="21" name="Shape 11">
            <a:extLst>
              <a:ext uri="{FF2B5EF4-FFF2-40B4-BE49-F238E27FC236}">
                <a16:creationId xmlns:a16="http://schemas.microsoft.com/office/drawing/2014/main" id="{B18BD7F9-5D05-3E93-B8BE-1815FBA1310B}"/>
              </a:ext>
            </a:extLst>
          </p:cNvPr>
          <p:cNvSpPr/>
          <p:nvPr/>
        </p:nvSpPr>
        <p:spPr>
          <a:xfrm>
            <a:off x="662835" y="4361053"/>
            <a:ext cx="5365402" cy="1404000"/>
          </a:xfrm>
          <a:prstGeom prst="roundRect">
            <a:avLst>
              <a:gd name="adj" fmla="val 3730"/>
            </a:avLst>
          </a:prstGeom>
          <a:solidFill>
            <a:srgbClr val="D9EDF2"/>
          </a:solidFill>
          <a:ln w="7620">
            <a:solidFill>
              <a:srgbClr val="BFD3D8"/>
            </a:solidFill>
            <a:prstDash val="solid"/>
          </a:ln>
        </p:spPr>
        <p:txBody>
          <a:bodyPr/>
          <a:lstStyle/>
          <a:p>
            <a:endParaRPr lang="en-IN" dirty="0">
              <a:solidFill>
                <a:srgbClr val="002060"/>
              </a:solidFill>
            </a:endParaRPr>
          </a:p>
        </p:txBody>
      </p:sp>
      <p:pic>
        <p:nvPicPr>
          <p:cNvPr id="22" name="Image 4" descr="preencoded.png">
            <a:extLst>
              <a:ext uri="{FF2B5EF4-FFF2-40B4-BE49-F238E27FC236}">
                <a16:creationId xmlns:a16="http://schemas.microsoft.com/office/drawing/2014/main" id="{A1C08EAA-9117-3E95-5D56-3ED75115ACBF}"/>
              </a:ext>
            </a:extLst>
          </p:cNvPr>
          <p:cNvPicPr>
            <a:picLocks noChangeAspect="1"/>
          </p:cNvPicPr>
          <p:nvPr/>
        </p:nvPicPr>
        <p:blipFill>
          <a:blip r:embed="rId8"/>
          <a:stretch>
            <a:fillRect/>
          </a:stretch>
        </p:blipFill>
        <p:spPr>
          <a:xfrm>
            <a:off x="721250" y="4421041"/>
            <a:ext cx="424897" cy="457439"/>
          </a:xfrm>
          <a:prstGeom prst="rect">
            <a:avLst/>
          </a:prstGeom>
        </p:spPr>
      </p:pic>
      <p:pic>
        <p:nvPicPr>
          <p:cNvPr id="23" name="Image 5" descr="preencoded.png">
            <a:extLst>
              <a:ext uri="{FF2B5EF4-FFF2-40B4-BE49-F238E27FC236}">
                <a16:creationId xmlns:a16="http://schemas.microsoft.com/office/drawing/2014/main" id="{687C8AC1-D355-5724-391C-73C69645702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6982" y="4546771"/>
            <a:ext cx="191214" cy="205859"/>
          </a:xfrm>
          <a:prstGeom prst="rect">
            <a:avLst/>
          </a:prstGeom>
        </p:spPr>
      </p:pic>
      <p:sp>
        <p:nvSpPr>
          <p:cNvPr id="24" name="Text 12">
            <a:extLst>
              <a:ext uri="{FF2B5EF4-FFF2-40B4-BE49-F238E27FC236}">
                <a16:creationId xmlns:a16="http://schemas.microsoft.com/office/drawing/2014/main" id="{F092D657-04A9-DEE0-2B8B-313CFE9261BF}"/>
              </a:ext>
            </a:extLst>
          </p:cNvPr>
          <p:cNvSpPr/>
          <p:nvPr/>
        </p:nvSpPr>
        <p:spPr>
          <a:xfrm>
            <a:off x="1261646" y="4527682"/>
            <a:ext cx="2021631" cy="238244"/>
          </a:xfrm>
          <a:prstGeom prst="rect">
            <a:avLst/>
          </a:prstGeom>
          <a:noFill/>
          <a:ln/>
        </p:spPr>
        <p:txBody>
          <a:bodyPr wrap="none" lIns="0" tIns="0" rIns="0" bIns="0" rtlCol="0" anchor="t"/>
          <a:lstStyle/>
          <a:p>
            <a:pPr>
              <a:lnSpc>
                <a:spcPts val="1851"/>
              </a:lnSpc>
            </a:pPr>
            <a:r>
              <a:rPr lang="en-US" b="1" dirty="0">
                <a:solidFill>
                  <a:srgbClr val="002060"/>
                </a:solidFill>
                <a:ea typeface="Host Grotesk Medium" pitchFamily="34" charset="-122"/>
                <a:cs typeface="Host Grotesk Medium" pitchFamily="34" charset="-120"/>
              </a:rPr>
              <a:t>Phase 3: Trial Operations</a:t>
            </a:r>
            <a:endParaRPr lang="en-US" b="1" dirty="0">
              <a:solidFill>
                <a:srgbClr val="002060"/>
              </a:solidFill>
            </a:endParaRPr>
          </a:p>
        </p:txBody>
      </p:sp>
      <p:sp>
        <p:nvSpPr>
          <p:cNvPr id="25" name="Text 13">
            <a:extLst>
              <a:ext uri="{FF2B5EF4-FFF2-40B4-BE49-F238E27FC236}">
                <a16:creationId xmlns:a16="http://schemas.microsoft.com/office/drawing/2014/main" id="{52ECACEF-E436-E729-A2F7-0E1189504343}"/>
              </a:ext>
            </a:extLst>
          </p:cNvPr>
          <p:cNvSpPr/>
          <p:nvPr/>
        </p:nvSpPr>
        <p:spPr>
          <a:xfrm>
            <a:off x="800088" y="4978315"/>
            <a:ext cx="5016393" cy="694825"/>
          </a:xfrm>
          <a:prstGeom prst="rect">
            <a:avLst/>
          </a:prstGeom>
          <a:noFill/>
          <a:ln/>
        </p:spPr>
        <p:txBody>
          <a:bodyPr wrap="square" lIns="0" tIns="0" rIns="0" bIns="0" rtlCol="0" anchor="ctr"/>
          <a:lstStyle/>
          <a:p>
            <a:r>
              <a:rPr lang="en-US" dirty="0">
                <a:solidFill>
                  <a:srgbClr val="002060"/>
                </a:solidFill>
                <a:ea typeface="Roboto" pitchFamily="34" charset="-122"/>
                <a:cs typeface="Roboto" pitchFamily="34" charset="-120"/>
              </a:rPr>
              <a:t>Real-world functionality validation with continuous monitoring, community integration, and stakeholder engagement throughout the process</a:t>
            </a:r>
            <a:endParaRPr lang="en-US" dirty="0">
              <a:solidFill>
                <a:srgbClr val="002060"/>
              </a:solidFill>
            </a:endParaRPr>
          </a:p>
        </p:txBody>
      </p:sp>
      <p:sp>
        <p:nvSpPr>
          <p:cNvPr id="26" name="Shape 14">
            <a:extLst>
              <a:ext uri="{FF2B5EF4-FFF2-40B4-BE49-F238E27FC236}">
                <a16:creationId xmlns:a16="http://schemas.microsoft.com/office/drawing/2014/main" id="{A8AA03EF-FFA5-617B-DED3-605E67F8FE9D}"/>
              </a:ext>
            </a:extLst>
          </p:cNvPr>
          <p:cNvSpPr/>
          <p:nvPr/>
        </p:nvSpPr>
        <p:spPr>
          <a:xfrm>
            <a:off x="6174793" y="4351000"/>
            <a:ext cx="5364000" cy="1404000"/>
          </a:xfrm>
          <a:prstGeom prst="roundRect">
            <a:avLst>
              <a:gd name="adj" fmla="val 3730"/>
            </a:avLst>
          </a:prstGeom>
          <a:solidFill>
            <a:srgbClr val="D9EDF2"/>
          </a:solidFill>
          <a:ln w="7620">
            <a:solidFill>
              <a:srgbClr val="BFD3D8"/>
            </a:solidFill>
            <a:prstDash val="solid"/>
          </a:ln>
        </p:spPr>
        <p:txBody>
          <a:bodyPr/>
          <a:lstStyle/>
          <a:p>
            <a:endParaRPr lang="en-IN" dirty="0">
              <a:solidFill>
                <a:srgbClr val="002060"/>
              </a:solidFill>
            </a:endParaRPr>
          </a:p>
        </p:txBody>
      </p:sp>
      <p:pic>
        <p:nvPicPr>
          <p:cNvPr id="27" name="Image 6" descr="preencoded.png">
            <a:extLst>
              <a:ext uri="{FF2B5EF4-FFF2-40B4-BE49-F238E27FC236}">
                <a16:creationId xmlns:a16="http://schemas.microsoft.com/office/drawing/2014/main" id="{56D066CD-0A4F-2020-7D01-E5F882B244A1}"/>
              </a:ext>
            </a:extLst>
          </p:cNvPr>
          <p:cNvPicPr>
            <a:picLocks noChangeAspect="1"/>
          </p:cNvPicPr>
          <p:nvPr/>
        </p:nvPicPr>
        <p:blipFill>
          <a:blip r:embed="rId11"/>
          <a:stretch>
            <a:fillRect/>
          </a:stretch>
        </p:blipFill>
        <p:spPr>
          <a:xfrm>
            <a:off x="6296711" y="4434820"/>
            <a:ext cx="424897" cy="457439"/>
          </a:xfrm>
          <a:prstGeom prst="rect">
            <a:avLst/>
          </a:prstGeom>
        </p:spPr>
      </p:pic>
      <p:pic>
        <p:nvPicPr>
          <p:cNvPr id="28" name="Image 7" descr="preencoded.png">
            <a:extLst>
              <a:ext uri="{FF2B5EF4-FFF2-40B4-BE49-F238E27FC236}">
                <a16:creationId xmlns:a16="http://schemas.microsoft.com/office/drawing/2014/main" id="{A1DB3D9E-2A13-9263-A6C6-E1DDA49DF54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422444" y="4560550"/>
            <a:ext cx="191214" cy="205859"/>
          </a:xfrm>
          <a:prstGeom prst="rect">
            <a:avLst/>
          </a:prstGeom>
        </p:spPr>
      </p:pic>
      <p:sp>
        <p:nvSpPr>
          <p:cNvPr id="29" name="Text 15">
            <a:extLst>
              <a:ext uri="{FF2B5EF4-FFF2-40B4-BE49-F238E27FC236}">
                <a16:creationId xmlns:a16="http://schemas.microsoft.com/office/drawing/2014/main" id="{865F60A6-9D84-2FC2-71AD-D4C3877A9B9A}"/>
              </a:ext>
            </a:extLst>
          </p:cNvPr>
          <p:cNvSpPr/>
          <p:nvPr/>
        </p:nvSpPr>
        <p:spPr>
          <a:xfrm>
            <a:off x="6860041" y="4435973"/>
            <a:ext cx="3289033" cy="429612"/>
          </a:xfrm>
          <a:prstGeom prst="rect">
            <a:avLst/>
          </a:prstGeom>
          <a:noFill/>
          <a:ln/>
        </p:spPr>
        <p:txBody>
          <a:bodyPr wrap="none" lIns="0" tIns="0" rIns="0" bIns="0" rtlCol="0" anchor="ctr"/>
          <a:lstStyle/>
          <a:p>
            <a:pPr>
              <a:lnSpc>
                <a:spcPts val="1851"/>
              </a:lnSpc>
            </a:pPr>
            <a:r>
              <a:rPr lang="en-US" b="1" dirty="0">
                <a:solidFill>
                  <a:srgbClr val="002060"/>
                </a:solidFill>
                <a:ea typeface="Host Grotesk Medium" pitchFamily="34" charset="-122"/>
                <a:cs typeface="Host Grotesk Medium" pitchFamily="34" charset="-120"/>
              </a:rPr>
              <a:t>Phase 4: Final Documentation</a:t>
            </a:r>
            <a:endParaRPr lang="en-US" b="1" dirty="0">
              <a:solidFill>
                <a:srgbClr val="002060"/>
              </a:solidFill>
            </a:endParaRPr>
          </a:p>
        </p:txBody>
      </p:sp>
      <p:sp>
        <p:nvSpPr>
          <p:cNvPr id="30" name="Text 16">
            <a:extLst>
              <a:ext uri="{FF2B5EF4-FFF2-40B4-BE49-F238E27FC236}">
                <a16:creationId xmlns:a16="http://schemas.microsoft.com/office/drawing/2014/main" id="{BF00A2C7-686F-5CB1-D946-933C0B5C0E0B}"/>
              </a:ext>
            </a:extLst>
          </p:cNvPr>
          <p:cNvSpPr/>
          <p:nvPr/>
        </p:nvSpPr>
        <p:spPr>
          <a:xfrm>
            <a:off x="6357548" y="4932500"/>
            <a:ext cx="4998489" cy="755584"/>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Compliance assurance and knowledge transfer through comprehensive reports, training materials, and regulatory certifications</a:t>
            </a:r>
            <a:endParaRPr lang="en-US" dirty="0">
              <a:solidFill>
                <a:srgbClr val="002060"/>
              </a:solidFill>
            </a:endParaRPr>
          </a:p>
        </p:txBody>
      </p:sp>
    </p:spTree>
    <p:extLst>
      <p:ext uri="{BB962C8B-B14F-4D97-AF65-F5344CB8AC3E}">
        <p14:creationId xmlns:p14="http://schemas.microsoft.com/office/powerpoint/2010/main" val="1928099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BDAA0BB-B689-ED52-9FAD-66020E638FF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1A35347-FF75-3A9E-0A24-6FF6A4412BD8}"/>
              </a:ext>
            </a:extLst>
          </p:cNvPr>
          <p:cNvSpPr/>
          <p:nvPr/>
        </p:nvSpPr>
        <p:spPr>
          <a:xfrm>
            <a:off x="0" y="36477"/>
            <a:ext cx="12192000" cy="660915"/>
          </a:xfrm>
          <a:prstGeom prst="rect">
            <a:avLst/>
          </a:prstGeom>
          <a:noFill/>
          <a:ln/>
        </p:spPr>
        <p:txBody>
          <a:bodyPr wrap="none" lIns="0" tIns="0" rIns="0" bIns="0" rtlCol="0" anchor="ctr"/>
          <a:lstStyle/>
          <a:p>
            <a:pPr algn="ctr"/>
            <a:r>
              <a:rPr lang="en-US" sz="2400" b="1" dirty="0">
                <a:solidFill>
                  <a:srgbClr val="002060"/>
                </a:solidFill>
                <a:latin typeface="+mj-lt"/>
                <a:ea typeface="Host Grotesk Medium" pitchFamily="34" charset="-122"/>
                <a:cs typeface="Host Grotesk Medium" pitchFamily="34" charset="-120"/>
              </a:rPr>
              <a:t>Phase 1: Pre-Commissioning Documentation &amp; Verification</a:t>
            </a:r>
            <a:endParaRPr lang="en-US" sz="2400" b="1" dirty="0">
              <a:solidFill>
                <a:srgbClr val="002060"/>
              </a:solidFill>
              <a:latin typeface="+mj-lt"/>
            </a:endParaRPr>
          </a:p>
        </p:txBody>
      </p:sp>
      <p:sp>
        <p:nvSpPr>
          <p:cNvPr id="3" name="Shape 1">
            <a:extLst>
              <a:ext uri="{FF2B5EF4-FFF2-40B4-BE49-F238E27FC236}">
                <a16:creationId xmlns:a16="http://schemas.microsoft.com/office/drawing/2014/main" id="{E58E7433-B9C7-EB72-0E7F-97BD2768B2AB}"/>
              </a:ext>
            </a:extLst>
          </p:cNvPr>
          <p:cNvSpPr/>
          <p:nvPr/>
        </p:nvSpPr>
        <p:spPr>
          <a:xfrm>
            <a:off x="159965" y="938692"/>
            <a:ext cx="6120000" cy="3276000"/>
          </a:xfrm>
          <a:prstGeom prst="roundRect">
            <a:avLst>
              <a:gd name="adj" fmla="val 2029"/>
            </a:avLst>
          </a:prstGeom>
          <a:solidFill>
            <a:srgbClr val="FAF9F5"/>
          </a:solidFill>
          <a:ln w="22860">
            <a:solidFill>
              <a:srgbClr val="BFD3D8"/>
            </a:solidFill>
            <a:prstDash val="solid"/>
          </a:ln>
        </p:spPr>
        <p:txBody>
          <a:bodyPr/>
          <a:lstStyle/>
          <a:p>
            <a:endParaRPr lang="en-IN" dirty="0">
              <a:solidFill>
                <a:srgbClr val="002060"/>
              </a:solidFill>
            </a:endParaRPr>
          </a:p>
        </p:txBody>
      </p:sp>
      <p:sp>
        <p:nvSpPr>
          <p:cNvPr id="4" name="Shape 2">
            <a:extLst>
              <a:ext uri="{FF2B5EF4-FFF2-40B4-BE49-F238E27FC236}">
                <a16:creationId xmlns:a16="http://schemas.microsoft.com/office/drawing/2014/main" id="{BC7ADFD0-2D4A-9797-7C8F-6C7BABD7B839}"/>
              </a:ext>
            </a:extLst>
          </p:cNvPr>
          <p:cNvSpPr/>
          <p:nvPr/>
        </p:nvSpPr>
        <p:spPr>
          <a:xfrm>
            <a:off x="182825" y="961552"/>
            <a:ext cx="6084000" cy="360000"/>
          </a:xfrm>
          <a:prstGeom prst="roundRect">
            <a:avLst>
              <a:gd name="adj" fmla="val 8986"/>
            </a:avLst>
          </a:prstGeom>
          <a:solidFill>
            <a:srgbClr val="D9EDF2"/>
          </a:solidFill>
          <a:ln/>
        </p:spPr>
        <p:txBody>
          <a:bodyPr anchor="ctr"/>
          <a:lstStyle/>
          <a:p>
            <a:r>
              <a:rPr lang="en-US" sz="2000" b="1" dirty="0">
                <a:solidFill>
                  <a:srgbClr val="002060"/>
                </a:solidFill>
                <a:ea typeface="Host Grotesk Medium" pitchFamily="34" charset="-122"/>
                <a:cs typeface="Host Grotesk Medium" pitchFamily="34" charset="-120"/>
              </a:rPr>
              <a:t>1. As-Built Drawings Finalization</a:t>
            </a:r>
            <a:endParaRPr lang="en-IN" sz="2000" b="1" dirty="0">
              <a:solidFill>
                <a:srgbClr val="002060"/>
              </a:solidFill>
            </a:endParaRPr>
          </a:p>
        </p:txBody>
      </p:sp>
      <p:sp>
        <p:nvSpPr>
          <p:cNvPr id="5" name="Text 3">
            <a:extLst>
              <a:ext uri="{FF2B5EF4-FFF2-40B4-BE49-F238E27FC236}">
                <a16:creationId xmlns:a16="http://schemas.microsoft.com/office/drawing/2014/main" id="{224E89DC-1986-2BD1-9489-71816C6080C6}"/>
              </a:ext>
            </a:extLst>
          </p:cNvPr>
          <p:cNvSpPr/>
          <p:nvPr/>
        </p:nvSpPr>
        <p:spPr>
          <a:xfrm>
            <a:off x="-1746630" y="-640194"/>
            <a:ext cx="273486" cy="341828"/>
          </a:xfrm>
          <a:prstGeom prst="rect">
            <a:avLst/>
          </a:prstGeom>
          <a:noFill/>
          <a:ln/>
        </p:spPr>
        <p:txBody>
          <a:bodyPr wrap="none" lIns="0" tIns="0" rIns="0" bIns="0" rtlCol="0" anchor="t"/>
          <a:lstStyle/>
          <a:p>
            <a:pPr>
              <a:lnSpc>
                <a:spcPts val="2150"/>
              </a:lnSpc>
            </a:pPr>
            <a:r>
              <a:rPr lang="en-US" dirty="0">
                <a:solidFill>
                  <a:srgbClr val="002060"/>
                </a:solidFill>
                <a:ea typeface="Host Grotesk Medium" pitchFamily="34" charset="-122"/>
                <a:cs typeface="Host Grotesk Medium" pitchFamily="34" charset="-120"/>
              </a:rPr>
              <a:t>1</a:t>
            </a:r>
            <a:endParaRPr lang="en-US" dirty="0">
              <a:solidFill>
                <a:srgbClr val="002060"/>
              </a:solidFill>
            </a:endParaRPr>
          </a:p>
        </p:txBody>
      </p:sp>
      <p:sp>
        <p:nvSpPr>
          <p:cNvPr id="7" name="Text 5">
            <a:extLst>
              <a:ext uri="{FF2B5EF4-FFF2-40B4-BE49-F238E27FC236}">
                <a16:creationId xmlns:a16="http://schemas.microsoft.com/office/drawing/2014/main" id="{6CCA8862-0BBC-EAED-E546-0CB0E0541550}"/>
              </a:ext>
            </a:extLst>
          </p:cNvPr>
          <p:cNvSpPr/>
          <p:nvPr/>
        </p:nvSpPr>
        <p:spPr>
          <a:xfrm>
            <a:off x="247419" y="1390757"/>
            <a:ext cx="5945091" cy="2761798"/>
          </a:xfrm>
          <a:prstGeom prst="rect">
            <a:avLst/>
          </a:prstGeom>
          <a:noFill/>
          <a:ln/>
        </p:spPr>
        <p:txBody>
          <a:bodyPr wrap="square" lIns="0" tIns="0" rIns="0" bIns="0" rtlCol="0" anchor="t"/>
          <a:lstStyle/>
          <a:p>
            <a:pPr algn="just">
              <a:lnSpc>
                <a:spcPts val="2150"/>
              </a:lnSpc>
            </a:pPr>
            <a:r>
              <a:rPr lang="en-US" b="1" dirty="0">
                <a:solidFill>
                  <a:srgbClr val="002060"/>
                </a:solidFill>
                <a:ea typeface="Roboto" pitchFamily="34" charset="-122"/>
                <a:cs typeface="Roboto" pitchFamily="34" charset="-120"/>
              </a:rPr>
              <a:t>Accountability through documentation:</a:t>
            </a:r>
            <a:r>
              <a:rPr lang="en-US" dirty="0">
                <a:solidFill>
                  <a:srgbClr val="002060"/>
                </a:solidFill>
                <a:ea typeface="Roboto" pitchFamily="34" charset="-122"/>
                <a:cs typeface="Roboto" pitchFamily="34" charset="-120"/>
              </a:rPr>
              <a:t> All deviations from original design specifications must be systematically documented with comprehensive coverage spanning intake systems, pumping stations, pipelines, storage tanks, treatment units, and distribution networks.</a:t>
            </a:r>
          </a:p>
          <a:p>
            <a:pPr marL="285750" indent="-285750" algn="just">
              <a:lnSpc>
                <a:spcPts val="2150"/>
              </a:lnSpc>
              <a:buFont typeface="Arial" panose="020B0604020202020204" pitchFamily="34" charset="0"/>
              <a:buChar char="•"/>
            </a:pPr>
            <a:r>
              <a:rPr lang="en-US" dirty="0">
                <a:solidFill>
                  <a:srgbClr val="002060"/>
                </a:solidFill>
                <a:ea typeface="Roboto" pitchFamily="34" charset="-122"/>
                <a:cs typeface="Roboto" pitchFamily="34" charset="-120"/>
              </a:rPr>
              <a:t>Digital asset mapping with geo-tagging integrates with PM Gati Shakti platform</a:t>
            </a:r>
          </a:p>
          <a:p>
            <a:pPr marL="285750" indent="-285750" algn="just">
              <a:lnSpc>
                <a:spcPts val="2150"/>
              </a:lnSpc>
              <a:buFont typeface="Arial" panose="020B0604020202020204" pitchFamily="34" charset="0"/>
              <a:buChar char="•"/>
            </a:pPr>
            <a:r>
              <a:rPr lang="en-US" dirty="0">
                <a:solidFill>
                  <a:srgbClr val="002060"/>
                </a:solidFill>
                <a:ea typeface="Roboto" pitchFamily="34" charset="-122"/>
                <a:cs typeface="Roboto" pitchFamily="34" charset="-120"/>
              </a:rPr>
              <a:t>Creates centralized national infrastructure records</a:t>
            </a:r>
          </a:p>
          <a:p>
            <a:pPr marL="285750" indent="-285750" algn="just">
              <a:lnSpc>
                <a:spcPts val="2150"/>
              </a:lnSpc>
              <a:buFont typeface="Arial" panose="020B0604020202020204" pitchFamily="34" charset="0"/>
              <a:buChar char="•"/>
            </a:pPr>
            <a:r>
              <a:rPr lang="en-US" dirty="0">
                <a:solidFill>
                  <a:srgbClr val="002060"/>
                </a:solidFill>
                <a:ea typeface="Roboto" pitchFamily="34" charset="-122"/>
                <a:cs typeface="Roboto" pitchFamily="34" charset="-120"/>
              </a:rPr>
              <a:t>Infrastructure maps prominently displayed in villages for transparency</a:t>
            </a:r>
            <a:endParaRPr lang="en-US" dirty="0">
              <a:solidFill>
                <a:srgbClr val="002060"/>
              </a:solidFill>
            </a:endParaRPr>
          </a:p>
        </p:txBody>
      </p:sp>
      <p:sp>
        <p:nvSpPr>
          <p:cNvPr id="11" name="Shape 9">
            <a:extLst>
              <a:ext uri="{FF2B5EF4-FFF2-40B4-BE49-F238E27FC236}">
                <a16:creationId xmlns:a16="http://schemas.microsoft.com/office/drawing/2014/main" id="{2AC884EF-FDC0-DB90-E80E-C820D8776231}"/>
              </a:ext>
            </a:extLst>
          </p:cNvPr>
          <p:cNvSpPr/>
          <p:nvPr/>
        </p:nvSpPr>
        <p:spPr>
          <a:xfrm>
            <a:off x="6379000" y="925992"/>
            <a:ext cx="5688000" cy="3276000"/>
          </a:xfrm>
          <a:prstGeom prst="roundRect">
            <a:avLst>
              <a:gd name="adj" fmla="val 2029"/>
            </a:avLst>
          </a:prstGeom>
          <a:solidFill>
            <a:srgbClr val="FAF9F5"/>
          </a:solidFill>
          <a:ln w="22860">
            <a:solidFill>
              <a:srgbClr val="BFD3D8"/>
            </a:solidFill>
            <a:prstDash val="solid"/>
          </a:ln>
        </p:spPr>
        <p:txBody>
          <a:bodyPr/>
          <a:lstStyle/>
          <a:p>
            <a:endParaRPr lang="en-IN" dirty="0">
              <a:solidFill>
                <a:srgbClr val="002060"/>
              </a:solidFill>
            </a:endParaRPr>
          </a:p>
        </p:txBody>
      </p:sp>
      <p:sp>
        <p:nvSpPr>
          <p:cNvPr id="12" name="Shape 10">
            <a:extLst>
              <a:ext uri="{FF2B5EF4-FFF2-40B4-BE49-F238E27FC236}">
                <a16:creationId xmlns:a16="http://schemas.microsoft.com/office/drawing/2014/main" id="{271C1F57-9BE5-218E-AA03-24AA85864B3F}"/>
              </a:ext>
            </a:extLst>
          </p:cNvPr>
          <p:cNvSpPr/>
          <p:nvPr/>
        </p:nvSpPr>
        <p:spPr>
          <a:xfrm>
            <a:off x="6387027" y="956877"/>
            <a:ext cx="5652000" cy="360000"/>
          </a:xfrm>
          <a:prstGeom prst="roundRect">
            <a:avLst>
              <a:gd name="adj" fmla="val 8986"/>
            </a:avLst>
          </a:prstGeom>
          <a:solidFill>
            <a:srgbClr val="D9EDF2"/>
          </a:solidFill>
          <a:ln/>
        </p:spPr>
        <p:txBody>
          <a:bodyPr anchor="ctr"/>
          <a:lstStyle/>
          <a:p>
            <a:r>
              <a:rPr lang="en-US" sz="2000" b="1" dirty="0">
                <a:solidFill>
                  <a:srgbClr val="002060"/>
                </a:solidFill>
                <a:ea typeface="Host Grotesk Medium" pitchFamily="34" charset="-122"/>
                <a:cs typeface="Host Grotesk Medium" pitchFamily="34" charset="-120"/>
              </a:rPr>
              <a:t>2</a:t>
            </a:r>
            <a:r>
              <a:rPr lang="en-US" b="1" dirty="0">
                <a:solidFill>
                  <a:srgbClr val="002060"/>
                </a:solidFill>
                <a:ea typeface="Host Grotesk Medium" pitchFamily="34" charset="-122"/>
                <a:cs typeface="Host Grotesk Medium" pitchFamily="34" charset="-120"/>
              </a:rPr>
              <a:t>. </a:t>
            </a:r>
            <a:r>
              <a:rPr lang="en-US" sz="2000" b="1" dirty="0">
                <a:solidFill>
                  <a:srgbClr val="002060"/>
                </a:solidFill>
                <a:ea typeface="Host Grotesk Medium" pitchFamily="34" charset="-122"/>
                <a:cs typeface="Host Grotesk Medium" pitchFamily="34" charset="-120"/>
              </a:rPr>
              <a:t>Design Compliance Inspection</a:t>
            </a:r>
            <a:endParaRPr lang="en-US" b="1" dirty="0">
              <a:solidFill>
                <a:srgbClr val="002060"/>
              </a:solidFill>
            </a:endParaRPr>
          </a:p>
        </p:txBody>
      </p:sp>
      <p:sp>
        <p:nvSpPr>
          <p:cNvPr id="15" name="Text 13">
            <a:extLst>
              <a:ext uri="{FF2B5EF4-FFF2-40B4-BE49-F238E27FC236}">
                <a16:creationId xmlns:a16="http://schemas.microsoft.com/office/drawing/2014/main" id="{F58583F5-FFD9-16F3-6D3B-A7CC1F3F715F}"/>
              </a:ext>
            </a:extLst>
          </p:cNvPr>
          <p:cNvSpPr/>
          <p:nvPr/>
        </p:nvSpPr>
        <p:spPr>
          <a:xfrm>
            <a:off x="6475549" y="1378057"/>
            <a:ext cx="5378172" cy="1899295"/>
          </a:xfrm>
          <a:prstGeom prst="rect">
            <a:avLst/>
          </a:prstGeom>
          <a:noFill/>
          <a:ln/>
        </p:spPr>
        <p:txBody>
          <a:bodyPr wrap="square" lIns="0" tIns="0" rIns="0" bIns="0" rtlCol="0" anchor="ctr"/>
          <a:lstStyle/>
          <a:p>
            <a:pPr algn="just"/>
            <a:r>
              <a:rPr lang="en-US" b="1" dirty="0">
                <a:solidFill>
                  <a:srgbClr val="002060"/>
                </a:solidFill>
                <a:ea typeface="Roboto" pitchFamily="34" charset="-122"/>
                <a:cs typeface="Roboto" pitchFamily="34" charset="-120"/>
              </a:rPr>
              <a:t>Technical validation against standards:</a:t>
            </a:r>
            <a:r>
              <a:rPr lang="en-US" dirty="0">
                <a:solidFill>
                  <a:srgbClr val="002060"/>
                </a:solidFill>
                <a:ea typeface="Roboto" pitchFamily="34" charset="-122"/>
                <a:cs typeface="Roboto" pitchFamily="34" charset="-120"/>
              </a:rPr>
              <a:t> Independent technical personnel verify all infrastructure components against approved design specifications and BIS standards. This systematic assessment by external parties ensures objective validation and prevents conflicts of interest where contractors verify their own work.</a:t>
            </a:r>
            <a:endParaRPr lang="en-US" dirty="0">
              <a:solidFill>
                <a:srgbClr val="002060"/>
              </a:solidFill>
            </a:endParaRPr>
          </a:p>
        </p:txBody>
      </p:sp>
      <p:sp>
        <p:nvSpPr>
          <p:cNvPr id="16" name="Shape 14">
            <a:extLst>
              <a:ext uri="{FF2B5EF4-FFF2-40B4-BE49-F238E27FC236}">
                <a16:creationId xmlns:a16="http://schemas.microsoft.com/office/drawing/2014/main" id="{C6A49B73-E702-54A2-45C3-5F2CCC17F058}"/>
              </a:ext>
            </a:extLst>
          </p:cNvPr>
          <p:cNvSpPr/>
          <p:nvPr/>
        </p:nvSpPr>
        <p:spPr>
          <a:xfrm>
            <a:off x="159965" y="4325955"/>
            <a:ext cx="6120000" cy="2250278"/>
          </a:xfrm>
          <a:prstGeom prst="roundRect">
            <a:avLst>
              <a:gd name="adj" fmla="val 3132"/>
            </a:avLst>
          </a:prstGeom>
          <a:solidFill>
            <a:srgbClr val="FAF9F5"/>
          </a:solidFill>
          <a:ln w="22860">
            <a:solidFill>
              <a:srgbClr val="BFD3D8"/>
            </a:solidFill>
            <a:prstDash val="solid"/>
          </a:ln>
        </p:spPr>
        <p:txBody>
          <a:bodyPr/>
          <a:lstStyle/>
          <a:p>
            <a:endParaRPr lang="en-IN" dirty="0">
              <a:solidFill>
                <a:srgbClr val="002060"/>
              </a:solidFill>
            </a:endParaRPr>
          </a:p>
        </p:txBody>
      </p:sp>
      <p:sp>
        <p:nvSpPr>
          <p:cNvPr id="17" name="Shape 15">
            <a:extLst>
              <a:ext uri="{FF2B5EF4-FFF2-40B4-BE49-F238E27FC236}">
                <a16:creationId xmlns:a16="http://schemas.microsoft.com/office/drawing/2014/main" id="{E97911EC-1B3E-0EF0-3333-FB3D043ECD16}"/>
              </a:ext>
            </a:extLst>
          </p:cNvPr>
          <p:cNvSpPr/>
          <p:nvPr/>
        </p:nvSpPr>
        <p:spPr>
          <a:xfrm>
            <a:off x="182825" y="4348814"/>
            <a:ext cx="6084000" cy="360000"/>
          </a:xfrm>
          <a:prstGeom prst="roundRect">
            <a:avLst>
              <a:gd name="adj" fmla="val 8986"/>
            </a:avLst>
          </a:prstGeom>
          <a:solidFill>
            <a:srgbClr val="D9EDF2"/>
          </a:solidFill>
          <a:ln/>
        </p:spPr>
        <p:txBody>
          <a:bodyPr/>
          <a:lstStyle/>
          <a:p>
            <a:r>
              <a:rPr lang="en-US" sz="2000" b="1" dirty="0">
                <a:solidFill>
                  <a:srgbClr val="002060"/>
                </a:solidFill>
              </a:rPr>
              <a:t>3. Component-Wise Verification</a:t>
            </a:r>
          </a:p>
          <a:p>
            <a:pPr algn="ctr"/>
            <a:endParaRPr lang="en-IN" b="1" dirty="0">
              <a:solidFill>
                <a:srgbClr val="002060"/>
              </a:solidFill>
            </a:endParaRPr>
          </a:p>
        </p:txBody>
      </p:sp>
      <p:sp>
        <p:nvSpPr>
          <p:cNvPr id="20" name="Text 18">
            <a:extLst>
              <a:ext uri="{FF2B5EF4-FFF2-40B4-BE49-F238E27FC236}">
                <a16:creationId xmlns:a16="http://schemas.microsoft.com/office/drawing/2014/main" id="{0F00BCBB-3F69-292C-3CBC-7E2FA04C4D03}"/>
              </a:ext>
            </a:extLst>
          </p:cNvPr>
          <p:cNvSpPr/>
          <p:nvPr/>
        </p:nvSpPr>
        <p:spPr>
          <a:xfrm>
            <a:off x="250173" y="4759512"/>
            <a:ext cx="5947427" cy="1383164"/>
          </a:xfrm>
          <a:prstGeom prst="rect">
            <a:avLst/>
          </a:prstGeom>
          <a:noFill/>
          <a:ln/>
        </p:spPr>
        <p:txBody>
          <a:bodyPr wrap="square" lIns="0" tIns="0" rIns="0" bIns="0" rtlCol="0" anchor="t"/>
          <a:lstStyle/>
          <a:p>
            <a:pPr algn="just">
              <a:lnSpc>
                <a:spcPts val="2150"/>
              </a:lnSpc>
            </a:pPr>
            <a:r>
              <a:rPr lang="en-US" b="1" dirty="0">
                <a:solidFill>
                  <a:srgbClr val="002060"/>
                </a:solidFill>
                <a:ea typeface="Roboto" pitchFamily="34" charset="-122"/>
                <a:cs typeface="Roboto" pitchFamily="34" charset="-120"/>
              </a:rPr>
              <a:t>Granular quality assessment:</a:t>
            </a:r>
            <a:r>
              <a:rPr lang="en-US" dirty="0">
                <a:solidFill>
                  <a:srgbClr val="002060"/>
                </a:solidFill>
                <a:ea typeface="Roboto" pitchFamily="34" charset="-122"/>
                <a:cs typeface="Roboto" pitchFamily="34" charset="-120"/>
              </a:rPr>
              <a:t> Detailed inspection of pumps, valves, storage tanks, treatment units, metres, electrical panels, and control systems ensures installation completeness and workmanship quality across all infrastructure categories.</a:t>
            </a:r>
            <a:endParaRPr lang="en-US" dirty="0">
              <a:solidFill>
                <a:srgbClr val="002060"/>
              </a:solidFill>
            </a:endParaRPr>
          </a:p>
        </p:txBody>
      </p:sp>
      <p:sp>
        <p:nvSpPr>
          <p:cNvPr id="21" name="Shape 19">
            <a:extLst>
              <a:ext uri="{FF2B5EF4-FFF2-40B4-BE49-F238E27FC236}">
                <a16:creationId xmlns:a16="http://schemas.microsoft.com/office/drawing/2014/main" id="{F84D6E00-A60F-42EA-2BDB-FD0085EB679E}"/>
              </a:ext>
            </a:extLst>
          </p:cNvPr>
          <p:cNvSpPr/>
          <p:nvPr/>
        </p:nvSpPr>
        <p:spPr>
          <a:xfrm>
            <a:off x="6371435" y="4325955"/>
            <a:ext cx="5688000" cy="2250279"/>
          </a:xfrm>
          <a:prstGeom prst="roundRect">
            <a:avLst>
              <a:gd name="adj" fmla="val 3132"/>
            </a:avLst>
          </a:prstGeom>
          <a:solidFill>
            <a:srgbClr val="FAF9F5"/>
          </a:solidFill>
          <a:ln w="22860">
            <a:solidFill>
              <a:srgbClr val="BFD3D8"/>
            </a:solidFill>
            <a:prstDash val="solid"/>
          </a:ln>
        </p:spPr>
        <p:txBody>
          <a:bodyPr/>
          <a:lstStyle/>
          <a:p>
            <a:endParaRPr lang="en-IN" dirty="0">
              <a:solidFill>
                <a:srgbClr val="002060"/>
              </a:solidFill>
            </a:endParaRPr>
          </a:p>
        </p:txBody>
      </p:sp>
      <p:sp>
        <p:nvSpPr>
          <p:cNvPr id="22" name="Shape 20">
            <a:extLst>
              <a:ext uri="{FF2B5EF4-FFF2-40B4-BE49-F238E27FC236}">
                <a16:creationId xmlns:a16="http://schemas.microsoft.com/office/drawing/2014/main" id="{C0506903-BCB3-1D0C-7833-F00BD2F0A066}"/>
              </a:ext>
            </a:extLst>
          </p:cNvPr>
          <p:cNvSpPr/>
          <p:nvPr/>
        </p:nvSpPr>
        <p:spPr>
          <a:xfrm>
            <a:off x="6401052" y="4344764"/>
            <a:ext cx="5652000" cy="360000"/>
          </a:xfrm>
          <a:prstGeom prst="roundRect">
            <a:avLst>
              <a:gd name="adj" fmla="val 8986"/>
            </a:avLst>
          </a:prstGeom>
          <a:solidFill>
            <a:srgbClr val="D9EDF2"/>
          </a:solidFill>
          <a:ln/>
        </p:spPr>
        <p:txBody>
          <a:bodyPr/>
          <a:lstStyle/>
          <a:p>
            <a:r>
              <a:rPr lang="en-US" sz="2000" b="1" dirty="0">
                <a:solidFill>
                  <a:srgbClr val="002060"/>
                </a:solidFill>
              </a:rPr>
              <a:t>4. </a:t>
            </a:r>
            <a:r>
              <a:rPr lang="en-US" sz="2000" b="1" dirty="0">
                <a:solidFill>
                  <a:srgbClr val="002060"/>
                </a:solidFill>
                <a:ea typeface="Host Grotesk Medium" pitchFamily="34" charset="-122"/>
                <a:cs typeface="Host Grotesk Medium" pitchFamily="34" charset="-120"/>
              </a:rPr>
              <a:t>Visual Defect Assessment</a:t>
            </a:r>
            <a:endParaRPr lang="en-US" sz="2000" b="1" dirty="0">
              <a:solidFill>
                <a:srgbClr val="002060"/>
              </a:solidFill>
            </a:endParaRPr>
          </a:p>
          <a:p>
            <a:pPr algn="ctr"/>
            <a:endParaRPr lang="en-IN" dirty="0">
              <a:solidFill>
                <a:srgbClr val="002060"/>
              </a:solidFill>
            </a:endParaRPr>
          </a:p>
        </p:txBody>
      </p:sp>
      <p:sp>
        <p:nvSpPr>
          <p:cNvPr id="25" name="Text 23">
            <a:extLst>
              <a:ext uri="{FF2B5EF4-FFF2-40B4-BE49-F238E27FC236}">
                <a16:creationId xmlns:a16="http://schemas.microsoft.com/office/drawing/2014/main" id="{B99986AF-3ACB-5E36-27C6-261F191C6F22}"/>
              </a:ext>
            </a:extLst>
          </p:cNvPr>
          <p:cNvSpPr/>
          <p:nvPr/>
        </p:nvSpPr>
        <p:spPr>
          <a:xfrm>
            <a:off x="6475549" y="4759512"/>
            <a:ext cx="5505318" cy="1668264"/>
          </a:xfrm>
          <a:prstGeom prst="rect">
            <a:avLst/>
          </a:prstGeom>
          <a:noFill/>
          <a:ln/>
        </p:spPr>
        <p:txBody>
          <a:bodyPr wrap="square" lIns="0" tIns="0" rIns="0" bIns="0" rtlCol="0" anchor="t"/>
          <a:lstStyle/>
          <a:p>
            <a:pPr algn="just">
              <a:lnSpc>
                <a:spcPts val="2150"/>
              </a:lnSpc>
            </a:pPr>
            <a:r>
              <a:rPr lang="en-US" b="1" dirty="0">
                <a:solidFill>
                  <a:srgbClr val="002060"/>
                </a:solidFill>
                <a:ea typeface="Roboto" pitchFamily="34" charset="-122"/>
                <a:cs typeface="Roboto" pitchFamily="34" charset="-120"/>
              </a:rPr>
              <a:t>Prevention of failure points:</a:t>
            </a:r>
            <a:r>
              <a:rPr lang="en-US" dirty="0">
                <a:solidFill>
                  <a:srgbClr val="002060"/>
                </a:solidFill>
                <a:ea typeface="Roboto" pitchFamily="34" charset="-122"/>
                <a:cs typeface="Roboto" pitchFamily="34" charset="-120"/>
              </a:rPr>
              <a:t> Systematic inspection for defects, leaks, incomplete installations, rusting, damages, and misalignments creates a defect register with documented remedial actions. This preventive approach addresses visible issues before they escalate into operational failures.</a:t>
            </a:r>
            <a:endParaRPr lang="en-US" dirty="0">
              <a:solidFill>
                <a:srgbClr val="002060"/>
              </a:solidFill>
            </a:endParaRPr>
          </a:p>
        </p:txBody>
      </p:sp>
    </p:spTree>
    <p:extLst>
      <p:ext uri="{BB962C8B-B14F-4D97-AF65-F5344CB8AC3E}">
        <p14:creationId xmlns:p14="http://schemas.microsoft.com/office/powerpoint/2010/main" val="1045157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B4FC0D-4326-0965-36B6-B9E19934D31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9C9D19CA-8DA7-1BFF-E98B-877533CF1EA9}"/>
              </a:ext>
            </a:extLst>
          </p:cNvPr>
          <p:cNvSpPr/>
          <p:nvPr/>
        </p:nvSpPr>
        <p:spPr>
          <a:xfrm>
            <a:off x="1" y="23214"/>
            <a:ext cx="12192000" cy="572290"/>
          </a:xfrm>
          <a:prstGeom prst="rect">
            <a:avLst/>
          </a:prstGeom>
          <a:noFill/>
          <a:ln/>
        </p:spPr>
        <p:txBody>
          <a:bodyPr wrap="none" lIns="0" tIns="0" rIns="0" bIns="0" rtlCol="0" anchor="ctr"/>
          <a:lstStyle/>
          <a:p>
            <a:pPr algn="ctr"/>
            <a:r>
              <a:rPr lang="en-US" sz="2400" b="1" dirty="0">
                <a:solidFill>
                  <a:srgbClr val="002060"/>
                </a:solidFill>
                <a:latin typeface="+mj-lt"/>
                <a:ea typeface="Host Grotesk Medium" pitchFamily="34" charset="-122"/>
                <a:cs typeface="Host Grotesk Medium" pitchFamily="34" charset="-120"/>
              </a:rPr>
              <a:t>Phase 2A: System Testing &amp; Technical Validation</a:t>
            </a:r>
            <a:endParaRPr lang="en-US" sz="2400" b="1" dirty="0">
              <a:solidFill>
                <a:srgbClr val="002060"/>
              </a:solidFill>
              <a:latin typeface="+mj-lt"/>
            </a:endParaRPr>
          </a:p>
        </p:txBody>
      </p:sp>
      <p:sp>
        <p:nvSpPr>
          <p:cNvPr id="3" name="Text 1">
            <a:extLst>
              <a:ext uri="{FF2B5EF4-FFF2-40B4-BE49-F238E27FC236}">
                <a16:creationId xmlns:a16="http://schemas.microsoft.com/office/drawing/2014/main" id="{AE46AB19-BDB6-3A51-29A6-BD3FFD836D74}"/>
              </a:ext>
            </a:extLst>
          </p:cNvPr>
          <p:cNvSpPr/>
          <p:nvPr/>
        </p:nvSpPr>
        <p:spPr>
          <a:xfrm>
            <a:off x="330276" y="625515"/>
            <a:ext cx="3813706" cy="450055"/>
          </a:xfrm>
          <a:prstGeom prst="rect">
            <a:avLst/>
          </a:prstGeom>
          <a:noFill/>
          <a:ln/>
        </p:spPr>
        <p:txBody>
          <a:bodyPr wrap="none" lIns="0" tIns="0" rIns="0" bIns="0" rtlCol="0" anchor="ctr"/>
          <a:lstStyle/>
          <a:p>
            <a:r>
              <a:rPr lang="en-US" sz="2000" b="1" dirty="0">
                <a:solidFill>
                  <a:srgbClr val="002060"/>
                </a:solidFill>
                <a:ea typeface="Host Grotesk Medium" pitchFamily="34" charset="-122"/>
                <a:cs typeface="Host Grotesk Medium" pitchFamily="34" charset="-120"/>
              </a:rPr>
              <a:t>Hydrostatic Pressure Testing</a:t>
            </a:r>
            <a:endParaRPr lang="en-US" sz="2000" b="1" dirty="0">
              <a:solidFill>
                <a:srgbClr val="002060"/>
              </a:solidFill>
            </a:endParaRPr>
          </a:p>
        </p:txBody>
      </p:sp>
      <p:sp>
        <p:nvSpPr>
          <p:cNvPr id="4" name="Text 2">
            <a:extLst>
              <a:ext uri="{FF2B5EF4-FFF2-40B4-BE49-F238E27FC236}">
                <a16:creationId xmlns:a16="http://schemas.microsoft.com/office/drawing/2014/main" id="{54818243-0791-026D-3D4C-D1CBE7D4199D}"/>
              </a:ext>
            </a:extLst>
          </p:cNvPr>
          <p:cNvSpPr/>
          <p:nvPr/>
        </p:nvSpPr>
        <p:spPr>
          <a:xfrm>
            <a:off x="330276" y="1238491"/>
            <a:ext cx="2317910" cy="234315"/>
          </a:xfrm>
          <a:prstGeom prst="rect">
            <a:avLst/>
          </a:prstGeom>
          <a:noFill/>
          <a:ln/>
        </p:spPr>
        <p:txBody>
          <a:bodyPr wrap="none" lIns="0" tIns="0" rIns="0" bIns="0" rtlCol="0" anchor="ctr"/>
          <a:lstStyle/>
          <a:p>
            <a:r>
              <a:rPr lang="en-US" sz="2000" b="1" dirty="0">
                <a:solidFill>
                  <a:srgbClr val="002060"/>
                </a:solidFill>
                <a:ea typeface="Host Grotesk Medium" pitchFamily="34" charset="-122"/>
                <a:cs typeface="Host Grotesk Medium" pitchFamily="34" charset="-120"/>
              </a:rPr>
              <a:t>Pipeline Structural Integrity</a:t>
            </a:r>
            <a:endParaRPr lang="en-US" sz="2000" b="1" dirty="0">
              <a:solidFill>
                <a:srgbClr val="002060"/>
              </a:solidFill>
            </a:endParaRPr>
          </a:p>
        </p:txBody>
      </p:sp>
      <p:sp>
        <p:nvSpPr>
          <p:cNvPr id="5" name="Text 3">
            <a:extLst>
              <a:ext uri="{FF2B5EF4-FFF2-40B4-BE49-F238E27FC236}">
                <a16:creationId xmlns:a16="http://schemas.microsoft.com/office/drawing/2014/main" id="{11EA84FC-0FB0-33BB-010E-FA63242BDBC4}"/>
              </a:ext>
            </a:extLst>
          </p:cNvPr>
          <p:cNvSpPr/>
          <p:nvPr/>
        </p:nvSpPr>
        <p:spPr>
          <a:xfrm>
            <a:off x="480176" y="1568545"/>
            <a:ext cx="11031630" cy="804375"/>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Pressurisation to design specifications validates pipeline joint soundness and structural capacity. Comprehensive documentation includes pressure readings, test duration, identified defects, and corrective actions taken.</a:t>
            </a:r>
            <a:endParaRPr lang="en-US" dirty="0">
              <a:solidFill>
                <a:srgbClr val="002060"/>
              </a:solidFill>
            </a:endParaRPr>
          </a:p>
        </p:txBody>
      </p:sp>
      <p:sp>
        <p:nvSpPr>
          <p:cNvPr id="6" name="Text 4">
            <a:extLst>
              <a:ext uri="{FF2B5EF4-FFF2-40B4-BE49-F238E27FC236}">
                <a16:creationId xmlns:a16="http://schemas.microsoft.com/office/drawing/2014/main" id="{3CA4D4C4-05A0-D100-FE5B-D061C3BF553C}"/>
              </a:ext>
            </a:extLst>
          </p:cNvPr>
          <p:cNvSpPr/>
          <p:nvPr/>
        </p:nvSpPr>
        <p:spPr>
          <a:xfrm>
            <a:off x="524827" y="2472096"/>
            <a:ext cx="8002073" cy="225028"/>
          </a:xfrm>
          <a:prstGeom prst="rect">
            <a:avLst/>
          </a:prstGeom>
          <a:noFill/>
          <a:ln/>
        </p:spPr>
        <p:txBody>
          <a:bodyPr wrap="none" lIns="0" tIns="0" rIns="0" bIns="0" rtlCol="0" anchor="ctr"/>
          <a:lstStyle/>
          <a:p>
            <a:pPr marL="342904" indent="-342904">
              <a:buSzPct val="100000"/>
              <a:buChar char="•"/>
            </a:pPr>
            <a:r>
              <a:rPr lang="en-US" b="1" dirty="0">
                <a:solidFill>
                  <a:srgbClr val="002060"/>
                </a:solidFill>
                <a:ea typeface="Roboto" pitchFamily="34" charset="-122"/>
                <a:cs typeface="Roboto" pitchFamily="34" charset="-120"/>
              </a:rPr>
              <a:t>Low-pressure systems (≤10 bar):</a:t>
            </a:r>
            <a:r>
              <a:rPr lang="en-US" dirty="0">
                <a:solidFill>
                  <a:srgbClr val="002060"/>
                </a:solidFill>
                <a:ea typeface="Roboto" pitchFamily="34" charset="-122"/>
                <a:cs typeface="Roboto" pitchFamily="34" charset="-120"/>
              </a:rPr>
              <a:t> Test pressure equals 1.5 times operating pressure</a:t>
            </a:r>
            <a:endParaRPr lang="en-US" dirty="0">
              <a:solidFill>
                <a:srgbClr val="002060"/>
              </a:solidFill>
            </a:endParaRPr>
          </a:p>
        </p:txBody>
      </p:sp>
      <p:sp>
        <p:nvSpPr>
          <p:cNvPr id="7" name="Text 5">
            <a:extLst>
              <a:ext uri="{FF2B5EF4-FFF2-40B4-BE49-F238E27FC236}">
                <a16:creationId xmlns:a16="http://schemas.microsoft.com/office/drawing/2014/main" id="{3ADB558C-39B3-E1EC-E98D-992AE707F3A9}"/>
              </a:ext>
            </a:extLst>
          </p:cNvPr>
          <p:cNvSpPr/>
          <p:nvPr/>
        </p:nvSpPr>
        <p:spPr>
          <a:xfrm>
            <a:off x="524827" y="2774911"/>
            <a:ext cx="8002073" cy="225028"/>
          </a:xfrm>
          <a:prstGeom prst="rect">
            <a:avLst/>
          </a:prstGeom>
          <a:noFill/>
          <a:ln/>
        </p:spPr>
        <p:txBody>
          <a:bodyPr wrap="none" lIns="0" tIns="0" rIns="0" bIns="0" rtlCol="0" anchor="ctr"/>
          <a:lstStyle/>
          <a:p>
            <a:pPr marL="342904" indent="-342904">
              <a:buSzPct val="100000"/>
              <a:buChar char="•"/>
            </a:pPr>
            <a:r>
              <a:rPr lang="en-US" b="1" dirty="0">
                <a:solidFill>
                  <a:srgbClr val="002060"/>
                </a:solidFill>
                <a:ea typeface="Roboto" pitchFamily="34" charset="-122"/>
                <a:cs typeface="Roboto" pitchFamily="34" charset="-120"/>
              </a:rPr>
              <a:t>High-pressure systems (&gt;10 bar):</a:t>
            </a:r>
            <a:r>
              <a:rPr lang="en-US" dirty="0">
                <a:solidFill>
                  <a:srgbClr val="002060"/>
                </a:solidFill>
                <a:ea typeface="Roboto" pitchFamily="34" charset="-122"/>
                <a:cs typeface="Roboto" pitchFamily="34" charset="-120"/>
              </a:rPr>
              <a:t> Test pressure equals operating pressure plus 5 bar</a:t>
            </a:r>
            <a:endParaRPr lang="en-US" dirty="0">
              <a:solidFill>
                <a:srgbClr val="002060"/>
              </a:solidFill>
            </a:endParaRPr>
          </a:p>
        </p:txBody>
      </p:sp>
      <p:sp>
        <p:nvSpPr>
          <p:cNvPr id="8" name="Text 6">
            <a:extLst>
              <a:ext uri="{FF2B5EF4-FFF2-40B4-BE49-F238E27FC236}">
                <a16:creationId xmlns:a16="http://schemas.microsoft.com/office/drawing/2014/main" id="{F3CF2536-7CF0-EF5A-4630-641120723073}"/>
              </a:ext>
            </a:extLst>
          </p:cNvPr>
          <p:cNvSpPr/>
          <p:nvPr/>
        </p:nvSpPr>
        <p:spPr>
          <a:xfrm>
            <a:off x="524827" y="3077727"/>
            <a:ext cx="8002073" cy="225028"/>
          </a:xfrm>
          <a:prstGeom prst="rect">
            <a:avLst/>
          </a:prstGeom>
          <a:noFill/>
          <a:ln/>
        </p:spPr>
        <p:txBody>
          <a:bodyPr wrap="none" lIns="0" tIns="0" rIns="0" bIns="0" rtlCol="0" anchor="ctr"/>
          <a:lstStyle/>
          <a:p>
            <a:pPr marL="342904" indent="-342904">
              <a:buSzPct val="100000"/>
              <a:buChar char="•"/>
            </a:pPr>
            <a:r>
              <a:rPr lang="en-US" dirty="0">
                <a:solidFill>
                  <a:srgbClr val="002060"/>
                </a:solidFill>
                <a:ea typeface="Roboto" pitchFamily="34" charset="-122"/>
                <a:cs typeface="Roboto" pitchFamily="34" charset="-120"/>
              </a:rPr>
              <a:t>Sectional testing approaches accommodate large multi-village schemes</a:t>
            </a:r>
            <a:endParaRPr lang="en-US" dirty="0">
              <a:solidFill>
                <a:srgbClr val="002060"/>
              </a:solidFill>
            </a:endParaRPr>
          </a:p>
        </p:txBody>
      </p:sp>
      <p:sp>
        <p:nvSpPr>
          <p:cNvPr id="11" name="Text 8">
            <a:extLst>
              <a:ext uri="{FF2B5EF4-FFF2-40B4-BE49-F238E27FC236}">
                <a16:creationId xmlns:a16="http://schemas.microsoft.com/office/drawing/2014/main" id="{E7858994-C22C-35FD-C6F4-8C921B56CD84}"/>
              </a:ext>
            </a:extLst>
          </p:cNvPr>
          <p:cNvSpPr/>
          <p:nvPr/>
        </p:nvSpPr>
        <p:spPr>
          <a:xfrm>
            <a:off x="288932" y="3558542"/>
            <a:ext cx="364447" cy="344807"/>
          </a:xfrm>
          <a:prstGeom prst="rect">
            <a:avLst/>
          </a:prstGeom>
          <a:noFill/>
          <a:ln/>
        </p:spPr>
        <p:txBody>
          <a:bodyPr wrap="none" lIns="0" tIns="0" rIns="0" bIns="0" rtlCol="0" anchor="t"/>
          <a:lstStyle/>
          <a:p>
            <a:pPr>
              <a:lnSpc>
                <a:spcPts val="1750"/>
              </a:lnSpc>
            </a:pPr>
            <a:r>
              <a:rPr lang="en-US" sz="2000" b="1" dirty="0">
                <a:solidFill>
                  <a:srgbClr val="002060"/>
                </a:solidFill>
                <a:ea typeface="Host Grotesk Light" pitchFamily="34" charset="-122"/>
                <a:cs typeface="Host Grotesk Light" pitchFamily="34" charset="-120"/>
              </a:rPr>
              <a:t>01</a:t>
            </a:r>
            <a:endParaRPr lang="en-US" sz="2000" b="1" dirty="0">
              <a:solidFill>
                <a:srgbClr val="002060"/>
              </a:solidFill>
            </a:endParaRPr>
          </a:p>
        </p:txBody>
      </p:sp>
      <p:sp>
        <p:nvSpPr>
          <p:cNvPr id="13" name="Text 9">
            <a:extLst>
              <a:ext uri="{FF2B5EF4-FFF2-40B4-BE49-F238E27FC236}">
                <a16:creationId xmlns:a16="http://schemas.microsoft.com/office/drawing/2014/main" id="{548C47DF-5555-2BBF-27E1-20F0F169605E}"/>
              </a:ext>
            </a:extLst>
          </p:cNvPr>
          <p:cNvSpPr/>
          <p:nvPr/>
        </p:nvSpPr>
        <p:spPr>
          <a:xfrm>
            <a:off x="269478" y="3786018"/>
            <a:ext cx="3403214" cy="342751"/>
          </a:xfrm>
          <a:prstGeom prst="rect">
            <a:avLst/>
          </a:prstGeom>
          <a:noFill/>
          <a:ln/>
        </p:spPr>
        <p:txBody>
          <a:bodyPr wrap="none" lIns="0" tIns="0" rIns="0" bIns="0" rtlCol="0" anchor="ctr"/>
          <a:lstStyle/>
          <a:p>
            <a:pPr>
              <a:lnSpc>
                <a:spcPts val="1800"/>
              </a:lnSpc>
            </a:pPr>
            <a:r>
              <a:rPr lang="en-US" sz="2000" b="1" dirty="0">
                <a:solidFill>
                  <a:srgbClr val="002060"/>
                </a:solidFill>
                <a:ea typeface="Host Grotesk Medium" pitchFamily="34" charset="-122"/>
                <a:cs typeface="Host Grotesk Medium" pitchFamily="34" charset="-120"/>
              </a:rPr>
              <a:t>Tap Connection Leak Testing</a:t>
            </a:r>
            <a:endParaRPr lang="en-US" sz="2000" b="1" dirty="0">
              <a:solidFill>
                <a:srgbClr val="002060"/>
              </a:solidFill>
            </a:endParaRPr>
          </a:p>
        </p:txBody>
      </p:sp>
      <p:sp>
        <p:nvSpPr>
          <p:cNvPr id="14" name="Text 10">
            <a:extLst>
              <a:ext uri="{FF2B5EF4-FFF2-40B4-BE49-F238E27FC236}">
                <a16:creationId xmlns:a16="http://schemas.microsoft.com/office/drawing/2014/main" id="{4161CE11-19E8-25E7-58DF-F33EB5149344}"/>
              </a:ext>
            </a:extLst>
          </p:cNvPr>
          <p:cNvSpPr/>
          <p:nvPr/>
        </p:nvSpPr>
        <p:spPr>
          <a:xfrm>
            <a:off x="288932" y="4231745"/>
            <a:ext cx="3600000" cy="1980000"/>
          </a:xfrm>
          <a:prstGeom prst="roundRect">
            <a:avLst>
              <a:gd name="adj" fmla="val 4372"/>
            </a:avLst>
          </a:prstGeom>
          <a:solidFill>
            <a:srgbClr val="D9EDF2"/>
          </a:solidFill>
          <a:ln w="7620">
            <a:solidFill>
              <a:srgbClr val="BFD3D8"/>
            </a:solidFill>
            <a:prstDash val="solid"/>
          </a:ln>
        </p:spPr>
        <p:txBody>
          <a:bodyPr/>
          <a:lstStyle/>
          <a:p>
            <a:pPr algn="just"/>
            <a:r>
              <a:rPr lang="en-US" dirty="0">
                <a:solidFill>
                  <a:srgbClr val="002060"/>
                </a:solidFill>
              </a:rPr>
              <a:t>Systematic inspection of all household, community, and institutional tap connections ensures leak-free delivery and proper fitting installation—validating that the final-mile infrastructure functions reliably.</a:t>
            </a:r>
          </a:p>
        </p:txBody>
      </p:sp>
      <p:sp>
        <p:nvSpPr>
          <p:cNvPr id="15" name="Text 11">
            <a:extLst>
              <a:ext uri="{FF2B5EF4-FFF2-40B4-BE49-F238E27FC236}">
                <a16:creationId xmlns:a16="http://schemas.microsoft.com/office/drawing/2014/main" id="{E1FB2E99-6003-2DB5-33A1-F3AD3AF827BC}"/>
              </a:ext>
            </a:extLst>
          </p:cNvPr>
          <p:cNvSpPr/>
          <p:nvPr/>
        </p:nvSpPr>
        <p:spPr>
          <a:xfrm>
            <a:off x="4349708" y="3546438"/>
            <a:ext cx="364448" cy="437661"/>
          </a:xfrm>
          <a:prstGeom prst="rect">
            <a:avLst/>
          </a:prstGeom>
          <a:noFill/>
          <a:ln/>
        </p:spPr>
        <p:txBody>
          <a:bodyPr wrap="none" lIns="0" tIns="0" rIns="0" bIns="0" rtlCol="0" anchor="t"/>
          <a:lstStyle/>
          <a:p>
            <a:pPr>
              <a:lnSpc>
                <a:spcPts val="1750"/>
              </a:lnSpc>
            </a:pPr>
            <a:r>
              <a:rPr lang="en-US" sz="2000" b="1" dirty="0">
                <a:solidFill>
                  <a:srgbClr val="002060"/>
                </a:solidFill>
                <a:ea typeface="Host Grotesk Light" pitchFamily="34" charset="-122"/>
                <a:cs typeface="Host Grotesk Light" pitchFamily="34" charset="-120"/>
              </a:rPr>
              <a:t>02</a:t>
            </a:r>
            <a:endParaRPr lang="en-US" sz="2000" b="1" dirty="0">
              <a:solidFill>
                <a:srgbClr val="002060"/>
              </a:solidFill>
            </a:endParaRPr>
          </a:p>
        </p:txBody>
      </p:sp>
      <p:sp>
        <p:nvSpPr>
          <p:cNvPr id="17" name="Text 12">
            <a:extLst>
              <a:ext uri="{FF2B5EF4-FFF2-40B4-BE49-F238E27FC236}">
                <a16:creationId xmlns:a16="http://schemas.microsoft.com/office/drawing/2014/main" id="{92DE4DAE-9D50-4544-7DDB-AAD492D0C863}"/>
              </a:ext>
            </a:extLst>
          </p:cNvPr>
          <p:cNvSpPr/>
          <p:nvPr/>
        </p:nvSpPr>
        <p:spPr>
          <a:xfrm>
            <a:off x="4314983" y="3788107"/>
            <a:ext cx="3055554" cy="343656"/>
          </a:xfrm>
          <a:prstGeom prst="rect">
            <a:avLst/>
          </a:prstGeom>
          <a:noFill/>
          <a:ln/>
        </p:spPr>
        <p:txBody>
          <a:bodyPr wrap="none" lIns="0" tIns="0" rIns="0" bIns="0" rtlCol="0" anchor="ctr"/>
          <a:lstStyle/>
          <a:p>
            <a:pPr>
              <a:lnSpc>
                <a:spcPts val="1800"/>
              </a:lnSpc>
            </a:pPr>
            <a:r>
              <a:rPr lang="en-US" sz="2000" b="1" dirty="0">
                <a:solidFill>
                  <a:srgbClr val="002060"/>
                </a:solidFill>
                <a:ea typeface="Host Grotesk Medium" pitchFamily="34" charset="-122"/>
                <a:cs typeface="Host Grotesk Medium" pitchFamily="34" charset="-120"/>
              </a:rPr>
              <a:t>Flushing and Disinfection</a:t>
            </a:r>
            <a:endParaRPr lang="en-US" sz="2000" b="1" dirty="0">
              <a:solidFill>
                <a:srgbClr val="002060"/>
              </a:solidFill>
            </a:endParaRPr>
          </a:p>
        </p:txBody>
      </p:sp>
      <p:sp>
        <p:nvSpPr>
          <p:cNvPr id="18" name="Text 13">
            <a:extLst>
              <a:ext uri="{FF2B5EF4-FFF2-40B4-BE49-F238E27FC236}">
                <a16:creationId xmlns:a16="http://schemas.microsoft.com/office/drawing/2014/main" id="{7A518528-A946-F748-7529-04150704470D}"/>
              </a:ext>
            </a:extLst>
          </p:cNvPr>
          <p:cNvSpPr/>
          <p:nvPr/>
        </p:nvSpPr>
        <p:spPr>
          <a:xfrm>
            <a:off x="4258282" y="4225768"/>
            <a:ext cx="3960000" cy="1980000"/>
          </a:xfrm>
          <a:prstGeom prst="roundRect">
            <a:avLst>
              <a:gd name="adj" fmla="val 5559"/>
            </a:avLst>
          </a:prstGeom>
          <a:solidFill>
            <a:srgbClr val="D9EDF2"/>
          </a:solidFill>
          <a:ln w="7620">
            <a:solidFill>
              <a:srgbClr val="BFD3D8"/>
            </a:solidFill>
            <a:prstDash val="solid"/>
          </a:ln>
        </p:spPr>
        <p:txBody>
          <a:bodyPr/>
          <a:lstStyle/>
          <a:p>
            <a:pPr algn="just"/>
            <a:r>
              <a:rPr lang="en-US" dirty="0">
                <a:solidFill>
                  <a:srgbClr val="002060"/>
                </a:solidFill>
              </a:rPr>
              <a:t>Systematic water circulation removes construction debris, sediments, and contaminants. Chlorination using approved procedures (0.2-0.5 mg/L concentration) complies with CPHEEO manuals and WHO guidelines.</a:t>
            </a:r>
          </a:p>
        </p:txBody>
      </p:sp>
      <p:sp>
        <p:nvSpPr>
          <p:cNvPr id="19" name="Text 14">
            <a:extLst>
              <a:ext uri="{FF2B5EF4-FFF2-40B4-BE49-F238E27FC236}">
                <a16:creationId xmlns:a16="http://schemas.microsoft.com/office/drawing/2014/main" id="{512AC39D-9031-0D50-2BCF-771454FDAF0C}"/>
              </a:ext>
            </a:extLst>
          </p:cNvPr>
          <p:cNvSpPr/>
          <p:nvPr/>
        </p:nvSpPr>
        <p:spPr>
          <a:xfrm>
            <a:off x="8539001" y="3463686"/>
            <a:ext cx="364448" cy="437662"/>
          </a:xfrm>
          <a:prstGeom prst="rect">
            <a:avLst/>
          </a:prstGeom>
          <a:noFill/>
          <a:ln/>
        </p:spPr>
        <p:txBody>
          <a:bodyPr wrap="none" lIns="0" tIns="0" rIns="0" bIns="0" rtlCol="0" anchor="ctr"/>
          <a:lstStyle/>
          <a:p>
            <a:pPr>
              <a:lnSpc>
                <a:spcPts val="1750"/>
              </a:lnSpc>
            </a:pPr>
            <a:r>
              <a:rPr lang="en-US" sz="2000" b="1" dirty="0">
                <a:solidFill>
                  <a:srgbClr val="002060"/>
                </a:solidFill>
                <a:ea typeface="Host Grotesk Light" pitchFamily="34" charset="-122"/>
                <a:cs typeface="Host Grotesk Light" pitchFamily="34" charset="-120"/>
              </a:rPr>
              <a:t>03</a:t>
            </a:r>
            <a:endParaRPr lang="en-US" sz="2000" b="1" dirty="0">
              <a:solidFill>
                <a:srgbClr val="002060"/>
              </a:solidFill>
            </a:endParaRPr>
          </a:p>
        </p:txBody>
      </p:sp>
      <p:sp>
        <p:nvSpPr>
          <p:cNvPr id="21" name="Text 15">
            <a:extLst>
              <a:ext uri="{FF2B5EF4-FFF2-40B4-BE49-F238E27FC236}">
                <a16:creationId xmlns:a16="http://schemas.microsoft.com/office/drawing/2014/main" id="{750BFCE9-403F-51E4-E57A-D4BF24AEEA8D}"/>
              </a:ext>
            </a:extLst>
          </p:cNvPr>
          <p:cNvSpPr/>
          <p:nvPr/>
        </p:nvSpPr>
        <p:spPr>
          <a:xfrm>
            <a:off x="8539001" y="3751357"/>
            <a:ext cx="3130875" cy="343656"/>
          </a:xfrm>
          <a:prstGeom prst="rect">
            <a:avLst/>
          </a:prstGeom>
          <a:noFill/>
          <a:ln/>
        </p:spPr>
        <p:txBody>
          <a:bodyPr wrap="none" lIns="0" tIns="0" rIns="0" bIns="0" rtlCol="0" anchor="ctr"/>
          <a:lstStyle/>
          <a:p>
            <a:r>
              <a:rPr lang="en-US" sz="2000" b="1" dirty="0">
                <a:solidFill>
                  <a:srgbClr val="002060"/>
                </a:solidFill>
                <a:ea typeface="Host Grotesk Medium" pitchFamily="34" charset="-122"/>
                <a:cs typeface="Host Grotesk Medium" pitchFamily="34" charset="-120"/>
              </a:rPr>
              <a:t>Flow and Capacity Testing</a:t>
            </a:r>
            <a:endParaRPr lang="en-US" sz="2000" b="1" dirty="0">
              <a:solidFill>
                <a:srgbClr val="002060"/>
              </a:solidFill>
            </a:endParaRPr>
          </a:p>
        </p:txBody>
      </p:sp>
      <p:sp>
        <p:nvSpPr>
          <p:cNvPr id="22" name="Text 16">
            <a:extLst>
              <a:ext uri="{FF2B5EF4-FFF2-40B4-BE49-F238E27FC236}">
                <a16:creationId xmlns:a16="http://schemas.microsoft.com/office/drawing/2014/main" id="{2C7CDAAC-6079-E145-867D-3640C7F2DCDF}"/>
              </a:ext>
            </a:extLst>
          </p:cNvPr>
          <p:cNvSpPr/>
          <p:nvPr/>
        </p:nvSpPr>
        <p:spPr>
          <a:xfrm>
            <a:off x="8521438" y="4225768"/>
            <a:ext cx="3420000" cy="1980000"/>
          </a:xfrm>
          <a:prstGeom prst="roundRect">
            <a:avLst>
              <a:gd name="adj" fmla="val 4658"/>
            </a:avLst>
          </a:prstGeom>
          <a:solidFill>
            <a:srgbClr val="D9EDF2"/>
          </a:solidFill>
          <a:ln w="7620">
            <a:solidFill>
              <a:srgbClr val="BFD3D8"/>
            </a:solidFill>
            <a:prstDash val="solid"/>
          </a:ln>
        </p:spPr>
        <p:txBody>
          <a:bodyPr/>
          <a:lstStyle/>
          <a:p>
            <a:pPr algn="just"/>
            <a:r>
              <a:rPr lang="en-US" dirty="0">
                <a:solidFill>
                  <a:srgbClr val="002060"/>
                </a:solidFill>
              </a:rPr>
              <a:t>Verification that all distribution points deliver 55 LPCD at minimum 7 metres head pressure validates that the scheme meets national service standards under peak demand scenarios.</a:t>
            </a:r>
          </a:p>
        </p:txBody>
      </p:sp>
      <p:cxnSp>
        <p:nvCxnSpPr>
          <p:cNvPr id="25" name="Straight Connector 24">
            <a:extLst>
              <a:ext uri="{FF2B5EF4-FFF2-40B4-BE49-F238E27FC236}">
                <a16:creationId xmlns:a16="http://schemas.microsoft.com/office/drawing/2014/main" id="{7F43635D-144B-CDBA-83D8-9AC5A926F747}"/>
              </a:ext>
            </a:extLst>
          </p:cNvPr>
          <p:cNvCxnSpPr>
            <a:cxnSpLocks/>
          </p:cNvCxnSpPr>
          <p:nvPr/>
        </p:nvCxnSpPr>
        <p:spPr>
          <a:xfrm flipV="1">
            <a:off x="288932" y="3463686"/>
            <a:ext cx="11652506" cy="3165"/>
          </a:xfrm>
          <a:prstGeom prst="line">
            <a:avLst/>
          </a:prstGeom>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320074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E484256-C384-F385-81F5-A4644B145BE8}"/>
            </a:ext>
          </a:extLst>
        </p:cNvPr>
        <p:cNvGrpSpPr/>
        <p:nvPr/>
      </p:nvGrpSpPr>
      <p:grpSpPr>
        <a:xfrm>
          <a:off x="0" y="0"/>
          <a:ext cx="0" cy="0"/>
          <a:chOff x="0" y="0"/>
          <a:chExt cx="0" cy="0"/>
        </a:xfrm>
      </p:grpSpPr>
      <p:sp>
        <p:nvSpPr>
          <p:cNvPr id="4" name="Text 0">
            <a:extLst>
              <a:ext uri="{FF2B5EF4-FFF2-40B4-BE49-F238E27FC236}">
                <a16:creationId xmlns:a16="http://schemas.microsoft.com/office/drawing/2014/main" id="{85359246-E796-A7EC-0CA2-E55C752F7581}"/>
              </a:ext>
            </a:extLst>
          </p:cNvPr>
          <p:cNvSpPr/>
          <p:nvPr/>
        </p:nvSpPr>
        <p:spPr>
          <a:xfrm>
            <a:off x="1" y="45798"/>
            <a:ext cx="12192000" cy="507088"/>
          </a:xfrm>
          <a:prstGeom prst="rect">
            <a:avLst/>
          </a:prstGeom>
          <a:noFill/>
          <a:ln/>
        </p:spPr>
        <p:txBody>
          <a:bodyPr wrap="none" lIns="0" tIns="0" rIns="0" bIns="0" rtlCol="0" anchor="ctr"/>
          <a:lstStyle/>
          <a:p>
            <a:pPr algn="ctr"/>
            <a:r>
              <a:rPr lang="en-US" sz="2400" b="1" dirty="0">
                <a:solidFill>
                  <a:srgbClr val="002060"/>
                </a:solidFill>
                <a:latin typeface="+mj-lt"/>
                <a:ea typeface="Host Grotesk Medium" pitchFamily="34" charset="-122"/>
                <a:cs typeface="Host Grotesk Medium" pitchFamily="34" charset="-120"/>
              </a:rPr>
              <a:t>Phase 2B: Comprehensive Quality &amp; Equipment Validation</a:t>
            </a:r>
            <a:endParaRPr lang="en-US" sz="2400" b="1" dirty="0">
              <a:solidFill>
                <a:srgbClr val="002060"/>
              </a:solidFill>
              <a:latin typeface="+mj-lt"/>
            </a:endParaRPr>
          </a:p>
        </p:txBody>
      </p:sp>
      <p:sp>
        <p:nvSpPr>
          <p:cNvPr id="5" name="Text 1">
            <a:extLst>
              <a:ext uri="{FF2B5EF4-FFF2-40B4-BE49-F238E27FC236}">
                <a16:creationId xmlns:a16="http://schemas.microsoft.com/office/drawing/2014/main" id="{32336258-A3ED-73E6-28D7-3BE0036FD499}"/>
              </a:ext>
            </a:extLst>
          </p:cNvPr>
          <p:cNvSpPr/>
          <p:nvPr/>
        </p:nvSpPr>
        <p:spPr>
          <a:xfrm>
            <a:off x="1115940" y="596215"/>
            <a:ext cx="2964775" cy="351195"/>
          </a:xfrm>
          <a:prstGeom prst="rect">
            <a:avLst/>
          </a:prstGeom>
          <a:noFill/>
          <a:ln/>
        </p:spPr>
        <p:txBody>
          <a:bodyPr wrap="none" lIns="0" tIns="0" rIns="0" bIns="0" rtlCol="0" anchor="ctr"/>
          <a:lstStyle/>
          <a:p>
            <a:pPr algn="r"/>
            <a:r>
              <a:rPr lang="en-US" sz="2000" b="1" dirty="0">
                <a:solidFill>
                  <a:srgbClr val="002060"/>
                </a:solidFill>
                <a:ea typeface="Host Grotesk Medium" pitchFamily="34" charset="-122"/>
                <a:cs typeface="Host Grotesk Medium" pitchFamily="34" charset="-120"/>
              </a:rPr>
              <a:t>Chemical Parameters</a:t>
            </a:r>
            <a:endParaRPr lang="en-US" sz="2000" b="1" dirty="0">
              <a:solidFill>
                <a:srgbClr val="002060"/>
              </a:solidFill>
            </a:endParaRPr>
          </a:p>
        </p:txBody>
      </p:sp>
      <p:sp>
        <p:nvSpPr>
          <p:cNvPr id="6" name="Text 2">
            <a:extLst>
              <a:ext uri="{FF2B5EF4-FFF2-40B4-BE49-F238E27FC236}">
                <a16:creationId xmlns:a16="http://schemas.microsoft.com/office/drawing/2014/main" id="{D1A21B19-3C6F-577D-9F88-24919BCD82F8}"/>
              </a:ext>
            </a:extLst>
          </p:cNvPr>
          <p:cNvSpPr/>
          <p:nvPr/>
        </p:nvSpPr>
        <p:spPr>
          <a:xfrm>
            <a:off x="282180" y="866140"/>
            <a:ext cx="3886200" cy="1214675"/>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pH, turbidity, fluoride, arsenic, iron, nitrate, and regional contaminants tested at source, treatment plant, distribution points, and household taps</a:t>
            </a:r>
            <a:endParaRPr lang="en-US" dirty="0">
              <a:solidFill>
                <a:srgbClr val="002060"/>
              </a:solidFill>
            </a:endParaRPr>
          </a:p>
        </p:txBody>
      </p:sp>
      <p:sp>
        <p:nvSpPr>
          <p:cNvPr id="9" name="Text 3">
            <a:extLst>
              <a:ext uri="{FF2B5EF4-FFF2-40B4-BE49-F238E27FC236}">
                <a16:creationId xmlns:a16="http://schemas.microsoft.com/office/drawing/2014/main" id="{3F2765C9-BFF5-8786-C6CB-309F50E141E4}"/>
              </a:ext>
            </a:extLst>
          </p:cNvPr>
          <p:cNvSpPr/>
          <p:nvPr/>
        </p:nvSpPr>
        <p:spPr>
          <a:xfrm>
            <a:off x="7223237" y="593905"/>
            <a:ext cx="4016454" cy="362074"/>
          </a:xfrm>
          <a:prstGeom prst="rect">
            <a:avLst/>
          </a:prstGeom>
          <a:noFill/>
          <a:ln/>
        </p:spPr>
        <p:txBody>
          <a:bodyPr wrap="none" lIns="0" tIns="0" rIns="0" bIns="0" rtlCol="0" anchor="ctr"/>
          <a:lstStyle/>
          <a:p>
            <a:r>
              <a:rPr lang="en-US" sz="2000" b="1" dirty="0">
                <a:solidFill>
                  <a:srgbClr val="002060"/>
                </a:solidFill>
                <a:ea typeface="Host Grotesk Medium" pitchFamily="34" charset="-122"/>
                <a:cs typeface="Host Grotesk Medium" pitchFamily="34" charset="-120"/>
              </a:rPr>
              <a:t>Bacteriological Analysis</a:t>
            </a:r>
            <a:endParaRPr lang="en-US" sz="2000" b="1" dirty="0">
              <a:solidFill>
                <a:srgbClr val="002060"/>
              </a:solidFill>
            </a:endParaRPr>
          </a:p>
        </p:txBody>
      </p:sp>
      <p:sp>
        <p:nvSpPr>
          <p:cNvPr id="10" name="Text 4">
            <a:extLst>
              <a:ext uri="{FF2B5EF4-FFF2-40B4-BE49-F238E27FC236}">
                <a16:creationId xmlns:a16="http://schemas.microsoft.com/office/drawing/2014/main" id="{020BFC58-1634-485A-F620-52C5AF33BB82}"/>
              </a:ext>
            </a:extLst>
          </p:cNvPr>
          <p:cNvSpPr/>
          <p:nvPr/>
        </p:nvSpPr>
        <p:spPr>
          <a:xfrm>
            <a:off x="7223237" y="987559"/>
            <a:ext cx="4122927" cy="1091447"/>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E. coli and total coliform testing with zero tolerance threshold ensuring potable water safety per BIS 10500:2012 standards</a:t>
            </a:r>
            <a:endParaRPr lang="en-US" dirty="0">
              <a:solidFill>
                <a:srgbClr val="002060"/>
              </a:solidFill>
            </a:endParaRPr>
          </a:p>
        </p:txBody>
      </p:sp>
      <p:sp>
        <p:nvSpPr>
          <p:cNvPr id="13" name="Text 5">
            <a:extLst>
              <a:ext uri="{FF2B5EF4-FFF2-40B4-BE49-F238E27FC236}">
                <a16:creationId xmlns:a16="http://schemas.microsoft.com/office/drawing/2014/main" id="{152B0DE5-6108-8983-145F-34D647F82DB4}"/>
              </a:ext>
            </a:extLst>
          </p:cNvPr>
          <p:cNvSpPr/>
          <p:nvPr/>
        </p:nvSpPr>
        <p:spPr>
          <a:xfrm>
            <a:off x="7223237" y="2109779"/>
            <a:ext cx="3440115" cy="403197"/>
          </a:xfrm>
          <a:prstGeom prst="rect">
            <a:avLst/>
          </a:prstGeom>
          <a:noFill/>
          <a:ln/>
        </p:spPr>
        <p:txBody>
          <a:bodyPr wrap="none" lIns="0" tIns="0" rIns="0" bIns="0" rtlCol="0" anchor="ctr"/>
          <a:lstStyle/>
          <a:p>
            <a:r>
              <a:rPr lang="en-US" sz="2000" b="1" dirty="0">
                <a:solidFill>
                  <a:srgbClr val="002060"/>
                </a:solidFill>
                <a:ea typeface="Host Grotesk Medium" pitchFamily="34" charset="-122"/>
                <a:cs typeface="Host Grotesk Medium" pitchFamily="34" charset="-120"/>
              </a:rPr>
              <a:t>Physical Assessment</a:t>
            </a:r>
            <a:endParaRPr lang="en-US" sz="2000" b="1" dirty="0">
              <a:solidFill>
                <a:srgbClr val="002060"/>
              </a:solidFill>
            </a:endParaRPr>
          </a:p>
        </p:txBody>
      </p:sp>
      <p:sp>
        <p:nvSpPr>
          <p:cNvPr id="14" name="Text 6">
            <a:extLst>
              <a:ext uri="{FF2B5EF4-FFF2-40B4-BE49-F238E27FC236}">
                <a16:creationId xmlns:a16="http://schemas.microsoft.com/office/drawing/2014/main" id="{0050F7DE-F649-6862-6F6E-41F4C6F89FFA}"/>
              </a:ext>
            </a:extLst>
          </p:cNvPr>
          <p:cNvSpPr/>
          <p:nvPr/>
        </p:nvSpPr>
        <p:spPr>
          <a:xfrm>
            <a:off x="7223237" y="2401510"/>
            <a:ext cx="4066163" cy="924180"/>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Colour, odour, and taste evaluation ensuring water palatability and community acceptance of the supply</a:t>
            </a:r>
            <a:endParaRPr lang="en-US" dirty="0">
              <a:solidFill>
                <a:srgbClr val="002060"/>
              </a:solidFill>
            </a:endParaRPr>
          </a:p>
        </p:txBody>
      </p:sp>
      <p:sp>
        <p:nvSpPr>
          <p:cNvPr id="17" name="Text 7">
            <a:extLst>
              <a:ext uri="{FF2B5EF4-FFF2-40B4-BE49-F238E27FC236}">
                <a16:creationId xmlns:a16="http://schemas.microsoft.com/office/drawing/2014/main" id="{BD8AF50D-73F6-750A-4F0C-022C33227222}"/>
              </a:ext>
            </a:extLst>
          </p:cNvPr>
          <p:cNvSpPr/>
          <p:nvPr/>
        </p:nvSpPr>
        <p:spPr>
          <a:xfrm>
            <a:off x="1203606" y="2230913"/>
            <a:ext cx="2964774" cy="445935"/>
          </a:xfrm>
          <a:prstGeom prst="rect">
            <a:avLst/>
          </a:prstGeom>
          <a:noFill/>
          <a:ln/>
        </p:spPr>
        <p:txBody>
          <a:bodyPr wrap="none" lIns="0" tIns="0" rIns="0" bIns="0" rtlCol="0" anchor="ctr"/>
          <a:lstStyle/>
          <a:p>
            <a:pPr algn="r"/>
            <a:r>
              <a:rPr lang="en-US" sz="2000" b="1" dirty="0">
                <a:solidFill>
                  <a:srgbClr val="002060"/>
                </a:solidFill>
                <a:ea typeface="Host Grotesk Medium" pitchFamily="34" charset="-122"/>
                <a:cs typeface="Host Grotesk Medium" pitchFamily="34" charset="-120"/>
              </a:rPr>
              <a:t>Laboratory Accreditation</a:t>
            </a:r>
            <a:endParaRPr lang="en-US" sz="2000" b="1" dirty="0">
              <a:solidFill>
                <a:srgbClr val="002060"/>
              </a:solidFill>
            </a:endParaRPr>
          </a:p>
        </p:txBody>
      </p:sp>
      <p:sp>
        <p:nvSpPr>
          <p:cNvPr id="18" name="Text 8">
            <a:extLst>
              <a:ext uri="{FF2B5EF4-FFF2-40B4-BE49-F238E27FC236}">
                <a16:creationId xmlns:a16="http://schemas.microsoft.com/office/drawing/2014/main" id="{42679E2D-F092-B2E8-AD6E-D3EE03D73319}"/>
              </a:ext>
            </a:extLst>
          </p:cNvPr>
          <p:cNvSpPr/>
          <p:nvPr/>
        </p:nvSpPr>
        <p:spPr>
          <a:xfrm>
            <a:off x="476490" y="2486161"/>
            <a:ext cx="3691890" cy="1044000"/>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ISO/IEC 17025 accredited laboratory analysis ensures credible results and regulatory compliance assurance</a:t>
            </a:r>
            <a:endParaRPr lang="en-US" dirty="0">
              <a:solidFill>
                <a:srgbClr val="002060"/>
              </a:solidFill>
            </a:endParaRPr>
          </a:p>
        </p:txBody>
      </p:sp>
      <p:sp>
        <p:nvSpPr>
          <p:cNvPr id="21" name="Text 9">
            <a:extLst>
              <a:ext uri="{FF2B5EF4-FFF2-40B4-BE49-F238E27FC236}">
                <a16:creationId xmlns:a16="http://schemas.microsoft.com/office/drawing/2014/main" id="{52634D13-EB7D-D492-F61A-FE7F7B38F066}"/>
              </a:ext>
            </a:extLst>
          </p:cNvPr>
          <p:cNvSpPr/>
          <p:nvPr/>
        </p:nvSpPr>
        <p:spPr>
          <a:xfrm>
            <a:off x="-5" y="3325690"/>
            <a:ext cx="12203805" cy="533956"/>
          </a:xfrm>
          <a:prstGeom prst="rect">
            <a:avLst/>
          </a:prstGeom>
          <a:noFill/>
          <a:ln/>
        </p:spPr>
        <p:txBody>
          <a:bodyPr wrap="none" lIns="0" tIns="0" rIns="0" bIns="0" rtlCol="0" anchor="ctr"/>
          <a:lstStyle/>
          <a:p>
            <a:pPr algn="ctr"/>
            <a:r>
              <a:rPr lang="en-US" b="1" dirty="0">
                <a:solidFill>
                  <a:srgbClr val="002060"/>
                </a:solidFill>
                <a:ea typeface="Host Grotesk Medium" pitchFamily="34" charset="-122"/>
                <a:cs typeface="Host Grotesk Medium" pitchFamily="34" charset="-120"/>
              </a:rPr>
              <a:t>Residual Chlorine Level Validation</a:t>
            </a:r>
            <a:endParaRPr lang="en-US" b="1" dirty="0">
              <a:solidFill>
                <a:srgbClr val="002060"/>
              </a:solidFill>
            </a:endParaRPr>
          </a:p>
        </p:txBody>
      </p:sp>
      <p:sp>
        <p:nvSpPr>
          <p:cNvPr id="22" name="Text 10">
            <a:extLst>
              <a:ext uri="{FF2B5EF4-FFF2-40B4-BE49-F238E27FC236}">
                <a16:creationId xmlns:a16="http://schemas.microsoft.com/office/drawing/2014/main" id="{9905E12F-3041-BE53-5DD3-DE7A17AA645A}"/>
              </a:ext>
            </a:extLst>
          </p:cNvPr>
          <p:cNvSpPr/>
          <p:nvPr/>
        </p:nvSpPr>
        <p:spPr>
          <a:xfrm>
            <a:off x="0" y="3775013"/>
            <a:ext cx="12025402" cy="1150229"/>
          </a:xfrm>
          <a:prstGeom prst="rect">
            <a:avLst/>
          </a:prstGeom>
          <a:noFill/>
          <a:ln>
            <a:solidFill>
              <a:schemeClr val="accent1">
                <a:lumMod val="40000"/>
                <a:lumOff val="60000"/>
              </a:schemeClr>
            </a:solidFill>
          </a:ln>
        </p:spPr>
        <p:txBody>
          <a:bodyPr wrap="square" lIns="0" tIns="0" rIns="0" bIns="0" rtlCol="0" anchor="ctr"/>
          <a:lstStyle/>
          <a:p>
            <a:pPr marL="374650" indent="-285750" algn="just">
              <a:buFont typeface="Arial" panose="020B0604020202020204" pitchFamily="34" charset="0"/>
              <a:buChar char="•"/>
            </a:pPr>
            <a:r>
              <a:rPr lang="en-US" dirty="0">
                <a:solidFill>
                  <a:srgbClr val="002060"/>
                </a:solidFill>
                <a:ea typeface="Roboto" pitchFamily="34" charset="-122"/>
                <a:cs typeface="Roboto" pitchFamily="34" charset="-120"/>
              </a:rPr>
              <a:t>Multiple distribution point and tail-end household measurements verify that minimum 0.2 ppm chlorine exists at network extremities whilst remaining below 0.5 mg/L maximum to maintain water palatability.</a:t>
            </a:r>
          </a:p>
          <a:p>
            <a:pPr marL="374650" indent="-285750" algn="just">
              <a:buFont typeface="Arial" panose="020B0604020202020204" pitchFamily="34" charset="0"/>
              <a:buChar char="•"/>
            </a:pPr>
            <a:r>
              <a:rPr lang="en-US" dirty="0">
                <a:solidFill>
                  <a:srgbClr val="002060"/>
                </a:solidFill>
                <a:ea typeface="Roboto" pitchFamily="34" charset="-122"/>
                <a:cs typeface="Roboto" pitchFamily="34" charset="-120"/>
              </a:rPr>
              <a:t>This ensures disinfection protection reaches all beneficiaries without creating taste concerns that discourage system utilization.</a:t>
            </a:r>
            <a:endParaRPr lang="en-US" dirty="0">
              <a:solidFill>
                <a:srgbClr val="002060"/>
              </a:solidFill>
            </a:endParaRPr>
          </a:p>
        </p:txBody>
      </p:sp>
      <p:sp>
        <p:nvSpPr>
          <p:cNvPr id="24" name="Shape 12">
            <a:extLst>
              <a:ext uri="{FF2B5EF4-FFF2-40B4-BE49-F238E27FC236}">
                <a16:creationId xmlns:a16="http://schemas.microsoft.com/office/drawing/2014/main" id="{73DFC7EE-3605-B6A0-F8FD-6B1594DC5515}"/>
              </a:ext>
            </a:extLst>
          </p:cNvPr>
          <p:cNvSpPr/>
          <p:nvPr/>
        </p:nvSpPr>
        <p:spPr>
          <a:xfrm>
            <a:off x="21841" y="5298308"/>
            <a:ext cx="4275562" cy="1368000"/>
          </a:xfrm>
          <a:prstGeom prst="roundRect">
            <a:avLst>
              <a:gd name="adj" fmla="val 4728"/>
            </a:avLst>
          </a:prstGeom>
          <a:solidFill>
            <a:srgbClr val="FAF9F5"/>
          </a:solidFill>
          <a:ln w="15240">
            <a:solidFill>
              <a:srgbClr val="BFD3D8"/>
            </a:solidFill>
            <a:prstDash val="solid"/>
          </a:ln>
        </p:spPr>
        <p:txBody>
          <a:bodyPr anchor="ctr"/>
          <a:lstStyle/>
          <a:p>
            <a:pPr algn="just"/>
            <a:r>
              <a:rPr lang="en-US" dirty="0">
                <a:solidFill>
                  <a:srgbClr val="002060"/>
                </a:solidFill>
                <a:ea typeface="Roboto" pitchFamily="34" charset="-122"/>
                <a:cs typeface="Roboto" pitchFamily="34" charset="-120"/>
              </a:rPr>
              <a:t>Pumps and motors undergo voltage, current, vibration, alignment, and noise verification. Valves and control devices tested under actual load conditions.</a:t>
            </a:r>
            <a:endParaRPr lang="en-US" dirty="0">
              <a:solidFill>
                <a:srgbClr val="002060"/>
              </a:solidFill>
            </a:endParaRPr>
          </a:p>
        </p:txBody>
      </p:sp>
      <p:sp>
        <p:nvSpPr>
          <p:cNvPr id="25" name="Text 13">
            <a:extLst>
              <a:ext uri="{FF2B5EF4-FFF2-40B4-BE49-F238E27FC236}">
                <a16:creationId xmlns:a16="http://schemas.microsoft.com/office/drawing/2014/main" id="{6EB7687D-33CE-6702-8C62-B60A3EFE2B26}"/>
              </a:ext>
            </a:extLst>
          </p:cNvPr>
          <p:cNvSpPr/>
          <p:nvPr/>
        </p:nvSpPr>
        <p:spPr>
          <a:xfrm>
            <a:off x="107453" y="4994843"/>
            <a:ext cx="4317275" cy="303466"/>
          </a:xfrm>
          <a:prstGeom prst="rect">
            <a:avLst/>
          </a:prstGeom>
          <a:noFill/>
          <a:ln/>
        </p:spPr>
        <p:txBody>
          <a:bodyPr wrap="none" lIns="0" tIns="0" rIns="0" bIns="0" rtlCol="0" anchor="ctr"/>
          <a:lstStyle/>
          <a:p>
            <a:r>
              <a:rPr lang="en-US" b="1" dirty="0">
                <a:solidFill>
                  <a:srgbClr val="002060"/>
                </a:solidFill>
                <a:ea typeface="Host Grotesk Medium" pitchFamily="34" charset="-122"/>
                <a:cs typeface="Host Grotesk Medium" pitchFamily="34" charset="-120"/>
              </a:rPr>
              <a:t>Electrical &amp; Mechanical Systems Testing</a:t>
            </a:r>
            <a:endParaRPr lang="en-US" b="1" dirty="0">
              <a:solidFill>
                <a:srgbClr val="002060"/>
              </a:solidFill>
            </a:endParaRPr>
          </a:p>
        </p:txBody>
      </p:sp>
      <p:sp>
        <p:nvSpPr>
          <p:cNvPr id="27" name="Shape 15">
            <a:extLst>
              <a:ext uri="{FF2B5EF4-FFF2-40B4-BE49-F238E27FC236}">
                <a16:creationId xmlns:a16="http://schemas.microsoft.com/office/drawing/2014/main" id="{2AB354BF-9420-0768-D5E9-137CB593F952}"/>
              </a:ext>
            </a:extLst>
          </p:cNvPr>
          <p:cNvSpPr/>
          <p:nvPr/>
        </p:nvSpPr>
        <p:spPr>
          <a:xfrm>
            <a:off x="4507195" y="5298997"/>
            <a:ext cx="4202891" cy="1404000"/>
          </a:xfrm>
          <a:prstGeom prst="roundRect">
            <a:avLst>
              <a:gd name="adj" fmla="val 4728"/>
            </a:avLst>
          </a:prstGeom>
          <a:solidFill>
            <a:srgbClr val="FAF9F5"/>
          </a:solidFill>
          <a:ln w="15240">
            <a:solidFill>
              <a:srgbClr val="BFD3D8"/>
            </a:solidFill>
            <a:prstDash val="solid"/>
          </a:ln>
        </p:spPr>
        <p:txBody>
          <a:bodyPr anchor="ctr"/>
          <a:lstStyle/>
          <a:p>
            <a:pPr algn="just"/>
            <a:r>
              <a:rPr lang="en-US" dirty="0">
                <a:solidFill>
                  <a:srgbClr val="002060"/>
                </a:solidFill>
                <a:ea typeface="Roboto" pitchFamily="34" charset="-122"/>
                <a:cs typeface="Roboto" pitchFamily="34" charset="-120"/>
              </a:rPr>
              <a:t>Sensor accuracy, communication reliability, remote monitoring functionality, and cybersecurity verification prevent equipment failures during extended operation.</a:t>
            </a:r>
            <a:endParaRPr lang="en-US" dirty="0">
              <a:solidFill>
                <a:srgbClr val="002060"/>
              </a:solidFill>
            </a:endParaRPr>
          </a:p>
        </p:txBody>
      </p:sp>
      <p:sp>
        <p:nvSpPr>
          <p:cNvPr id="28" name="Text 16">
            <a:extLst>
              <a:ext uri="{FF2B5EF4-FFF2-40B4-BE49-F238E27FC236}">
                <a16:creationId xmlns:a16="http://schemas.microsoft.com/office/drawing/2014/main" id="{E61A3563-BC78-270E-D05C-0AF0075ECD87}"/>
              </a:ext>
            </a:extLst>
          </p:cNvPr>
          <p:cNvSpPr/>
          <p:nvPr/>
        </p:nvSpPr>
        <p:spPr>
          <a:xfrm>
            <a:off x="4510340" y="4994843"/>
            <a:ext cx="4199746" cy="295979"/>
          </a:xfrm>
          <a:prstGeom prst="rect">
            <a:avLst/>
          </a:prstGeom>
          <a:noFill/>
          <a:ln/>
        </p:spPr>
        <p:txBody>
          <a:bodyPr wrap="none" lIns="0" tIns="0" rIns="0" bIns="0" rtlCol="0" anchor="ctr"/>
          <a:lstStyle/>
          <a:p>
            <a:pPr algn="ctr"/>
            <a:r>
              <a:rPr lang="en-US" b="1" dirty="0">
                <a:solidFill>
                  <a:srgbClr val="002060"/>
                </a:solidFill>
                <a:ea typeface="Host Grotesk Medium" pitchFamily="34" charset="-122"/>
                <a:cs typeface="Host Grotesk Medium" pitchFamily="34" charset="-120"/>
              </a:rPr>
              <a:t>SCADA &amp; Automation Validation</a:t>
            </a:r>
            <a:endParaRPr lang="en-US" b="1" dirty="0">
              <a:solidFill>
                <a:srgbClr val="002060"/>
              </a:solidFill>
            </a:endParaRPr>
          </a:p>
        </p:txBody>
      </p:sp>
      <p:sp>
        <p:nvSpPr>
          <p:cNvPr id="30" name="Shape 18">
            <a:extLst>
              <a:ext uri="{FF2B5EF4-FFF2-40B4-BE49-F238E27FC236}">
                <a16:creationId xmlns:a16="http://schemas.microsoft.com/office/drawing/2014/main" id="{DDCAB28B-5256-6579-C189-981EC5C9AC07}"/>
              </a:ext>
            </a:extLst>
          </p:cNvPr>
          <p:cNvSpPr/>
          <p:nvPr/>
        </p:nvSpPr>
        <p:spPr>
          <a:xfrm>
            <a:off x="8792553" y="5273597"/>
            <a:ext cx="3232849" cy="1456516"/>
          </a:xfrm>
          <a:prstGeom prst="roundRect">
            <a:avLst>
              <a:gd name="adj" fmla="val 4728"/>
            </a:avLst>
          </a:prstGeom>
          <a:solidFill>
            <a:srgbClr val="FAF9F5"/>
          </a:solidFill>
          <a:ln w="15240">
            <a:solidFill>
              <a:srgbClr val="BFD3D8"/>
            </a:solidFill>
            <a:prstDash val="solid"/>
          </a:ln>
        </p:spPr>
        <p:txBody>
          <a:bodyPr anchor="ctr"/>
          <a:lstStyle/>
          <a:p>
            <a:pPr algn="just"/>
            <a:r>
              <a:rPr lang="en-US" dirty="0">
                <a:solidFill>
                  <a:srgbClr val="002060"/>
                </a:solidFill>
                <a:ea typeface="Roboto" pitchFamily="34" charset="-122"/>
                <a:cs typeface="Roboto" pitchFamily="34" charset="-120"/>
              </a:rPr>
              <a:t>Flow meters, pressure gauges, chlorine analyzers, and sensors verified against certified standards ensuring ongoing monitoring accuracy.</a:t>
            </a:r>
            <a:endParaRPr lang="en-US" dirty="0">
              <a:solidFill>
                <a:srgbClr val="002060"/>
              </a:solidFill>
            </a:endParaRPr>
          </a:p>
        </p:txBody>
      </p:sp>
      <p:sp>
        <p:nvSpPr>
          <p:cNvPr id="31" name="Text 19">
            <a:extLst>
              <a:ext uri="{FF2B5EF4-FFF2-40B4-BE49-F238E27FC236}">
                <a16:creationId xmlns:a16="http://schemas.microsoft.com/office/drawing/2014/main" id="{FAED5D9A-9CD0-961A-CD21-5A3E621FC8D0}"/>
              </a:ext>
            </a:extLst>
          </p:cNvPr>
          <p:cNvSpPr/>
          <p:nvPr/>
        </p:nvSpPr>
        <p:spPr>
          <a:xfrm>
            <a:off x="8869956" y="4956822"/>
            <a:ext cx="3155446" cy="342175"/>
          </a:xfrm>
          <a:prstGeom prst="rect">
            <a:avLst/>
          </a:prstGeom>
          <a:noFill/>
          <a:ln/>
        </p:spPr>
        <p:txBody>
          <a:bodyPr wrap="none" lIns="0" tIns="0" rIns="0" bIns="0" rtlCol="0" anchor="ctr"/>
          <a:lstStyle/>
          <a:p>
            <a:pPr algn="ctr"/>
            <a:r>
              <a:rPr lang="en-US" b="1" dirty="0">
                <a:solidFill>
                  <a:srgbClr val="002060"/>
                </a:solidFill>
                <a:ea typeface="Host Grotesk Medium" pitchFamily="34" charset="-122"/>
                <a:cs typeface="Host Grotesk Medium" pitchFamily="34" charset="-120"/>
              </a:rPr>
              <a:t>Instrument Calibration</a:t>
            </a:r>
            <a:endParaRPr lang="en-US" b="1" dirty="0">
              <a:solidFill>
                <a:srgbClr val="002060"/>
              </a:solidFill>
            </a:endParaRPr>
          </a:p>
        </p:txBody>
      </p:sp>
      <p:sp>
        <p:nvSpPr>
          <p:cNvPr id="2" name="Arrow: Quad 1">
            <a:extLst>
              <a:ext uri="{FF2B5EF4-FFF2-40B4-BE49-F238E27FC236}">
                <a16:creationId xmlns:a16="http://schemas.microsoft.com/office/drawing/2014/main" id="{4150C8A8-767D-A3FF-4DA5-EC891AF0FDCC}"/>
              </a:ext>
            </a:extLst>
          </p:cNvPr>
          <p:cNvSpPr/>
          <p:nvPr/>
        </p:nvSpPr>
        <p:spPr>
          <a:xfrm>
            <a:off x="4721724" y="926641"/>
            <a:ext cx="2035834" cy="1855901"/>
          </a:xfrm>
          <a:prstGeom prst="quadArrow">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432057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ABD1E17-B032-6940-FC6E-F6B0AE3E9686}"/>
            </a:ext>
          </a:extLst>
        </p:cNvPr>
        <p:cNvGrpSpPr/>
        <p:nvPr/>
      </p:nvGrpSpPr>
      <p:grpSpPr>
        <a:xfrm>
          <a:off x="0" y="0"/>
          <a:ext cx="0" cy="0"/>
          <a:chOff x="0" y="0"/>
          <a:chExt cx="0" cy="0"/>
        </a:xfrm>
      </p:grpSpPr>
      <p:sp>
        <p:nvSpPr>
          <p:cNvPr id="38" name="Text 0">
            <a:extLst>
              <a:ext uri="{FF2B5EF4-FFF2-40B4-BE49-F238E27FC236}">
                <a16:creationId xmlns:a16="http://schemas.microsoft.com/office/drawing/2014/main" id="{387C27EE-3EAF-0244-0425-FB1E4C5AEA15}"/>
              </a:ext>
            </a:extLst>
          </p:cNvPr>
          <p:cNvSpPr/>
          <p:nvPr/>
        </p:nvSpPr>
        <p:spPr>
          <a:xfrm>
            <a:off x="0" y="-6904"/>
            <a:ext cx="12192000" cy="544113"/>
          </a:xfrm>
          <a:prstGeom prst="rect">
            <a:avLst/>
          </a:prstGeom>
          <a:noFill/>
          <a:ln/>
        </p:spPr>
        <p:txBody>
          <a:bodyPr wrap="none" lIns="0" tIns="0" rIns="0" bIns="0" rtlCol="0" anchor="ctr"/>
          <a:lstStyle/>
          <a:p>
            <a:pPr algn="ctr">
              <a:lnSpc>
                <a:spcPts val="3299"/>
              </a:lnSpc>
            </a:pPr>
            <a:r>
              <a:rPr lang="en-US" sz="2400" b="1" dirty="0">
                <a:solidFill>
                  <a:srgbClr val="002060"/>
                </a:solidFill>
                <a:ea typeface="Host Grotesk Medium" pitchFamily="34" charset="-122"/>
                <a:cs typeface="Host Grotesk Medium" pitchFamily="34" charset="-120"/>
              </a:rPr>
              <a:t>Phase 3: Operational Validation &amp; Community Integration</a:t>
            </a:r>
            <a:endParaRPr lang="en-US" sz="2400" b="1" dirty="0">
              <a:solidFill>
                <a:srgbClr val="002060"/>
              </a:solidFill>
            </a:endParaRPr>
          </a:p>
        </p:txBody>
      </p:sp>
      <p:sp>
        <p:nvSpPr>
          <p:cNvPr id="39" name="Shape 1">
            <a:extLst>
              <a:ext uri="{FF2B5EF4-FFF2-40B4-BE49-F238E27FC236}">
                <a16:creationId xmlns:a16="http://schemas.microsoft.com/office/drawing/2014/main" id="{A932F059-D7B0-E782-F1A0-AF6A61199E17}"/>
              </a:ext>
            </a:extLst>
          </p:cNvPr>
          <p:cNvSpPr/>
          <p:nvPr/>
        </p:nvSpPr>
        <p:spPr>
          <a:xfrm>
            <a:off x="415091" y="753679"/>
            <a:ext cx="5688000" cy="169307"/>
          </a:xfrm>
          <a:prstGeom prst="roundRect">
            <a:avLst>
              <a:gd name="adj" fmla="val 42020"/>
            </a:avLst>
          </a:prstGeom>
          <a:solidFill>
            <a:srgbClr val="D9EDF2"/>
          </a:solidFill>
          <a:ln w="7620">
            <a:solidFill>
              <a:srgbClr val="BFD3D8"/>
            </a:solidFill>
            <a:prstDash val="solid"/>
          </a:ln>
        </p:spPr>
        <p:txBody>
          <a:bodyPr/>
          <a:lstStyle/>
          <a:p>
            <a:endParaRPr lang="en-IN" dirty="0">
              <a:solidFill>
                <a:srgbClr val="002060"/>
              </a:solidFill>
            </a:endParaRPr>
          </a:p>
        </p:txBody>
      </p:sp>
      <p:sp>
        <p:nvSpPr>
          <p:cNvPr id="40" name="Shape 2">
            <a:extLst>
              <a:ext uri="{FF2B5EF4-FFF2-40B4-BE49-F238E27FC236}">
                <a16:creationId xmlns:a16="http://schemas.microsoft.com/office/drawing/2014/main" id="{E64B30A7-047D-F262-A1FF-1B63C29E00CD}"/>
              </a:ext>
            </a:extLst>
          </p:cNvPr>
          <p:cNvSpPr/>
          <p:nvPr/>
        </p:nvSpPr>
        <p:spPr>
          <a:xfrm>
            <a:off x="161012" y="584251"/>
            <a:ext cx="508159" cy="508159"/>
          </a:xfrm>
          <a:prstGeom prst="roundRect">
            <a:avLst>
              <a:gd name="adj" fmla="val 89972"/>
            </a:avLst>
          </a:prstGeom>
          <a:solidFill>
            <a:srgbClr val="D9EDF2"/>
          </a:solidFill>
          <a:ln w="7620">
            <a:solidFill>
              <a:srgbClr val="BFD3D8"/>
            </a:solidFill>
            <a:prstDash val="solid"/>
          </a:ln>
        </p:spPr>
        <p:txBody>
          <a:bodyPr/>
          <a:lstStyle/>
          <a:p>
            <a:endParaRPr lang="en-IN" dirty="0">
              <a:solidFill>
                <a:srgbClr val="002060"/>
              </a:solidFill>
            </a:endParaRPr>
          </a:p>
        </p:txBody>
      </p:sp>
      <p:pic>
        <p:nvPicPr>
          <p:cNvPr id="41" name="Image 0" descr="preencoded.png">
            <a:extLst>
              <a:ext uri="{FF2B5EF4-FFF2-40B4-BE49-F238E27FC236}">
                <a16:creationId xmlns:a16="http://schemas.microsoft.com/office/drawing/2014/main" id="{9643BBB7-82C0-3A89-C822-0759C81C2FB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8053" y="711292"/>
            <a:ext cx="254080" cy="254080"/>
          </a:xfrm>
          <a:prstGeom prst="rect">
            <a:avLst/>
          </a:prstGeom>
        </p:spPr>
      </p:pic>
      <p:sp>
        <p:nvSpPr>
          <p:cNvPr id="42" name="Text 3">
            <a:extLst>
              <a:ext uri="{FF2B5EF4-FFF2-40B4-BE49-F238E27FC236}">
                <a16:creationId xmlns:a16="http://schemas.microsoft.com/office/drawing/2014/main" id="{6F97943B-710A-55DC-36B7-C99459266BFD}"/>
              </a:ext>
            </a:extLst>
          </p:cNvPr>
          <p:cNvSpPr/>
          <p:nvPr/>
        </p:nvSpPr>
        <p:spPr>
          <a:xfrm>
            <a:off x="330319" y="1185518"/>
            <a:ext cx="2559010" cy="264557"/>
          </a:xfrm>
          <a:prstGeom prst="rect">
            <a:avLst/>
          </a:prstGeom>
          <a:noFill/>
          <a:ln/>
        </p:spPr>
        <p:txBody>
          <a:bodyPr wrap="none" lIns="0" tIns="0" rIns="0" bIns="0" rtlCol="0" anchor="t"/>
          <a:lstStyle/>
          <a:p>
            <a:pPr>
              <a:lnSpc>
                <a:spcPts val="2050"/>
              </a:lnSpc>
            </a:pPr>
            <a:r>
              <a:rPr lang="en-US" sz="2000" b="1" dirty="0">
                <a:solidFill>
                  <a:srgbClr val="002060"/>
                </a:solidFill>
                <a:ea typeface="Host Grotesk Medium" pitchFamily="34" charset="-122"/>
                <a:cs typeface="Host Grotesk Medium" pitchFamily="34" charset="-120"/>
              </a:rPr>
              <a:t>Continuous Trial Operation</a:t>
            </a:r>
            <a:endParaRPr lang="en-US" sz="2000" b="1" dirty="0">
              <a:solidFill>
                <a:srgbClr val="002060"/>
              </a:solidFill>
            </a:endParaRPr>
          </a:p>
        </p:txBody>
      </p:sp>
      <p:sp>
        <p:nvSpPr>
          <p:cNvPr id="43" name="Text 4">
            <a:extLst>
              <a:ext uri="{FF2B5EF4-FFF2-40B4-BE49-F238E27FC236}">
                <a16:creationId xmlns:a16="http://schemas.microsoft.com/office/drawing/2014/main" id="{1DD3AF2C-59A7-18C0-D1CA-135BD89EFBC4}"/>
              </a:ext>
            </a:extLst>
          </p:cNvPr>
          <p:cNvSpPr/>
          <p:nvPr/>
        </p:nvSpPr>
        <p:spPr>
          <a:xfrm>
            <a:off x="330319" y="1566753"/>
            <a:ext cx="5688000" cy="1479444"/>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Minimum 7-14 days of continuous operation under actual demand conditions provides extended performance evidence. Round-the-clock monitoring of water flow, pressure levels, water quality, and energy consumption validates system stability and consistency under varying scenarios and peak demand conditions.</a:t>
            </a:r>
            <a:endParaRPr lang="en-US" dirty="0">
              <a:solidFill>
                <a:srgbClr val="002060"/>
              </a:solidFill>
            </a:endParaRPr>
          </a:p>
        </p:txBody>
      </p:sp>
      <p:sp>
        <p:nvSpPr>
          <p:cNvPr id="44" name="Shape 5">
            <a:extLst>
              <a:ext uri="{FF2B5EF4-FFF2-40B4-BE49-F238E27FC236}">
                <a16:creationId xmlns:a16="http://schemas.microsoft.com/office/drawing/2014/main" id="{324C5F9D-AF4E-73F6-211C-DFF632E8850E}"/>
              </a:ext>
            </a:extLst>
          </p:cNvPr>
          <p:cNvSpPr/>
          <p:nvPr/>
        </p:nvSpPr>
        <p:spPr>
          <a:xfrm>
            <a:off x="6422032" y="706635"/>
            <a:ext cx="5688000" cy="169307"/>
          </a:xfrm>
          <a:prstGeom prst="roundRect">
            <a:avLst>
              <a:gd name="adj" fmla="val 42020"/>
            </a:avLst>
          </a:prstGeom>
          <a:solidFill>
            <a:srgbClr val="D9EDF2"/>
          </a:solidFill>
          <a:ln w="7620">
            <a:solidFill>
              <a:srgbClr val="BFD3D8"/>
            </a:solidFill>
            <a:prstDash val="solid"/>
          </a:ln>
        </p:spPr>
        <p:txBody>
          <a:bodyPr/>
          <a:lstStyle/>
          <a:p>
            <a:endParaRPr lang="en-IN" dirty="0">
              <a:solidFill>
                <a:srgbClr val="002060"/>
              </a:solidFill>
            </a:endParaRPr>
          </a:p>
        </p:txBody>
      </p:sp>
      <p:sp>
        <p:nvSpPr>
          <p:cNvPr id="45" name="Shape 6">
            <a:extLst>
              <a:ext uri="{FF2B5EF4-FFF2-40B4-BE49-F238E27FC236}">
                <a16:creationId xmlns:a16="http://schemas.microsoft.com/office/drawing/2014/main" id="{42B71144-A87B-C133-9812-0B4D66F4EBA0}"/>
              </a:ext>
            </a:extLst>
          </p:cNvPr>
          <p:cNvSpPr/>
          <p:nvPr/>
        </p:nvSpPr>
        <p:spPr>
          <a:xfrm>
            <a:off x="6167953" y="537209"/>
            <a:ext cx="508159" cy="508159"/>
          </a:xfrm>
          <a:prstGeom prst="roundRect">
            <a:avLst>
              <a:gd name="adj" fmla="val 89972"/>
            </a:avLst>
          </a:prstGeom>
          <a:solidFill>
            <a:srgbClr val="D9EDF2"/>
          </a:solidFill>
          <a:ln w="7620">
            <a:solidFill>
              <a:srgbClr val="BFD3D8"/>
            </a:solidFill>
            <a:prstDash val="solid"/>
          </a:ln>
        </p:spPr>
        <p:txBody>
          <a:bodyPr/>
          <a:lstStyle/>
          <a:p>
            <a:endParaRPr lang="en-IN" dirty="0">
              <a:solidFill>
                <a:srgbClr val="002060"/>
              </a:solidFill>
            </a:endParaRPr>
          </a:p>
        </p:txBody>
      </p:sp>
      <p:pic>
        <p:nvPicPr>
          <p:cNvPr id="46" name="Image 1" descr="preencoded.png">
            <a:extLst>
              <a:ext uri="{FF2B5EF4-FFF2-40B4-BE49-F238E27FC236}">
                <a16:creationId xmlns:a16="http://schemas.microsoft.com/office/drawing/2014/main" id="{CF56ABB8-7FDB-6E8A-1C67-057177FC71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94994" y="664249"/>
            <a:ext cx="254080" cy="254080"/>
          </a:xfrm>
          <a:prstGeom prst="rect">
            <a:avLst/>
          </a:prstGeom>
        </p:spPr>
      </p:pic>
      <p:sp>
        <p:nvSpPr>
          <p:cNvPr id="47" name="Text 7">
            <a:extLst>
              <a:ext uri="{FF2B5EF4-FFF2-40B4-BE49-F238E27FC236}">
                <a16:creationId xmlns:a16="http://schemas.microsoft.com/office/drawing/2014/main" id="{1AAAA454-8D1E-762F-01DB-BF2571F5C9D4}"/>
              </a:ext>
            </a:extLst>
          </p:cNvPr>
          <p:cNvSpPr/>
          <p:nvPr/>
        </p:nvSpPr>
        <p:spPr>
          <a:xfrm>
            <a:off x="6337260" y="1114245"/>
            <a:ext cx="3743563" cy="264557"/>
          </a:xfrm>
          <a:prstGeom prst="rect">
            <a:avLst/>
          </a:prstGeom>
          <a:noFill/>
          <a:ln/>
        </p:spPr>
        <p:txBody>
          <a:bodyPr wrap="none" lIns="0" tIns="0" rIns="0" bIns="0" rtlCol="0" anchor="t"/>
          <a:lstStyle/>
          <a:p>
            <a:pPr>
              <a:lnSpc>
                <a:spcPts val="2050"/>
              </a:lnSpc>
            </a:pPr>
            <a:r>
              <a:rPr lang="en-US" sz="2000" b="1" dirty="0">
                <a:solidFill>
                  <a:srgbClr val="002060"/>
                </a:solidFill>
                <a:ea typeface="Host Grotesk Medium" pitchFamily="34" charset="-122"/>
                <a:cs typeface="Host Grotesk Medium" pitchFamily="34" charset="-120"/>
              </a:rPr>
              <a:t>Issue Identification &amp; Corrective Action</a:t>
            </a:r>
            <a:endParaRPr lang="en-US" sz="2000" b="1" dirty="0">
              <a:solidFill>
                <a:srgbClr val="002060"/>
              </a:solidFill>
            </a:endParaRPr>
          </a:p>
        </p:txBody>
      </p:sp>
      <p:sp>
        <p:nvSpPr>
          <p:cNvPr id="48" name="Text 8">
            <a:extLst>
              <a:ext uri="{FF2B5EF4-FFF2-40B4-BE49-F238E27FC236}">
                <a16:creationId xmlns:a16="http://schemas.microsoft.com/office/drawing/2014/main" id="{F7CAB5C3-BD3E-9CE2-A509-C47D2536845A}"/>
              </a:ext>
            </a:extLst>
          </p:cNvPr>
          <p:cNvSpPr/>
          <p:nvPr/>
        </p:nvSpPr>
        <p:spPr>
          <a:xfrm>
            <a:off x="6337260" y="1466552"/>
            <a:ext cx="5688001" cy="1386840"/>
          </a:xfrm>
          <a:prstGeom prst="rect">
            <a:avLst/>
          </a:prstGeom>
          <a:noFill/>
          <a:ln/>
        </p:spPr>
        <p:txBody>
          <a:bodyPr wrap="square" lIns="0" tIns="0" rIns="0" bIns="0" rtlCol="0" anchor="t"/>
          <a:lstStyle/>
          <a:p>
            <a:pPr algn="just">
              <a:lnSpc>
                <a:spcPts val="2000"/>
              </a:lnSpc>
            </a:pPr>
            <a:r>
              <a:rPr lang="en-US" dirty="0">
                <a:solidFill>
                  <a:srgbClr val="002060"/>
                </a:solidFill>
                <a:ea typeface="Roboto" pitchFamily="34" charset="-122"/>
                <a:cs typeface="Roboto" pitchFamily="34" charset="-120"/>
              </a:rPr>
              <a:t>Systematic documentation captures pressure drops, pump failures, water quality deviations, control system malfunctions, and service interruptions. Root cause analysis prevents minor issues from developing into major failures during subsequent years of operation.</a:t>
            </a:r>
            <a:endParaRPr lang="en-US" dirty="0">
              <a:solidFill>
                <a:srgbClr val="002060"/>
              </a:solidFill>
            </a:endParaRPr>
          </a:p>
        </p:txBody>
      </p:sp>
      <p:sp>
        <p:nvSpPr>
          <p:cNvPr id="49" name="Shape 9">
            <a:extLst>
              <a:ext uri="{FF2B5EF4-FFF2-40B4-BE49-F238E27FC236}">
                <a16:creationId xmlns:a16="http://schemas.microsoft.com/office/drawing/2014/main" id="{A9E37CA7-4C79-BFFD-81AC-0C043AE399E6}"/>
              </a:ext>
            </a:extLst>
          </p:cNvPr>
          <p:cNvSpPr/>
          <p:nvPr/>
        </p:nvSpPr>
        <p:spPr>
          <a:xfrm>
            <a:off x="415091" y="3383412"/>
            <a:ext cx="5688000" cy="169307"/>
          </a:xfrm>
          <a:prstGeom prst="roundRect">
            <a:avLst>
              <a:gd name="adj" fmla="val 42020"/>
            </a:avLst>
          </a:prstGeom>
          <a:solidFill>
            <a:srgbClr val="D9EDF2"/>
          </a:solidFill>
          <a:ln w="7620">
            <a:solidFill>
              <a:srgbClr val="BFD3D8"/>
            </a:solidFill>
            <a:prstDash val="solid"/>
          </a:ln>
        </p:spPr>
        <p:txBody>
          <a:bodyPr/>
          <a:lstStyle/>
          <a:p>
            <a:endParaRPr lang="en-IN" dirty="0">
              <a:solidFill>
                <a:srgbClr val="002060"/>
              </a:solidFill>
            </a:endParaRPr>
          </a:p>
        </p:txBody>
      </p:sp>
      <p:sp>
        <p:nvSpPr>
          <p:cNvPr id="50" name="Shape 10">
            <a:extLst>
              <a:ext uri="{FF2B5EF4-FFF2-40B4-BE49-F238E27FC236}">
                <a16:creationId xmlns:a16="http://schemas.microsoft.com/office/drawing/2014/main" id="{9F9238DA-9517-FF60-8A9C-B2E6ADA30C23}"/>
              </a:ext>
            </a:extLst>
          </p:cNvPr>
          <p:cNvSpPr/>
          <p:nvPr/>
        </p:nvSpPr>
        <p:spPr>
          <a:xfrm>
            <a:off x="161012" y="3213985"/>
            <a:ext cx="508159" cy="508159"/>
          </a:xfrm>
          <a:prstGeom prst="roundRect">
            <a:avLst>
              <a:gd name="adj" fmla="val 89972"/>
            </a:avLst>
          </a:prstGeom>
          <a:solidFill>
            <a:srgbClr val="D9EDF2"/>
          </a:solidFill>
          <a:ln w="7620">
            <a:solidFill>
              <a:srgbClr val="BFD3D8"/>
            </a:solidFill>
            <a:prstDash val="solid"/>
          </a:ln>
        </p:spPr>
        <p:txBody>
          <a:bodyPr/>
          <a:lstStyle/>
          <a:p>
            <a:endParaRPr lang="en-IN" dirty="0">
              <a:solidFill>
                <a:srgbClr val="002060"/>
              </a:solidFill>
            </a:endParaRPr>
          </a:p>
        </p:txBody>
      </p:sp>
      <p:pic>
        <p:nvPicPr>
          <p:cNvPr id="51" name="Image 2" descr="preencoded.png">
            <a:extLst>
              <a:ext uri="{FF2B5EF4-FFF2-40B4-BE49-F238E27FC236}">
                <a16:creationId xmlns:a16="http://schemas.microsoft.com/office/drawing/2014/main" id="{E412BF0E-7CE6-3820-2EA0-D044F87C8DC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8053" y="3341024"/>
            <a:ext cx="254080" cy="254080"/>
          </a:xfrm>
          <a:prstGeom prst="rect">
            <a:avLst/>
          </a:prstGeom>
        </p:spPr>
      </p:pic>
      <p:sp>
        <p:nvSpPr>
          <p:cNvPr id="52" name="Text 11">
            <a:extLst>
              <a:ext uri="{FF2B5EF4-FFF2-40B4-BE49-F238E27FC236}">
                <a16:creationId xmlns:a16="http://schemas.microsoft.com/office/drawing/2014/main" id="{52CC161F-3DC4-708C-19ED-59261090CF1B}"/>
              </a:ext>
            </a:extLst>
          </p:cNvPr>
          <p:cNvSpPr/>
          <p:nvPr/>
        </p:nvSpPr>
        <p:spPr>
          <a:xfrm>
            <a:off x="330319" y="3760482"/>
            <a:ext cx="3288507" cy="264557"/>
          </a:xfrm>
          <a:prstGeom prst="rect">
            <a:avLst/>
          </a:prstGeom>
          <a:noFill/>
          <a:ln/>
        </p:spPr>
        <p:txBody>
          <a:bodyPr wrap="none" lIns="0" tIns="0" rIns="0" bIns="0" rtlCol="0" anchor="ctr"/>
          <a:lstStyle/>
          <a:p>
            <a:r>
              <a:rPr lang="en-US" sz="2000" b="1" dirty="0">
                <a:solidFill>
                  <a:srgbClr val="002060"/>
                </a:solidFill>
                <a:ea typeface="Host Grotesk Medium" pitchFamily="34" charset="-122"/>
                <a:cs typeface="Host Grotesk Medium" pitchFamily="34" charset="-120"/>
              </a:rPr>
              <a:t>Joint Inspection with Stakeholders</a:t>
            </a:r>
            <a:endParaRPr lang="en-US" sz="2000" b="1" dirty="0">
              <a:solidFill>
                <a:srgbClr val="002060"/>
              </a:solidFill>
            </a:endParaRPr>
          </a:p>
        </p:txBody>
      </p:sp>
      <p:sp>
        <p:nvSpPr>
          <p:cNvPr id="53" name="Text 12">
            <a:extLst>
              <a:ext uri="{FF2B5EF4-FFF2-40B4-BE49-F238E27FC236}">
                <a16:creationId xmlns:a16="http://schemas.microsoft.com/office/drawing/2014/main" id="{A5416B74-F6F9-AB45-D5D6-3EEF013C6E09}"/>
              </a:ext>
            </a:extLst>
          </p:cNvPr>
          <p:cNvSpPr/>
          <p:nvPr/>
        </p:nvSpPr>
        <p:spPr>
          <a:xfrm>
            <a:off x="317619" y="4080639"/>
            <a:ext cx="5765681" cy="1379221"/>
          </a:xfrm>
          <a:prstGeom prst="rect">
            <a:avLst/>
          </a:prstGeom>
          <a:noFill/>
          <a:ln/>
        </p:spPr>
        <p:txBody>
          <a:bodyPr wrap="square" lIns="0" tIns="0" rIns="0" bIns="0" rtlCol="0" anchor="ctr"/>
          <a:lstStyle/>
          <a:p>
            <a:pPr algn="just"/>
            <a:r>
              <a:rPr lang="en-US" dirty="0">
                <a:solidFill>
                  <a:srgbClr val="002060"/>
                </a:solidFill>
                <a:ea typeface="Roboto" pitchFamily="34" charset="-122"/>
                <a:cs typeface="Roboto" pitchFamily="34" charset="-120"/>
              </a:rPr>
              <a:t>Collaborative transect walks involving engineers, Gram Panchayat representatives, VWSC officials, and community members create transparent validation processes. Formal stakeholder sign-off demonstrates that diverse stakeholders have validated system readiness.</a:t>
            </a:r>
            <a:endParaRPr lang="en-US" dirty="0">
              <a:solidFill>
                <a:srgbClr val="002060"/>
              </a:solidFill>
            </a:endParaRPr>
          </a:p>
        </p:txBody>
      </p:sp>
      <p:sp>
        <p:nvSpPr>
          <p:cNvPr id="54" name="Shape 13">
            <a:extLst>
              <a:ext uri="{FF2B5EF4-FFF2-40B4-BE49-F238E27FC236}">
                <a16:creationId xmlns:a16="http://schemas.microsoft.com/office/drawing/2014/main" id="{8ABC3617-B8CA-A555-F2F7-CB9B9CF8A1B9}"/>
              </a:ext>
            </a:extLst>
          </p:cNvPr>
          <p:cNvSpPr/>
          <p:nvPr/>
        </p:nvSpPr>
        <p:spPr>
          <a:xfrm>
            <a:off x="6422032" y="3359229"/>
            <a:ext cx="5688000" cy="169307"/>
          </a:xfrm>
          <a:prstGeom prst="roundRect">
            <a:avLst>
              <a:gd name="adj" fmla="val 42020"/>
            </a:avLst>
          </a:prstGeom>
          <a:solidFill>
            <a:srgbClr val="D9EDF2"/>
          </a:solidFill>
          <a:ln w="7620">
            <a:solidFill>
              <a:srgbClr val="BFD3D8"/>
            </a:solidFill>
            <a:prstDash val="solid"/>
          </a:ln>
        </p:spPr>
        <p:txBody>
          <a:bodyPr/>
          <a:lstStyle/>
          <a:p>
            <a:endParaRPr lang="en-IN" dirty="0">
              <a:solidFill>
                <a:srgbClr val="002060"/>
              </a:solidFill>
            </a:endParaRPr>
          </a:p>
        </p:txBody>
      </p:sp>
      <p:sp>
        <p:nvSpPr>
          <p:cNvPr id="55" name="Shape 14">
            <a:extLst>
              <a:ext uri="{FF2B5EF4-FFF2-40B4-BE49-F238E27FC236}">
                <a16:creationId xmlns:a16="http://schemas.microsoft.com/office/drawing/2014/main" id="{BCB52E9A-0EC9-ABF3-20CE-641C19A70FDA}"/>
              </a:ext>
            </a:extLst>
          </p:cNvPr>
          <p:cNvSpPr/>
          <p:nvPr/>
        </p:nvSpPr>
        <p:spPr>
          <a:xfrm>
            <a:off x="6167953" y="3189801"/>
            <a:ext cx="508159" cy="508159"/>
          </a:xfrm>
          <a:prstGeom prst="roundRect">
            <a:avLst>
              <a:gd name="adj" fmla="val 89972"/>
            </a:avLst>
          </a:prstGeom>
          <a:solidFill>
            <a:srgbClr val="D9EDF2"/>
          </a:solidFill>
          <a:ln w="7620">
            <a:solidFill>
              <a:srgbClr val="BFD3D8"/>
            </a:solidFill>
            <a:prstDash val="solid"/>
          </a:ln>
        </p:spPr>
        <p:txBody>
          <a:bodyPr/>
          <a:lstStyle/>
          <a:p>
            <a:endParaRPr lang="en-IN" dirty="0">
              <a:solidFill>
                <a:srgbClr val="002060"/>
              </a:solidFill>
            </a:endParaRPr>
          </a:p>
        </p:txBody>
      </p:sp>
      <p:pic>
        <p:nvPicPr>
          <p:cNvPr id="56" name="Image 3" descr="preencoded.png">
            <a:extLst>
              <a:ext uri="{FF2B5EF4-FFF2-40B4-BE49-F238E27FC236}">
                <a16:creationId xmlns:a16="http://schemas.microsoft.com/office/drawing/2014/main" id="{9A55A749-2224-BF46-BCD7-B96F80563E4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94994" y="3316842"/>
            <a:ext cx="254080" cy="254080"/>
          </a:xfrm>
          <a:prstGeom prst="rect">
            <a:avLst/>
          </a:prstGeom>
        </p:spPr>
      </p:pic>
      <p:sp>
        <p:nvSpPr>
          <p:cNvPr id="57" name="Text 15">
            <a:extLst>
              <a:ext uri="{FF2B5EF4-FFF2-40B4-BE49-F238E27FC236}">
                <a16:creationId xmlns:a16="http://schemas.microsoft.com/office/drawing/2014/main" id="{87757B49-77C2-C0F1-E419-AC7524F64E6D}"/>
              </a:ext>
            </a:extLst>
          </p:cNvPr>
          <p:cNvSpPr/>
          <p:nvPr/>
        </p:nvSpPr>
        <p:spPr>
          <a:xfrm>
            <a:off x="6337260" y="3722144"/>
            <a:ext cx="5058450" cy="358881"/>
          </a:xfrm>
          <a:prstGeom prst="rect">
            <a:avLst/>
          </a:prstGeom>
          <a:noFill/>
          <a:ln/>
        </p:spPr>
        <p:txBody>
          <a:bodyPr wrap="none" lIns="0" tIns="0" rIns="0" bIns="0" rtlCol="0" anchor="t"/>
          <a:lstStyle/>
          <a:p>
            <a:pPr>
              <a:lnSpc>
                <a:spcPts val="2050"/>
              </a:lnSpc>
            </a:pPr>
            <a:r>
              <a:rPr lang="en-US" sz="2000" b="1" dirty="0">
                <a:solidFill>
                  <a:srgbClr val="002060"/>
                </a:solidFill>
                <a:ea typeface="Host Grotesk Medium" pitchFamily="34" charset="-122"/>
                <a:cs typeface="Host Grotesk Medium" pitchFamily="34" charset="-120"/>
              </a:rPr>
              <a:t>Community Awareness &amp; Behaviour Change</a:t>
            </a:r>
            <a:endParaRPr lang="en-US" sz="2000" b="1" dirty="0">
              <a:solidFill>
                <a:srgbClr val="002060"/>
              </a:solidFill>
            </a:endParaRPr>
          </a:p>
        </p:txBody>
      </p:sp>
      <p:sp>
        <p:nvSpPr>
          <p:cNvPr id="58" name="Text 16">
            <a:extLst>
              <a:ext uri="{FF2B5EF4-FFF2-40B4-BE49-F238E27FC236}">
                <a16:creationId xmlns:a16="http://schemas.microsoft.com/office/drawing/2014/main" id="{0E436025-1992-7F51-05F4-6F2DC156E90F}"/>
              </a:ext>
            </a:extLst>
          </p:cNvPr>
          <p:cNvSpPr/>
          <p:nvPr/>
        </p:nvSpPr>
        <p:spPr>
          <a:xfrm>
            <a:off x="6337260" y="4172185"/>
            <a:ext cx="5772772" cy="1651279"/>
          </a:xfrm>
          <a:prstGeom prst="rect">
            <a:avLst/>
          </a:prstGeom>
          <a:noFill/>
          <a:ln/>
        </p:spPr>
        <p:txBody>
          <a:bodyPr wrap="square" lIns="0" tIns="0" rIns="0" bIns="0" rtlCol="0" anchor="t"/>
          <a:lstStyle/>
          <a:p>
            <a:pPr algn="just">
              <a:lnSpc>
                <a:spcPts val="2000"/>
              </a:lnSpc>
            </a:pPr>
            <a:r>
              <a:rPr lang="en-US" dirty="0">
                <a:solidFill>
                  <a:srgbClr val="002060"/>
                </a:solidFill>
                <a:ea typeface="Roboto" pitchFamily="34" charset="-122"/>
                <a:cs typeface="Roboto" pitchFamily="34" charset="-120"/>
              </a:rPr>
              <a:t>Education initiatives address chlorine concerns through targeted messaging. Capacity building for water management committees ensures local teams understand system operation and maintenance. Coordination with ASHA workers, school programmes, and self-help groups creates multi-channel awareness.</a:t>
            </a:r>
            <a:endParaRPr lang="en-US" dirty="0">
              <a:solidFill>
                <a:srgbClr val="002060"/>
              </a:solidFill>
            </a:endParaRPr>
          </a:p>
        </p:txBody>
      </p:sp>
      <p:sp>
        <p:nvSpPr>
          <p:cNvPr id="59" name="Shape 17">
            <a:extLst>
              <a:ext uri="{FF2B5EF4-FFF2-40B4-BE49-F238E27FC236}">
                <a16:creationId xmlns:a16="http://schemas.microsoft.com/office/drawing/2014/main" id="{B96D901D-1480-F455-4552-1505CD82DEDE}"/>
              </a:ext>
            </a:extLst>
          </p:cNvPr>
          <p:cNvSpPr/>
          <p:nvPr/>
        </p:nvSpPr>
        <p:spPr>
          <a:xfrm>
            <a:off x="97512" y="6054088"/>
            <a:ext cx="12030988" cy="720000"/>
          </a:xfrm>
          <a:prstGeom prst="roundRect">
            <a:avLst>
              <a:gd name="adj" fmla="val 7436"/>
            </a:avLst>
          </a:prstGeom>
          <a:solidFill>
            <a:srgbClr val="C6E4EB"/>
          </a:solidFill>
          <a:ln/>
        </p:spPr>
        <p:txBody>
          <a:bodyPr/>
          <a:lstStyle/>
          <a:p>
            <a:endParaRPr lang="en-IN" dirty="0">
              <a:solidFill>
                <a:srgbClr val="002060"/>
              </a:solidFill>
            </a:endParaRPr>
          </a:p>
        </p:txBody>
      </p:sp>
      <p:pic>
        <p:nvPicPr>
          <p:cNvPr id="60" name="Image 4" descr="preencoded.png">
            <a:extLst>
              <a:ext uri="{FF2B5EF4-FFF2-40B4-BE49-F238E27FC236}">
                <a16:creationId xmlns:a16="http://schemas.microsoft.com/office/drawing/2014/main" id="{20E17DE3-805D-E37F-22BA-7D470AD8CE0F}"/>
              </a:ext>
            </a:extLst>
          </p:cNvPr>
          <p:cNvPicPr>
            <a:picLocks noChangeAspect="1"/>
          </p:cNvPicPr>
          <p:nvPr/>
        </p:nvPicPr>
        <p:blipFill>
          <a:blip r:embed="rId11"/>
          <a:stretch>
            <a:fillRect/>
          </a:stretch>
        </p:blipFill>
        <p:spPr>
          <a:xfrm>
            <a:off x="240101" y="6240401"/>
            <a:ext cx="270076" cy="216000"/>
          </a:xfrm>
          <a:prstGeom prst="rect">
            <a:avLst/>
          </a:prstGeom>
        </p:spPr>
      </p:pic>
      <p:sp>
        <p:nvSpPr>
          <p:cNvPr id="61" name="Text 18">
            <a:extLst>
              <a:ext uri="{FF2B5EF4-FFF2-40B4-BE49-F238E27FC236}">
                <a16:creationId xmlns:a16="http://schemas.microsoft.com/office/drawing/2014/main" id="{2DCCF85C-0411-C8B6-882E-75B5FD3B9D56}"/>
              </a:ext>
            </a:extLst>
          </p:cNvPr>
          <p:cNvSpPr/>
          <p:nvPr/>
        </p:nvSpPr>
        <p:spPr>
          <a:xfrm>
            <a:off x="609983" y="6169577"/>
            <a:ext cx="11387045" cy="508159"/>
          </a:xfrm>
          <a:prstGeom prst="rect">
            <a:avLst/>
          </a:prstGeom>
          <a:noFill/>
          <a:ln/>
        </p:spPr>
        <p:txBody>
          <a:bodyPr wrap="square" lIns="0" tIns="0" rIns="0" bIns="0" rtlCol="0" anchor="t"/>
          <a:lstStyle/>
          <a:p>
            <a:pPr>
              <a:lnSpc>
                <a:spcPts val="2000"/>
              </a:lnSpc>
            </a:pPr>
            <a:r>
              <a:rPr lang="en-US" b="1" dirty="0">
                <a:solidFill>
                  <a:srgbClr val="002060"/>
                </a:solidFill>
                <a:ea typeface="Roboto" pitchFamily="34" charset="-122"/>
                <a:cs typeface="Roboto" pitchFamily="34" charset="-120"/>
              </a:rPr>
              <a:t>Transparent Accountability:</a:t>
            </a:r>
            <a:r>
              <a:rPr lang="en-US" dirty="0">
                <a:solidFill>
                  <a:srgbClr val="002060"/>
                </a:solidFill>
                <a:ea typeface="Roboto" pitchFamily="34" charset="-122"/>
                <a:cs typeface="Roboto" pitchFamily="34" charset="-120"/>
              </a:rPr>
              <a:t> This transparency builds community confidence and ownership whilst ensuring that awareness translates into appropriate system utilisation and protection for long-term sustainability.</a:t>
            </a:r>
            <a:endParaRPr lang="en-US" dirty="0">
              <a:solidFill>
                <a:srgbClr val="002060"/>
              </a:solidFill>
            </a:endParaRPr>
          </a:p>
        </p:txBody>
      </p:sp>
    </p:spTree>
    <p:extLst>
      <p:ext uri="{BB962C8B-B14F-4D97-AF65-F5344CB8AC3E}">
        <p14:creationId xmlns:p14="http://schemas.microsoft.com/office/powerpoint/2010/main" val="2845823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6E207FB-919B-01A8-84A3-979F48CE6CE2}"/>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63D205A-D222-BE47-CD72-5695D9092EFF}"/>
              </a:ext>
            </a:extLst>
          </p:cNvPr>
          <p:cNvSpPr/>
          <p:nvPr/>
        </p:nvSpPr>
        <p:spPr>
          <a:xfrm>
            <a:off x="-12700" y="27941"/>
            <a:ext cx="12192000" cy="435050"/>
          </a:xfrm>
          <a:prstGeom prst="rect">
            <a:avLst/>
          </a:prstGeom>
          <a:noFill/>
          <a:ln/>
        </p:spPr>
        <p:txBody>
          <a:bodyPr wrap="none" lIns="0" tIns="0" rIns="0" bIns="0" rtlCol="0" anchor="ctr"/>
          <a:lstStyle/>
          <a:p>
            <a:pPr algn="ctr"/>
            <a:r>
              <a:rPr lang="en-US" b="1" dirty="0">
                <a:solidFill>
                  <a:srgbClr val="002060"/>
                </a:solidFill>
                <a:ea typeface="Host Grotesk Medium" pitchFamily="34" charset="-122"/>
                <a:cs typeface="Host Grotesk Medium" pitchFamily="34" charset="-120"/>
              </a:rPr>
              <a:t>Phase 4: Compliance &amp; Documentation Requirements</a:t>
            </a:r>
            <a:endParaRPr lang="en-US" b="1" dirty="0">
              <a:solidFill>
                <a:srgbClr val="002060"/>
              </a:solidFill>
            </a:endParaRPr>
          </a:p>
        </p:txBody>
      </p:sp>
      <p:sp>
        <p:nvSpPr>
          <p:cNvPr id="3" name="Shape 1">
            <a:extLst>
              <a:ext uri="{FF2B5EF4-FFF2-40B4-BE49-F238E27FC236}">
                <a16:creationId xmlns:a16="http://schemas.microsoft.com/office/drawing/2014/main" id="{A9BDF9CB-E571-65CC-124F-058DA1DF09A2}"/>
              </a:ext>
            </a:extLst>
          </p:cNvPr>
          <p:cNvSpPr/>
          <p:nvPr/>
        </p:nvSpPr>
        <p:spPr>
          <a:xfrm>
            <a:off x="215743" y="517524"/>
            <a:ext cx="11861800" cy="1128567"/>
          </a:xfrm>
          <a:prstGeom prst="roundRect">
            <a:avLst>
              <a:gd name="adj" fmla="val 2836"/>
            </a:avLst>
          </a:prstGeom>
          <a:solidFill>
            <a:srgbClr val="D9EDF2">
              <a:alpha val="47000"/>
            </a:srgbClr>
          </a:solidFill>
          <a:ln w="7620">
            <a:solidFill>
              <a:srgbClr val="BFD3D8"/>
            </a:solidFill>
            <a:prstDash val="solid"/>
          </a:ln>
        </p:spPr>
        <p:txBody>
          <a:bodyPr/>
          <a:lstStyle/>
          <a:p>
            <a:r>
              <a:rPr lang="en-US" b="1" dirty="0">
                <a:solidFill>
                  <a:srgbClr val="002060"/>
                </a:solidFill>
                <a:ea typeface="Host Grotesk Medium" pitchFamily="34" charset="-122"/>
                <a:cs typeface="Host Grotesk Medium" pitchFamily="34" charset="-120"/>
              </a:rPr>
              <a:t>Comprehensive Commissioning Report</a:t>
            </a:r>
            <a:r>
              <a:rPr lang="en-IN" b="1" dirty="0">
                <a:solidFill>
                  <a:srgbClr val="002060"/>
                </a:solidFill>
                <a:ea typeface="Host Grotesk Medium" pitchFamily="34" charset="-122"/>
                <a:cs typeface="Host Grotesk Medium" pitchFamily="34" charset="-120"/>
              </a:rPr>
              <a:t>:</a:t>
            </a:r>
          </a:p>
          <a:p>
            <a:r>
              <a:rPr lang="en-US" sz="1600" dirty="0">
                <a:solidFill>
                  <a:srgbClr val="002060"/>
                </a:solidFill>
                <a:ea typeface="Roboto" pitchFamily="34" charset="-122"/>
                <a:cs typeface="Roboto" pitchFamily="34" charset="-120"/>
              </a:rPr>
              <a:t>Documents testing protocols, results analysis, identified issues, corrective actions, and recommendations. Executive summaries make findings accessible to non-technical stakeholders. Technical appendices with test data, calibration certificates, water quality reports, and photographs create an authoritative institutional record.</a:t>
            </a:r>
            <a:endParaRPr lang="en-US" sz="1600" dirty="0">
              <a:solidFill>
                <a:srgbClr val="002060"/>
              </a:solidFill>
            </a:endParaRPr>
          </a:p>
        </p:txBody>
      </p:sp>
      <p:sp>
        <p:nvSpPr>
          <p:cNvPr id="6" name="Shape 4">
            <a:extLst>
              <a:ext uri="{FF2B5EF4-FFF2-40B4-BE49-F238E27FC236}">
                <a16:creationId xmlns:a16="http://schemas.microsoft.com/office/drawing/2014/main" id="{83FFA2B3-9FF7-E429-DA74-91D29B14ADAB}"/>
              </a:ext>
            </a:extLst>
          </p:cNvPr>
          <p:cNvSpPr/>
          <p:nvPr/>
        </p:nvSpPr>
        <p:spPr>
          <a:xfrm>
            <a:off x="215743" y="1727112"/>
            <a:ext cx="11861800" cy="1080000"/>
          </a:xfrm>
          <a:prstGeom prst="roundRect">
            <a:avLst>
              <a:gd name="adj" fmla="val 2836"/>
            </a:avLst>
          </a:prstGeom>
          <a:solidFill>
            <a:srgbClr val="D9EDF2">
              <a:alpha val="47000"/>
            </a:srgbClr>
          </a:solidFill>
          <a:ln w="7620">
            <a:solidFill>
              <a:srgbClr val="BFD3D8"/>
            </a:solidFill>
            <a:prstDash val="solid"/>
          </a:ln>
        </p:spPr>
        <p:txBody>
          <a:bodyPr/>
          <a:lstStyle/>
          <a:p>
            <a:r>
              <a:rPr lang="en-US" b="1" dirty="0">
                <a:solidFill>
                  <a:srgbClr val="002060"/>
                </a:solidFill>
              </a:rPr>
              <a:t>Operation Manuals &amp; Training Documentation:</a:t>
            </a:r>
          </a:p>
          <a:p>
            <a:r>
              <a:rPr lang="en-US" sz="1600" dirty="0">
                <a:solidFill>
                  <a:srgbClr val="002060"/>
                </a:solidFill>
              </a:rPr>
              <a:t>User manuals in local languages with visual aids enable community understanding. Troubleshooting guides systematically diagnose common problems. Maintenance schedules specify routine inspections, component replacement intervals, and preventive measures.</a:t>
            </a:r>
          </a:p>
          <a:p>
            <a:endParaRPr lang="en-IN" b="1" dirty="0">
              <a:solidFill>
                <a:srgbClr val="002060"/>
              </a:solidFill>
            </a:endParaRPr>
          </a:p>
        </p:txBody>
      </p:sp>
      <p:sp>
        <p:nvSpPr>
          <p:cNvPr id="9" name="Shape 7">
            <a:extLst>
              <a:ext uri="{FF2B5EF4-FFF2-40B4-BE49-F238E27FC236}">
                <a16:creationId xmlns:a16="http://schemas.microsoft.com/office/drawing/2014/main" id="{C979E16A-7BB9-1638-C37E-F160F10F0CBD}"/>
              </a:ext>
            </a:extLst>
          </p:cNvPr>
          <p:cNvSpPr/>
          <p:nvPr/>
        </p:nvSpPr>
        <p:spPr>
          <a:xfrm>
            <a:off x="200346" y="2869875"/>
            <a:ext cx="11915297" cy="1080000"/>
          </a:xfrm>
          <a:prstGeom prst="roundRect">
            <a:avLst>
              <a:gd name="adj" fmla="val 2836"/>
            </a:avLst>
          </a:prstGeom>
          <a:solidFill>
            <a:srgbClr val="D9EDF2">
              <a:alpha val="47000"/>
            </a:srgbClr>
          </a:solidFill>
          <a:ln w="7620">
            <a:solidFill>
              <a:srgbClr val="BFD3D8"/>
            </a:solidFill>
            <a:prstDash val="solid"/>
          </a:ln>
        </p:spPr>
        <p:txBody>
          <a:bodyPr/>
          <a:lstStyle/>
          <a:p>
            <a:r>
              <a:rPr lang="en-US" b="1" dirty="0">
                <a:solidFill>
                  <a:srgbClr val="002060"/>
                </a:solidFill>
              </a:rPr>
              <a:t>Regulatory Compliance Certification: </a:t>
            </a:r>
          </a:p>
          <a:p>
            <a:r>
              <a:rPr lang="en-US" sz="1600" dirty="0">
                <a:solidFill>
                  <a:srgbClr val="002060"/>
                </a:solidFill>
              </a:rPr>
              <a:t>Water quality certificates validate BIS 10500:2012 compliance. Pressure test reports verify structural integrity. Electrical safety certificates confirm code compliance. Equipment certifications verify component specifications, creating comprehensive institutional accountability.</a:t>
            </a:r>
          </a:p>
          <a:p>
            <a:endParaRPr lang="en-IN" b="1" dirty="0">
              <a:solidFill>
                <a:srgbClr val="002060"/>
              </a:solidFill>
            </a:endParaRPr>
          </a:p>
        </p:txBody>
      </p:sp>
      <p:sp>
        <p:nvSpPr>
          <p:cNvPr id="12" name="Text 10">
            <a:extLst>
              <a:ext uri="{FF2B5EF4-FFF2-40B4-BE49-F238E27FC236}">
                <a16:creationId xmlns:a16="http://schemas.microsoft.com/office/drawing/2014/main" id="{C7C2F45D-C839-72FB-A0CE-32C27F5EE09A}"/>
              </a:ext>
            </a:extLst>
          </p:cNvPr>
          <p:cNvSpPr/>
          <p:nvPr/>
        </p:nvSpPr>
        <p:spPr>
          <a:xfrm>
            <a:off x="200346" y="4015978"/>
            <a:ext cx="3712131" cy="320516"/>
          </a:xfrm>
          <a:prstGeom prst="rect">
            <a:avLst/>
          </a:prstGeom>
          <a:noFill/>
          <a:ln/>
        </p:spPr>
        <p:txBody>
          <a:bodyPr wrap="none" lIns="0" tIns="0" rIns="0" bIns="0" rtlCol="0" anchor="t"/>
          <a:lstStyle/>
          <a:p>
            <a:pPr>
              <a:lnSpc>
                <a:spcPts val="2500"/>
              </a:lnSpc>
            </a:pPr>
            <a:r>
              <a:rPr lang="en-US" sz="2000" b="1" dirty="0">
                <a:solidFill>
                  <a:srgbClr val="002060"/>
                </a:solidFill>
                <a:ea typeface="Host Grotesk Medium" pitchFamily="34" charset="-122"/>
                <a:cs typeface="Host Grotesk Medium" pitchFamily="34" charset="-120"/>
              </a:rPr>
              <a:t>Digital Infrastructure Integration</a:t>
            </a:r>
            <a:endParaRPr lang="en-US" sz="2000" b="1" dirty="0">
              <a:solidFill>
                <a:srgbClr val="002060"/>
              </a:solidFill>
            </a:endParaRPr>
          </a:p>
        </p:txBody>
      </p:sp>
      <p:sp>
        <p:nvSpPr>
          <p:cNvPr id="13" name="Text 11">
            <a:extLst>
              <a:ext uri="{FF2B5EF4-FFF2-40B4-BE49-F238E27FC236}">
                <a16:creationId xmlns:a16="http://schemas.microsoft.com/office/drawing/2014/main" id="{6D03F7F9-6C65-A486-5C1F-7D217A7B4F24}"/>
              </a:ext>
            </a:extLst>
          </p:cNvPr>
          <p:cNvSpPr/>
          <p:nvPr/>
        </p:nvSpPr>
        <p:spPr>
          <a:xfrm>
            <a:off x="264003" y="4274047"/>
            <a:ext cx="11915297" cy="396834"/>
          </a:xfrm>
          <a:prstGeom prst="rect">
            <a:avLst/>
          </a:prstGeom>
          <a:noFill/>
          <a:ln/>
        </p:spPr>
        <p:txBody>
          <a:bodyPr wrap="square" lIns="0" tIns="0" rIns="0" bIns="0" rtlCol="0" anchor="ctr"/>
          <a:lstStyle/>
          <a:p>
            <a:r>
              <a:rPr lang="en-US" sz="1600" dirty="0">
                <a:solidFill>
                  <a:srgbClr val="002060"/>
                </a:solidFill>
                <a:ea typeface="Roboto" pitchFamily="34" charset="-122"/>
                <a:cs typeface="Roboto" pitchFamily="34" charset="-120"/>
              </a:rPr>
              <a:t>Long-term monitoring and analytics capabilities transform rural water schemes from reactive to proactive management models.</a:t>
            </a:r>
            <a:endParaRPr lang="en-US" sz="1600" dirty="0">
              <a:solidFill>
                <a:srgbClr val="002060"/>
              </a:solidFill>
            </a:endParaRPr>
          </a:p>
        </p:txBody>
      </p:sp>
      <p:sp>
        <p:nvSpPr>
          <p:cNvPr id="14" name="Text 12">
            <a:extLst>
              <a:ext uri="{FF2B5EF4-FFF2-40B4-BE49-F238E27FC236}">
                <a16:creationId xmlns:a16="http://schemas.microsoft.com/office/drawing/2014/main" id="{D4A1EDB7-6EF6-47B6-B234-6F9FCC3DB2BC}"/>
              </a:ext>
            </a:extLst>
          </p:cNvPr>
          <p:cNvSpPr/>
          <p:nvPr/>
        </p:nvSpPr>
        <p:spPr>
          <a:xfrm>
            <a:off x="264003" y="4604834"/>
            <a:ext cx="5508417" cy="1701278"/>
          </a:xfrm>
          <a:prstGeom prst="rect">
            <a:avLst/>
          </a:prstGeom>
          <a:noFill/>
          <a:ln/>
        </p:spPr>
        <p:txBody>
          <a:bodyPr wrap="square" lIns="0" tIns="0" rIns="0" bIns="0" rtlCol="0" anchor="ctr"/>
          <a:lstStyle/>
          <a:p>
            <a:pPr marL="342900" indent="-165100" algn="just">
              <a:lnSpc>
                <a:spcPts val="2000"/>
              </a:lnSpc>
              <a:buSzPct val="100000"/>
              <a:buChar char="•"/>
            </a:pPr>
            <a:r>
              <a:rPr lang="en-US" sz="1600" b="1" dirty="0">
                <a:solidFill>
                  <a:srgbClr val="002060"/>
                </a:solidFill>
                <a:ea typeface="Roboto" pitchFamily="34" charset="-122"/>
                <a:cs typeface="Roboto" pitchFamily="34" charset="-120"/>
              </a:rPr>
              <a:t>RPWSS module integration:</a:t>
            </a:r>
            <a:r>
              <a:rPr lang="en-US" sz="1600" dirty="0">
                <a:solidFill>
                  <a:srgbClr val="002060"/>
                </a:solidFill>
                <a:ea typeface="Roboto" pitchFamily="34" charset="-122"/>
                <a:cs typeface="Roboto" pitchFamily="34" charset="-120"/>
              </a:rPr>
              <a:t> Unique scheme identifiers enable nationwide performance tracking</a:t>
            </a:r>
          </a:p>
          <a:p>
            <a:pPr marL="342900" indent="-165100" algn="just">
              <a:lnSpc>
                <a:spcPts val="2000"/>
              </a:lnSpc>
              <a:buSzPct val="100000"/>
              <a:buFontTx/>
              <a:buChar char="•"/>
            </a:pPr>
            <a:r>
              <a:rPr lang="en-US" sz="1600" b="1" dirty="0">
                <a:solidFill>
                  <a:srgbClr val="002060"/>
                </a:solidFill>
                <a:ea typeface="Roboto" pitchFamily="34" charset="-122"/>
                <a:cs typeface="Roboto" pitchFamily="34" charset="-120"/>
              </a:rPr>
              <a:t>Geo-tagged asset mapping:</a:t>
            </a:r>
            <a:r>
              <a:rPr lang="en-US" sz="1600" dirty="0">
                <a:solidFill>
                  <a:srgbClr val="002060"/>
                </a:solidFill>
                <a:ea typeface="Roboto" pitchFamily="34" charset="-122"/>
                <a:cs typeface="Roboto" pitchFamily="34" charset="-120"/>
              </a:rPr>
              <a:t> Enables targeted maintenance and monitoring</a:t>
            </a:r>
          </a:p>
          <a:p>
            <a:pPr marL="342900" indent="-165100" algn="just">
              <a:lnSpc>
                <a:spcPts val="2000"/>
              </a:lnSpc>
              <a:buSzPct val="100000"/>
              <a:buFontTx/>
              <a:buChar char="•"/>
            </a:pPr>
            <a:r>
              <a:rPr lang="en-US" sz="1600" b="1" dirty="0">
                <a:solidFill>
                  <a:srgbClr val="002060"/>
                </a:solidFill>
                <a:ea typeface="Roboto" pitchFamily="34" charset="-122"/>
                <a:cs typeface="Roboto" pitchFamily="34" charset="-120"/>
              </a:rPr>
              <a:t>PM Gati Shakti platform:</a:t>
            </a:r>
            <a:r>
              <a:rPr lang="en-US" sz="1600" dirty="0">
                <a:solidFill>
                  <a:srgbClr val="002060"/>
                </a:solidFill>
                <a:ea typeface="Roboto" pitchFamily="34" charset="-122"/>
                <a:cs typeface="Roboto" pitchFamily="34" charset="-120"/>
              </a:rPr>
              <a:t> Coordinates schemes within national infrastructure frameworks</a:t>
            </a:r>
            <a:endParaRPr lang="en-US" sz="1600" dirty="0">
              <a:solidFill>
                <a:srgbClr val="002060"/>
              </a:solidFill>
            </a:endParaRPr>
          </a:p>
        </p:txBody>
      </p:sp>
      <p:sp>
        <p:nvSpPr>
          <p:cNvPr id="17" name="Text 15">
            <a:extLst>
              <a:ext uri="{FF2B5EF4-FFF2-40B4-BE49-F238E27FC236}">
                <a16:creationId xmlns:a16="http://schemas.microsoft.com/office/drawing/2014/main" id="{5BE0EC5C-130E-0D39-FA5F-C6731EDC23B6}"/>
              </a:ext>
            </a:extLst>
          </p:cNvPr>
          <p:cNvSpPr/>
          <p:nvPr/>
        </p:nvSpPr>
        <p:spPr>
          <a:xfrm>
            <a:off x="6157994" y="4697075"/>
            <a:ext cx="5957649" cy="1701278"/>
          </a:xfrm>
          <a:prstGeom prst="rect">
            <a:avLst/>
          </a:prstGeom>
          <a:noFill/>
          <a:ln/>
        </p:spPr>
        <p:txBody>
          <a:bodyPr wrap="square" lIns="0" tIns="0" rIns="0" bIns="0" rtlCol="0" anchor="t"/>
          <a:lstStyle/>
          <a:p>
            <a:pPr marL="342900" indent="-254000">
              <a:lnSpc>
                <a:spcPts val="2000"/>
              </a:lnSpc>
              <a:buSzPct val="100000"/>
              <a:buChar char="•"/>
            </a:pPr>
            <a:r>
              <a:rPr lang="en-US" sz="1600" b="1" dirty="0">
                <a:solidFill>
                  <a:srgbClr val="002060"/>
                </a:solidFill>
                <a:ea typeface="Roboto" pitchFamily="34" charset="-122"/>
                <a:cs typeface="Roboto" pitchFamily="34" charset="-120"/>
              </a:rPr>
              <a:t>JJM WQMIS integration:</a:t>
            </a:r>
            <a:r>
              <a:rPr lang="en-US" sz="1600" dirty="0">
                <a:solidFill>
                  <a:srgbClr val="002060"/>
                </a:solidFill>
                <a:ea typeface="Roboto" pitchFamily="34" charset="-122"/>
                <a:cs typeface="Roboto" pitchFamily="34" charset="-120"/>
              </a:rPr>
              <a:t> Centralised water quality monitoring with automated alerts</a:t>
            </a:r>
          </a:p>
          <a:p>
            <a:pPr marL="342900" indent="-254000">
              <a:lnSpc>
                <a:spcPts val="2000"/>
              </a:lnSpc>
              <a:buSzPct val="100000"/>
              <a:buFontTx/>
              <a:buChar char="•"/>
            </a:pPr>
            <a:r>
              <a:rPr lang="en-US" sz="1600" b="1" dirty="0">
                <a:solidFill>
                  <a:srgbClr val="002060"/>
                </a:solidFill>
                <a:ea typeface="Roboto" pitchFamily="34" charset="-122"/>
                <a:cs typeface="Roboto" pitchFamily="34" charset="-120"/>
              </a:rPr>
              <a:t>Real-time monitoring:</a:t>
            </a:r>
            <a:r>
              <a:rPr lang="en-US" sz="1600" dirty="0">
                <a:solidFill>
                  <a:srgbClr val="002060"/>
                </a:solidFill>
                <a:ea typeface="Roboto" pitchFamily="34" charset="-122"/>
                <a:cs typeface="Roboto" pitchFamily="34" charset="-120"/>
              </a:rPr>
              <a:t> Enables predictive analytics and data-driven management</a:t>
            </a:r>
          </a:p>
          <a:p>
            <a:pPr marL="342900" indent="-254000">
              <a:lnSpc>
                <a:spcPts val="2000"/>
              </a:lnSpc>
              <a:buSzPct val="100000"/>
              <a:buFontTx/>
              <a:buChar char="•"/>
            </a:pPr>
            <a:r>
              <a:rPr lang="en-US" sz="1600" b="1" dirty="0">
                <a:solidFill>
                  <a:srgbClr val="002060"/>
                </a:solidFill>
                <a:ea typeface="Roboto" pitchFamily="34" charset="-122"/>
                <a:cs typeface="Roboto" pitchFamily="34" charset="-120"/>
              </a:rPr>
              <a:t>IoT integration:</a:t>
            </a:r>
            <a:r>
              <a:rPr lang="en-US" sz="1600" dirty="0">
                <a:solidFill>
                  <a:srgbClr val="002060"/>
                </a:solidFill>
                <a:ea typeface="Roboto" pitchFamily="34" charset="-122"/>
                <a:cs typeface="Roboto" pitchFamily="34" charset="-120"/>
              </a:rPr>
              <a:t> Advanced monitoring and predictive maintenance scheduling</a:t>
            </a:r>
            <a:endParaRPr lang="en-US" sz="1600" dirty="0">
              <a:solidFill>
                <a:srgbClr val="002060"/>
              </a:solidFill>
            </a:endParaRPr>
          </a:p>
          <a:p>
            <a:pPr marL="342900" indent="-254000">
              <a:lnSpc>
                <a:spcPts val="2000"/>
              </a:lnSpc>
              <a:buSzPct val="100000"/>
              <a:buFontTx/>
              <a:buChar char="•"/>
            </a:pPr>
            <a:endParaRPr lang="en-US" sz="1600" dirty="0">
              <a:solidFill>
                <a:srgbClr val="002060"/>
              </a:solidFill>
            </a:endParaRPr>
          </a:p>
          <a:p>
            <a:pPr marL="342904" indent="-342904">
              <a:lnSpc>
                <a:spcPts val="2000"/>
              </a:lnSpc>
              <a:buSzPct val="100000"/>
              <a:buChar char="•"/>
            </a:pPr>
            <a:endParaRPr lang="en-US" sz="1600" dirty="0">
              <a:solidFill>
                <a:srgbClr val="002060"/>
              </a:solidFill>
            </a:endParaRPr>
          </a:p>
        </p:txBody>
      </p:sp>
      <p:sp>
        <p:nvSpPr>
          <p:cNvPr id="20" name="Text 18">
            <a:extLst>
              <a:ext uri="{FF2B5EF4-FFF2-40B4-BE49-F238E27FC236}">
                <a16:creationId xmlns:a16="http://schemas.microsoft.com/office/drawing/2014/main" id="{E083557F-E526-4F69-BBD0-C05FEF7FF336}"/>
              </a:ext>
            </a:extLst>
          </p:cNvPr>
          <p:cNvSpPr/>
          <p:nvPr/>
        </p:nvSpPr>
        <p:spPr>
          <a:xfrm>
            <a:off x="300175" y="6244286"/>
            <a:ext cx="11777367" cy="512921"/>
          </a:xfrm>
          <a:prstGeom prst="rect">
            <a:avLst/>
          </a:prstGeom>
          <a:noFill/>
          <a:ln/>
        </p:spPr>
        <p:txBody>
          <a:bodyPr wrap="square" lIns="0" tIns="0" rIns="0" bIns="0" rtlCol="0" anchor="t"/>
          <a:lstStyle/>
          <a:p>
            <a:pPr algn="just">
              <a:lnSpc>
                <a:spcPts val="2000"/>
              </a:lnSpc>
            </a:pPr>
            <a:r>
              <a:rPr lang="en-US" sz="1600" dirty="0">
                <a:solidFill>
                  <a:srgbClr val="002060"/>
                </a:solidFill>
                <a:ea typeface="Roboto" pitchFamily="34" charset="-122"/>
                <a:cs typeface="Roboto" pitchFamily="34" charset="-120"/>
              </a:rPr>
              <a:t>"Digital integration enables the transformation from problem-based reactive management to prediction-based proactive management across thousands of rural water schemes nationwide."</a:t>
            </a:r>
            <a:endParaRPr lang="en-US" sz="1600" dirty="0">
              <a:solidFill>
                <a:srgbClr val="002060"/>
              </a:solidFill>
            </a:endParaRPr>
          </a:p>
        </p:txBody>
      </p:sp>
      <p:sp>
        <p:nvSpPr>
          <p:cNvPr id="21" name="Shape 19">
            <a:extLst>
              <a:ext uri="{FF2B5EF4-FFF2-40B4-BE49-F238E27FC236}">
                <a16:creationId xmlns:a16="http://schemas.microsoft.com/office/drawing/2014/main" id="{1EB56BC8-04F6-FA8E-22D8-45EB58B7A53D}"/>
              </a:ext>
            </a:extLst>
          </p:cNvPr>
          <p:cNvSpPr/>
          <p:nvPr/>
        </p:nvSpPr>
        <p:spPr>
          <a:xfrm>
            <a:off x="210349" y="4737894"/>
            <a:ext cx="36000" cy="1332000"/>
          </a:xfrm>
          <a:prstGeom prst="rect">
            <a:avLst/>
          </a:prstGeom>
          <a:solidFill>
            <a:srgbClr val="95CCDA"/>
          </a:solidFill>
          <a:ln/>
        </p:spPr>
        <p:txBody>
          <a:bodyPr/>
          <a:lstStyle/>
          <a:p>
            <a:endParaRPr lang="en-IN" sz="1600" dirty="0">
              <a:solidFill>
                <a:srgbClr val="002060"/>
              </a:solidFill>
            </a:endParaRPr>
          </a:p>
        </p:txBody>
      </p:sp>
    </p:spTree>
    <p:extLst>
      <p:ext uri="{BB962C8B-B14F-4D97-AF65-F5344CB8AC3E}">
        <p14:creationId xmlns:p14="http://schemas.microsoft.com/office/powerpoint/2010/main" val="3760536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a:extLst>
              <a:ext uri="{FF2B5EF4-FFF2-40B4-BE49-F238E27FC236}">
                <a16:creationId xmlns:a16="http://schemas.microsoft.com/office/drawing/2014/main" id="{AF34F704-33B8-01C9-BD55-7ED1FE2156E3}"/>
              </a:ext>
            </a:extLst>
          </p:cNvPr>
          <p:cNvSpPr/>
          <p:nvPr/>
        </p:nvSpPr>
        <p:spPr>
          <a:xfrm>
            <a:off x="0" y="1"/>
            <a:ext cx="12159916" cy="417194"/>
          </a:xfrm>
          <a:prstGeom prst="rect">
            <a:avLst/>
          </a:prstGeom>
          <a:noFill/>
          <a:ln/>
        </p:spPr>
        <p:txBody>
          <a:bodyPr wrap="none" lIns="0" tIns="0" rIns="0" bIns="0" rtlCol="0" anchor="t"/>
          <a:lstStyle/>
          <a:p>
            <a:pPr algn="ctr">
              <a:lnSpc>
                <a:spcPct val="150000"/>
              </a:lnSpc>
            </a:pPr>
            <a:r>
              <a:rPr lang="en-US" sz="2000" b="1" dirty="0">
                <a:ea typeface="Instrument Sans Semi Bold" pitchFamily="34" charset="-122"/>
                <a:cs typeface="Instrument Sans Semi Bold" pitchFamily="34" charset="-120"/>
              </a:rPr>
              <a:t>HANDING OVER PROTOCOL FOR RURAL PIPED WATER SUPPLY SCHEMES </a:t>
            </a:r>
            <a:r>
              <a:rPr lang="en-US" sz="2000" b="1" dirty="0"/>
              <a:t>(RPWSS)</a:t>
            </a:r>
            <a:endParaRPr lang="en-US" sz="2000" b="1" dirty="0">
              <a:latin typeface="+mj-lt"/>
            </a:endParaRPr>
          </a:p>
        </p:txBody>
      </p:sp>
      <p:sp>
        <p:nvSpPr>
          <p:cNvPr id="5" name="Text 1">
            <a:extLst>
              <a:ext uri="{FF2B5EF4-FFF2-40B4-BE49-F238E27FC236}">
                <a16:creationId xmlns:a16="http://schemas.microsoft.com/office/drawing/2014/main" id="{2CEC5CAD-7DC9-45E4-16D7-ABC3320414A8}"/>
              </a:ext>
            </a:extLst>
          </p:cNvPr>
          <p:cNvSpPr/>
          <p:nvPr/>
        </p:nvSpPr>
        <p:spPr>
          <a:xfrm>
            <a:off x="5322719" y="885944"/>
            <a:ext cx="6670721" cy="1088708"/>
          </a:xfrm>
          <a:prstGeom prst="rect">
            <a:avLst/>
          </a:prstGeom>
          <a:noFill/>
          <a:ln/>
        </p:spPr>
        <p:txBody>
          <a:bodyPr wrap="square" lIns="0" tIns="0" rIns="0" bIns="0" rtlCol="0" anchor="t"/>
          <a:lstStyle/>
          <a:p>
            <a:pPr marL="0" indent="0" algn="just">
              <a:lnSpc>
                <a:spcPts val="2850"/>
              </a:lnSpc>
              <a:buNone/>
            </a:pPr>
            <a:r>
              <a:rPr lang="en-US" dirty="0">
                <a:ea typeface="Instrument Sans Medium" pitchFamily="34" charset="-122"/>
                <a:cs typeface="Instrument Sans Medium" pitchFamily="34" charset="-120"/>
              </a:rPr>
              <a:t>OBJECTIVE: To facilitate smooth, transparent, and sustainable transfer of Rural Piped Water Supply Schemes (RPWSS) from implementing agencies to GPs/VWSCs.</a:t>
            </a:r>
            <a:endParaRPr lang="en-US" dirty="0"/>
          </a:p>
        </p:txBody>
      </p:sp>
      <p:sp>
        <p:nvSpPr>
          <p:cNvPr id="6" name="Text 2">
            <a:extLst>
              <a:ext uri="{FF2B5EF4-FFF2-40B4-BE49-F238E27FC236}">
                <a16:creationId xmlns:a16="http://schemas.microsoft.com/office/drawing/2014/main" id="{4FB22E84-0E9E-78E7-4353-F137ABED4E64}"/>
              </a:ext>
            </a:extLst>
          </p:cNvPr>
          <p:cNvSpPr/>
          <p:nvPr/>
        </p:nvSpPr>
        <p:spPr>
          <a:xfrm>
            <a:off x="5322719" y="2151817"/>
            <a:ext cx="2835235" cy="354330"/>
          </a:xfrm>
          <a:prstGeom prst="rect">
            <a:avLst/>
          </a:prstGeom>
          <a:noFill/>
          <a:ln/>
        </p:spPr>
        <p:txBody>
          <a:bodyPr wrap="none" lIns="0" tIns="0" rIns="0" bIns="0" rtlCol="0" anchor="t"/>
          <a:lstStyle/>
          <a:p>
            <a:pPr marL="0" indent="0" algn="l">
              <a:lnSpc>
                <a:spcPts val="2750"/>
              </a:lnSpc>
              <a:buNone/>
            </a:pPr>
            <a:r>
              <a:rPr lang="en-US" sz="2400" b="1" dirty="0">
                <a:ea typeface="Instrument Sans Semi Bold" pitchFamily="34" charset="-122"/>
                <a:cs typeface="Instrument Sans Semi Bold" pitchFamily="34" charset="-120"/>
              </a:rPr>
              <a:t>Key Goals:</a:t>
            </a:r>
            <a:endParaRPr lang="en-US" sz="2400" b="1" dirty="0"/>
          </a:p>
        </p:txBody>
      </p:sp>
      <p:sp>
        <p:nvSpPr>
          <p:cNvPr id="7" name="Text 3">
            <a:extLst>
              <a:ext uri="{FF2B5EF4-FFF2-40B4-BE49-F238E27FC236}">
                <a16:creationId xmlns:a16="http://schemas.microsoft.com/office/drawing/2014/main" id="{E6664565-E3B0-E4C3-93DD-C99220FAFB81}"/>
              </a:ext>
            </a:extLst>
          </p:cNvPr>
          <p:cNvSpPr/>
          <p:nvPr/>
        </p:nvSpPr>
        <p:spPr>
          <a:xfrm>
            <a:off x="5223121" y="2683312"/>
            <a:ext cx="6770319" cy="3757494"/>
          </a:xfrm>
          <a:prstGeom prst="rect">
            <a:avLst/>
          </a:prstGeom>
          <a:noFill/>
          <a:ln/>
        </p:spPr>
        <p:txBody>
          <a:bodyPr wrap="square" lIns="0" tIns="0" rIns="0" bIns="0" rtlCol="0" anchor="ctr"/>
          <a:lstStyle/>
          <a:p>
            <a:pPr marL="285750" lvl="0" indent="-285750">
              <a:lnSpc>
                <a:spcPts val="2850"/>
              </a:lnSpc>
              <a:buFont typeface="Arial" panose="020B0604020202020204" pitchFamily="34" charset="0"/>
              <a:buChar char="•"/>
            </a:pPr>
            <a:r>
              <a:rPr lang="en-IN" dirty="0">
                <a:ea typeface="Instrument Sans Medium" pitchFamily="34" charset="-122"/>
              </a:rPr>
              <a:t>Systematically transfer assets and financial records to community institutions per JJM guidelines.</a:t>
            </a:r>
          </a:p>
          <a:p>
            <a:pPr marL="285750" lvl="0" indent="-285750">
              <a:lnSpc>
                <a:spcPts val="2850"/>
              </a:lnSpc>
              <a:buFont typeface="Arial" panose="020B0604020202020204" pitchFamily="34" charset="0"/>
              <a:buChar char="•"/>
            </a:pPr>
            <a:r>
              <a:rPr lang="en-IN" dirty="0">
                <a:ea typeface="Instrument Sans Medium" pitchFamily="34" charset="-122"/>
              </a:rPr>
              <a:t>Establish mechanisms for effective O&amp;M of in-village infrastructure.</a:t>
            </a:r>
          </a:p>
          <a:p>
            <a:pPr marL="285750" lvl="0" indent="-285750">
              <a:lnSpc>
                <a:spcPts val="2850"/>
              </a:lnSpc>
              <a:buFont typeface="Arial" panose="020B0604020202020204" pitchFamily="34" charset="0"/>
              <a:buChar char="•"/>
            </a:pPr>
            <a:r>
              <a:rPr lang="en-IN" dirty="0">
                <a:ea typeface="Instrument Sans Medium" pitchFamily="34" charset="-122"/>
              </a:rPr>
              <a:t>Ensure sustainable service continuity through evidence-based monitoring.</a:t>
            </a:r>
          </a:p>
          <a:p>
            <a:pPr marL="285750" lvl="0" indent="-285750">
              <a:lnSpc>
                <a:spcPts val="2850"/>
              </a:lnSpc>
              <a:buFont typeface="Arial" panose="020B0604020202020204" pitchFamily="34" charset="0"/>
              <a:buChar char="•"/>
            </a:pPr>
            <a:r>
              <a:rPr lang="en-IN" dirty="0">
                <a:ea typeface="Instrument Sans Medium" pitchFamily="34" charset="-122"/>
              </a:rPr>
              <a:t>Facilitate a time-bound transition of operations to GPs/VWSCs.</a:t>
            </a:r>
          </a:p>
          <a:p>
            <a:pPr marL="285750" lvl="0" indent="-285750">
              <a:lnSpc>
                <a:spcPts val="2850"/>
              </a:lnSpc>
              <a:buFont typeface="Arial" panose="020B0604020202020204" pitchFamily="34" charset="0"/>
              <a:buChar char="•"/>
            </a:pPr>
            <a:r>
              <a:rPr lang="en-IN" dirty="0">
                <a:ea typeface="Instrument Sans Medium" pitchFamily="34" charset="-122"/>
              </a:rPr>
              <a:t>Foster local control and a sense of ownership over water systems.</a:t>
            </a:r>
          </a:p>
          <a:p>
            <a:pPr marL="285750" lvl="0" indent="-285750">
              <a:lnSpc>
                <a:spcPts val="2850"/>
              </a:lnSpc>
              <a:buFont typeface="Arial" panose="020B0604020202020204" pitchFamily="34" charset="0"/>
              <a:buChar char="•"/>
            </a:pPr>
            <a:r>
              <a:rPr lang="en-IN" dirty="0">
                <a:ea typeface="Instrument Sans Medium" pitchFamily="34" charset="-122"/>
              </a:rPr>
              <a:t>Build institutional capacity and stewardship through structured support</a:t>
            </a:r>
            <a:endParaRPr lang="en-US" dirty="0">
              <a:ea typeface="Instrument Sans Medium" pitchFamily="34" charset="-122"/>
            </a:endParaRPr>
          </a:p>
        </p:txBody>
      </p:sp>
      <p:pic>
        <p:nvPicPr>
          <p:cNvPr id="10" name="Picture 9">
            <a:extLst>
              <a:ext uri="{FF2B5EF4-FFF2-40B4-BE49-F238E27FC236}">
                <a16:creationId xmlns:a16="http://schemas.microsoft.com/office/drawing/2014/main" id="{9BDBF4AC-DAB5-E25F-4CB9-78B2A10D7E44}"/>
              </a:ext>
            </a:extLst>
          </p:cNvPr>
          <p:cNvPicPr>
            <a:picLocks noChangeAspect="1"/>
          </p:cNvPicPr>
          <p:nvPr/>
        </p:nvPicPr>
        <p:blipFill>
          <a:blip r:embed="rId2"/>
          <a:stretch>
            <a:fillRect/>
          </a:stretch>
        </p:blipFill>
        <p:spPr>
          <a:xfrm>
            <a:off x="32084" y="506017"/>
            <a:ext cx="5063490" cy="5934789"/>
          </a:xfrm>
          <a:prstGeom prst="rect">
            <a:avLst/>
          </a:prstGeom>
        </p:spPr>
      </p:pic>
    </p:spTree>
    <p:extLst>
      <p:ext uri="{BB962C8B-B14F-4D97-AF65-F5344CB8AC3E}">
        <p14:creationId xmlns:p14="http://schemas.microsoft.com/office/powerpoint/2010/main" val="1185383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
            <a:extLst>
              <a:ext uri="{FF2B5EF4-FFF2-40B4-BE49-F238E27FC236}">
                <a16:creationId xmlns:a16="http://schemas.microsoft.com/office/drawing/2014/main" id="{B5764D16-DED4-0BD3-6AC9-76C3A1DD3AF1}"/>
              </a:ext>
            </a:extLst>
          </p:cNvPr>
          <p:cNvSpPr/>
          <p:nvPr/>
        </p:nvSpPr>
        <p:spPr>
          <a:xfrm>
            <a:off x="912000" y="693359"/>
            <a:ext cx="5184000" cy="1800000"/>
          </a:xfrm>
          <a:prstGeom prst="roundRect">
            <a:avLst>
              <a:gd name="adj" fmla="val 7184"/>
            </a:avLst>
          </a:prstGeom>
          <a:solidFill>
            <a:srgbClr val="D9EDF2">
              <a:alpha val="47000"/>
            </a:srgbClr>
          </a:solidFill>
          <a:ln w="7620">
            <a:solidFill>
              <a:srgbClr val="BFD3D8"/>
            </a:solidFill>
            <a:prstDash val="solid"/>
          </a:ln>
        </p:spPr>
        <p:txBody>
          <a:bodyPr/>
          <a:lstStyle/>
          <a:p>
            <a:endParaRPr lang="en-IN" b="1" dirty="0">
              <a:solidFill>
                <a:srgbClr val="002060"/>
              </a:solidFill>
            </a:endParaRPr>
          </a:p>
        </p:txBody>
      </p:sp>
      <p:pic>
        <p:nvPicPr>
          <p:cNvPr id="5" name="Image 0" descr="preencoded.png">
            <a:extLst>
              <a:ext uri="{FF2B5EF4-FFF2-40B4-BE49-F238E27FC236}">
                <a16:creationId xmlns:a16="http://schemas.microsoft.com/office/drawing/2014/main" id="{DD08412D-4A73-EA24-C4B7-357361430845}"/>
              </a:ext>
            </a:extLst>
          </p:cNvPr>
          <p:cNvPicPr>
            <a:picLocks noChangeAspect="1"/>
          </p:cNvPicPr>
          <p:nvPr/>
        </p:nvPicPr>
        <p:blipFill>
          <a:blip r:embed="rId2"/>
          <a:stretch>
            <a:fillRect/>
          </a:stretch>
        </p:blipFill>
        <p:spPr>
          <a:xfrm>
            <a:off x="999152" y="758009"/>
            <a:ext cx="432000" cy="432000"/>
          </a:xfrm>
          <a:prstGeom prst="rect">
            <a:avLst/>
          </a:prstGeom>
        </p:spPr>
      </p:pic>
      <p:pic>
        <p:nvPicPr>
          <p:cNvPr id="6" name="Image 1" descr="preencoded.png">
            <a:extLst>
              <a:ext uri="{FF2B5EF4-FFF2-40B4-BE49-F238E27FC236}">
                <a16:creationId xmlns:a16="http://schemas.microsoft.com/office/drawing/2014/main" id="{D7391687-35ED-0A73-2697-F1EB8E607F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16017" y="1697561"/>
            <a:ext cx="174069" cy="174069"/>
          </a:xfrm>
          <a:prstGeom prst="rect">
            <a:avLst/>
          </a:prstGeom>
        </p:spPr>
      </p:pic>
      <p:sp>
        <p:nvSpPr>
          <p:cNvPr id="7" name="Text 3">
            <a:extLst>
              <a:ext uri="{FF2B5EF4-FFF2-40B4-BE49-F238E27FC236}">
                <a16:creationId xmlns:a16="http://schemas.microsoft.com/office/drawing/2014/main" id="{61A17245-2299-D9FB-5BF7-E7F34B4F5B02}"/>
              </a:ext>
            </a:extLst>
          </p:cNvPr>
          <p:cNvSpPr/>
          <p:nvPr/>
        </p:nvSpPr>
        <p:spPr>
          <a:xfrm>
            <a:off x="1622169" y="731611"/>
            <a:ext cx="3331766" cy="440829"/>
          </a:xfrm>
          <a:prstGeom prst="rect">
            <a:avLst/>
          </a:prstGeom>
          <a:noFill/>
          <a:ln/>
        </p:spPr>
        <p:txBody>
          <a:bodyPr wrap="square" lIns="0" tIns="0" rIns="0" bIns="0" rtlCol="0" anchor="ctr"/>
          <a:lstStyle/>
          <a:p>
            <a:r>
              <a:rPr lang="en-US" sz="2400" b="1" dirty="0">
                <a:solidFill>
                  <a:srgbClr val="15213F"/>
                </a:solidFill>
                <a:latin typeface="+mj-lt"/>
                <a:ea typeface="Roboto Slab" pitchFamily="34" charset="-122"/>
              </a:rPr>
              <a:t>Infrastructure Transfer</a:t>
            </a:r>
          </a:p>
        </p:txBody>
      </p:sp>
      <p:sp>
        <p:nvSpPr>
          <p:cNvPr id="8" name="Text 4">
            <a:extLst>
              <a:ext uri="{FF2B5EF4-FFF2-40B4-BE49-F238E27FC236}">
                <a16:creationId xmlns:a16="http://schemas.microsoft.com/office/drawing/2014/main" id="{C112024F-9E5B-142A-26F4-BC3616B6531D}"/>
              </a:ext>
            </a:extLst>
          </p:cNvPr>
          <p:cNvSpPr/>
          <p:nvPr/>
        </p:nvSpPr>
        <p:spPr>
          <a:xfrm>
            <a:off x="1087438" y="1192202"/>
            <a:ext cx="4936094" cy="1217175"/>
          </a:xfrm>
          <a:prstGeom prst="rect">
            <a:avLst/>
          </a:prstGeom>
          <a:noFill/>
          <a:ln/>
        </p:spPr>
        <p:txBody>
          <a:bodyPr wrap="square" lIns="0" tIns="0" rIns="0" bIns="0" rtlCol="0" anchor="ctr"/>
          <a:lstStyle/>
          <a:p>
            <a:pPr marL="0" indent="0" algn="just">
              <a:buNone/>
            </a:pPr>
            <a:r>
              <a:rPr lang="en-US" sz="2000" dirty="0">
                <a:solidFill>
                  <a:srgbClr val="15213F"/>
                </a:solidFill>
                <a:latin typeface="Aptos Display" panose="020B0004020202020204" pitchFamily="34" charset="0"/>
                <a:ea typeface="Roboto" pitchFamily="34" charset="-122"/>
                <a:cs typeface="Roboto" pitchFamily="34" charset="-120"/>
              </a:rPr>
              <a:t>Handover of water supply systems from implementing agencies to legally constituted community institutions (GPs/VWSCs) according to JJM implementation timelines.</a:t>
            </a:r>
            <a:endParaRPr lang="en-US" sz="2000" dirty="0">
              <a:latin typeface="Aptos Display" panose="020B0004020202020204" pitchFamily="34" charset="0"/>
            </a:endParaRPr>
          </a:p>
        </p:txBody>
      </p:sp>
      <p:sp>
        <p:nvSpPr>
          <p:cNvPr id="9" name="Shape 5">
            <a:extLst>
              <a:ext uri="{FF2B5EF4-FFF2-40B4-BE49-F238E27FC236}">
                <a16:creationId xmlns:a16="http://schemas.microsoft.com/office/drawing/2014/main" id="{348C86A6-511E-0239-A204-6DE8508E3660}"/>
              </a:ext>
            </a:extLst>
          </p:cNvPr>
          <p:cNvSpPr/>
          <p:nvPr/>
        </p:nvSpPr>
        <p:spPr>
          <a:xfrm>
            <a:off x="6186052" y="711207"/>
            <a:ext cx="5184000" cy="1800000"/>
          </a:xfrm>
          <a:prstGeom prst="roundRect">
            <a:avLst>
              <a:gd name="adj" fmla="val 1840"/>
            </a:avLst>
          </a:prstGeom>
          <a:solidFill>
            <a:srgbClr val="D9EDF2">
              <a:alpha val="47000"/>
            </a:srgbClr>
          </a:solidFill>
          <a:ln w="7620">
            <a:solidFill>
              <a:srgbClr val="BFD3D8"/>
            </a:solidFill>
            <a:prstDash val="solid"/>
          </a:ln>
        </p:spPr>
        <p:txBody>
          <a:bodyPr/>
          <a:lstStyle/>
          <a:p>
            <a:endParaRPr lang="en-IN" b="1">
              <a:solidFill>
                <a:srgbClr val="002060"/>
              </a:solidFill>
            </a:endParaRPr>
          </a:p>
        </p:txBody>
      </p:sp>
      <p:pic>
        <p:nvPicPr>
          <p:cNvPr id="10" name="Image 2" descr="preencoded.png">
            <a:extLst>
              <a:ext uri="{FF2B5EF4-FFF2-40B4-BE49-F238E27FC236}">
                <a16:creationId xmlns:a16="http://schemas.microsoft.com/office/drawing/2014/main" id="{D6F19043-14B1-A518-82CD-2BAFD9F38850}"/>
              </a:ext>
            </a:extLst>
          </p:cNvPr>
          <p:cNvPicPr>
            <a:picLocks noChangeAspect="1"/>
          </p:cNvPicPr>
          <p:nvPr/>
        </p:nvPicPr>
        <p:blipFill>
          <a:blip r:embed="rId5"/>
          <a:stretch>
            <a:fillRect/>
          </a:stretch>
        </p:blipFill>
        <p:spPr>
          <a:xfrm>
            <a:off x="6259295" y="789641"/>
            <a:ext cx="432000" cy="432000"/>
          </a:xfrm>
          <a:prstGeom prst="rect">
            <a:avLst/>
          </a:prstGeom>
        </p:spPr>
      </p:pic>
      <p:pic>
        <p:nvPicPr>
          <p:cNvPr id="11" name="Image 3" descr="preencoded.png">
            <a:extLst>
              <a:ext uri="{FF2B5EF4-FFF2-40B4-BE49-F238E27FC236}">
                <a16:creationId xmlns:a16="http://schemas.microsoft.com/office/drawing/2014/main" id="{25AE7DFC-40DC-8E63-E70C-DE69E2C8705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24743" y="1692341"/>
            <a:ext cx="174069" cy="174069"/>
          </a:xfrm>
          <a:prstGeom prst="rect">
            <a:avLst/>
          </a:prstGeom>
        </p:spPr>
      </p:pic>
      <p:sp>
        <p:nvSpPr>
          <p:cNvPr id="12" name="Text 6">
            <a:extLst>
              <a:ext uri="{FF2B5EF4-FFF2-40B4-BE49-F238E27FC236}">
                <a16:creationId xmlns:a16="http://schemas.microsoft.com/office/drawing/2014/main" id="{C163169A-4A38-63D8-14BB-81FAF3A65761}"/>
              </a:ext>
            </a:extLst>
          </p:cNvPr>
          <p:cNvSpPr/>
          <p:nvPr/>
        </p:nvSpPr>
        <p:spPr>
          <a:xfrm>
            <a:off x="6824743" y="782082"/>
            <a:ext cx="3019742" cy="385882"/>
          </a:xfrm>
          <a:prstGeom prst="rect">
            <a:avLst/>
          </a:prstGeom>
          <a:noFill/>
          <a:ln/>
        </p:spPr>
        <p:txBody>
          <a:bodyPr wrap="square" lIns="0" tIns="0" rIns="0" bIns="0" rtlCol="0" anchor="ctr"/>
          <a:lstStyle/>
          <a:p>
            <a:r>
              <a:rPr lang="en-US" sz="2400" b="1" dirty="0">
                <a:solidFill>
                  <a:srgbClr val="15213F"/>
                </a:solidFill>
                <a:latin typeface="+mj-lt"/>
                <a:ea typeface="Roboto Slab" pitchFamily="34" charset="-122"/>
              </a:rPr>
              <a:t>Operational Capacity</a:t>
            </a:r>
          </a:p>
        </p:txBody>
      </p:sp>
      <p:sp>
        <p:nvSpPr>
          <p:cNvPr id="13" name="Text 7">
            <a:extLst>
              <a:ext uri="{FF2B5EF4-FFF2-40B4-BE49-F238E27FC236}">
                <a16:creationId xmlns:a16="http://schemas.microsoft.com/office/drawing/2014/main" id="{4316AFE0-7BF7-7776-2A8E-FC5ABF5C487D}"/>
              </a:ext>
            </a:extLst>
          </p:cNvPr>
          <p:cNvSpPr/>
          <p:nvPr/>
        </p:nvSpPr>
        <p:spPr>
          <a:xfrm>
            <a:off x="6325722" y="1322259"/>
            <a:ext cx="4904660" cy="990473"/>
          </a:xfrm>
          <a:prstGeom prst="rect">
            <a:avLst/>
          </a:prstGeom>
          <a:noFill/>
          <a:ln/>
        </p:spPr>
        <p:txBody>
          <a:bodyPr wrap="square" lIns="0" tIns="0" rIns="0" bIns="0" rtlCol="0" anchor="ctr"/>
          <a:lstStyle/>
          <a:p>
            <a:pPr algn="just"/>
            <a:r>
              <a:rPr lang="en-US" sz="2000" dirty="0">
                <a:solidFill>
                  <a:srgbClr val="15213F"/>
                </a:solidFill>
                <a:latin typeface="Aptos Display" panose="020B0004020202020204" pitchFamily="34" charset="0"/>
                <a:ea typeface="Roboto" pitchFamily="34" charset="-122"/>
                <a:cs typeface="Roboto" pitchFamily="34" charset="-120"/>
              </a:rPr>
              <a:t>GP and VWSC capability to independently manage operation and maintenance activities whilst adhering to defined technical standards and performance benchmarks.</a:t>
            </a:r>
          </a:p>
        </p:txBody>
      </p:sp>
      <p:sp>
        <p:nvSpPr>
          <p:cNvPr id="14" name="Shape 8">
            <a:extLst>
              <a:ext uri="{FF2B5EF4-FFF2-40B4-BE49-F238E27FC236}">
                <a16:creationId xmlns:a16="http://schemas.microsoft.com/office/drawing/2014/main" id="{FC8DF573-CAA4-4845-B041-F27EA259ABCE}"/>
              </a:ext>
            </a:extLst>
          </p:cNvPr>
          <p:cNvSpPr/>
          <p:nvPr/>
        </p:nvSpPr>
        <p:spPr>
          <a:xfrm>
            <a:off x="912000" y="2644358"/>
            <a:ext cx="5184000" cy="1800000"/>
          </a:xfrm>
          <a:prstGeom prst="roundRect">
            <a:avLst>
              <a:gd name="adj" fmla="val 5309"/>
            </a:avLst>
          </a:prstGeom>
          <a:solidFill>
            <a:srgbClr val="D9EDF2">
              <a:alpha val="47000"/>
            </a:srgbClr>
          </a:solidFill>
          <a:ln w="7620">
            <a:solidFill>
              <a:srgbClr val="BFD3D8"/>
            </a:solidFill>
            <a:prstDash val="solid"/>
          </a:ln>
        </p:spPr>
        <p:txBody>
          <a:bodyPr/>
          <a:lstStyle/>
          <a:p>
            <a:endParaRPr lang="en-IN" b="1">
              <a:solidFill>
                <a:srgbClr val="002060"/>
              </a:solidFill>
            </a:endParaRPr>
          </a:p>
        </p:txBody>
      </p:sp>
      <p:pic>
        <p:nvPicPr>
          <p:cNvPr id="15" name="Image 4" descr="preencoded.png">
            <a:extLst>
              <a:ext uri="{FF2B5EF4-FFF2-40B4-BE49-F238E27FC236}">
                <a16:creationId xmlns:a16="http://schemas.microsoft.com/office/drawing/2014/main" id="{96304920-7210-75D6-80D4-45F814C177C1}"/>
              </a:ext>
            </a:extLst>
          </p:cNvPr>
          <p:cNvPicPr>
            <a:picLocks noChangeAspect="1"/>
          </p:cNvPicPr>
          <p:nvPr/>
        </p:nvPicPr>
        <p:blipFill>
          <a:blip r:embed="rId8"/>
          <a:stretch>
            <a:fillRect/>
          </a:stretch>
        </p:blipFill>
        <p:spPr>
          <a:xfrm>
            <a:off x="995897" y="2703646"/>
            <a:ext cx="432000" cy="432000"/>
          </a:xfrm>
          <a:prstGeom prst="rect">
            <a:avLst/>
          </a:prstGeom>
        </p:spPr>
      </p:pic>
      <p:pic>
        <p:nvPicPr>
          <p:cNvPr id="16" name="Image 5" descr="preencoded.png">
            <a:extLst>
              <a:ext uri="{FF2B5EF4-FFF2-40B4-BE49-F238E27FC236}">
                <a16:creationId xmlns:a16="http://schemas.microsoft.com/office/drawing/2014/main" id="{117BCF03-D515-15CC-9CD1-34C574B0EA1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47386" y="2879745"/>
            <a:ext cx="174069" cy="174069"/>
          </a:xfrm>
          <a:prstGeom prst="rect">
            <a:avLst/>
          </a:prstGeom>
        </p:spPr>
      </p:pic>
      <p:sp>
        <p:nvSpPr>
          <p:cNvPr id="17" name="Text 9">
            <a:extLst>
              <a:ext uri="{FF2B5EF4-FFF2-40B4-BE49-F238E27FC236}">
                <a16:creationId xmlns:a16="http://schemas.microsoft.com/office/drawing/2014/main" id="{8F54E00F-F73F-A943-F645-E819A0EF4A27}"/>
              </a:ext>
            </a:extLst>
          </p:cNvPr>
          <p:cNvSpPr/>
          <p:nvPr/>
        </p:nvSpPr>
        <p:spPr>
          <a:xfrm>
            <a:off x="1534338" y="2660313"/>
            <a:ext cx="3701972" cy="471665"/>
          </a:xfrm>
          <a:prstGeom prst="rect">
            <a:avLst/>
          </a:prstGeom>
          <a:noFill/>
          <a:ln/>
        </p:spPr>
        <p:txBody>
          <a:bodyPr wrap="square" lIns="0" tIns="0" rIns="0" bIns="0" rtlCol="0" anchor="ctr"/>
          <a:lstStyle/>
          <a:p>
            <a:r>
              <a:rPr lang="en-US" sz="2400" b="1" dirty="0">
                <a:solidFill>
                  <a:srgbClr val="15213F"/>
                </a:solidFill>
                <a:latin typeface="+mj-lt"/>
                <a:ea typeface="Roboto Slab" pitchFamily="34" charset="-122"/>
              </a:rPr>
              <a:t>Community Monitoring</a:t>
            </a:r>
          </a:p>
        </p:txBody>
      </p:sp>
      <p:sp>
        <p:nvSpPr>
          <p:cNvPr id="18" name="Text 10">
            <a:extLst>
              <a:ext uri="{FF2B5EF4-FFF2-40B4-BE49-F238E27FC236}">
                <a16:creationId xmlns:a16="http://schemas.microsoft.com/office/drawing/2014/main" id="{4E4B5C63-8F5D-139D-77A9-30837F64FB70}"/>
              </a:ext>
            </a:extLst>
          </p:cNvPr>
          <p:cNvSpPr/>
          <p:nvPr/>
        </p:nvSpPr>
        <p:spPr>
          <a:xfrm>
            <a:off x="999152" y="3267744"/>
            <a:ext cx="4933949" cy="983759"/>
          </a:xfrm>
          <a:prstGeom prst="rect">
            <a:avLst/>
          </a:prstGeom>
          <a:noFill/>
          <a:ln/>
        </p:spPr>
        <p:txBody>
          <a:bodyPr wrap="square" lIns="0" tIns="0" rIns="0" bIns="0" rtlCol="0" anchor="ctr"/>
          <a:lstStyle/>
          <a:p>
            <a:pPr algn="just"/>
            <a:r>
              <a:rPr lang="en-US" sz="2000" dirty="0">
                <a:solidFill>
                  <a:srgbClr val="15213F"/>
                </a:solidFill>
                <a:latin typeface="Aptos Display" panose="020B0004020202020204" pitchFamily="34" charset="0"/>
                <a:ea typeface="Roboto" pitchFamily="34" charset="-122"/>
                <a:cs typeface="Roboto" pitchFamily="34" charset="-120"/>
              </a:rPr>
              <a:t>Established mechanisms enabling regular assessment and reporting of service continuity, water quality parameters, and physical asset condition by community members.</a:t>
            </a:r>
          </a:p>
        </p:txBody>
      </p:sp>
      <p:sp>
        <p:nvSpPr>
          <p:cNvPr id="19" name="Shape 11">
            <a:extLst>
              <a:ext uri="{FF2B5EF4-FFF2-40B4-BE49-F238E27FC236}">
                <a16:creationId xmlns:a16="http://schemas.microsoft.com/office/drawing/2014/main" id="{6F1F4658-EC02-0EBC-5B18-A5B0E7354ED2}"/>
              </a:ext>
            </a:extLst>
          </p:cNvPr>
          <p:cNvSpPr/>
          <p:nvPr/>
        </p:nvSpPr>
        <p:spPr>
          <a:xfrm>
            <a:off x="6186232" y="2630389"/>
            <a:ext cx="5183820" cy="1800000"/>
          </a:xfrm>
          <a:prstGeom prst="roundRect">
            <a:avLst>
              <a:gd name="adj" fmla="val 6724"/>
            </a:avLst>
          </a:prstGeom>
          <a:solidFill>
            <a:srgbClr val="D9EDF2">
              <a:alpha val="47000"/>
            </a:srgbClr>
          </a:solidFill>
          <a:ln w="7620">
            <a:solidFill>
              <a:srgbClr val="BFD3D8"/>
            </a:solidFill>
            <a:prstDash val="solid"/>
          </a:ln>
        </p:spPr>
        <p:txBody>
          <a:bodyPr/>
          <a:lstStyle/>
          <a:p>
            <a:endParaRPr lang="en-IN" b="1">
              <a:solidFill>
                <a:srgbClr val="002060"/>
              </a:solidFill>
            </a:endParaRPr>
          </a:p>
        </p:txBody>
      </p:sp>
      <p:pic>
        <p:nvPicPr>
          <p:cNvPr id="20" name="Image 6" descr="preencoded.png">
            <a:extLst>
              <a:ext uri="{FF2B5EF4-FFF2-40B4-BE49-F238E27FC236}">
                <a16:creationId xmlns:a16="http://schemas.microsoft.com/office/drawing/2014/main" id="{F56C4A3E-C758-005D-5FFD-4AD9488DC3E3}"/>
              </a:ext>
            </a:extLst>
          </p:cNvPr>
          <p:cNvPicPr>
            <a:picLocks noChangeAspect="1"/>
          </p:cNvPicPr>
          <p:nvPr/>
        </p:nvPicPr>
        <p:blipFill>
          <a:blip r:embed="rId11"/>
          <a:stretch>
            <a:fillRect/>
          </a:stretch>
        </p:blipFill>
        <p:spPr>
          <a:xfrm>
            <a:off x="6289219" y="2659657"/>
            <a:ext cx="432000" cy="432000"/>
          </a:xfrm>
          <a:prstGeom prst="rect">
            <a:avLst/>
          </a:prstGeom>
        </p:spPr>
      </p:pic>
      <p:pic>
        <p:nvPicPr>
          <p:cNvPr id="21" name="Image 7" descr="preencoded.png">
            <a:extLst>
              <a:ext uri="{FF2B5EF4-FFF2-40B4-BE49-F238E27FC236}">
                <a16:creationId xmlns:a16="http://schemas.microsoft.com/office/drawing/2014/main" id="{DA2CEF63-41C5-4B99-0A2D-F659BC60EAE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055626" y="2865776"/>
            <a:ext cx="174069" cy="174069"/>
          </a:xfrm>
          <a:prstGeom prst="rect">
            <a:avLst/>
          </a:prstGeom>
        </p:spPr>
      </p:pic>
      <p:sp>
        <p:nvSpPr>
          <p:cNvPr id="22" name="Text 12">
            <a:extLst>
              <a:ext uri="{FF2B5EF4-FFF2-40B4-BE49-F238E27FC236}">
                <a16:creationId xmlns:a16="http://schemas.microsoft.com/office/drawing/2014/main" id="{6D24D474-CA4A-BD40-ADA4-E557B6D6A9C3}"/>
              </a:ext>
            </a:extLst>
          </p:cNvPr>
          <p:cNvSpPr/>
          <p:nvPr/>
        </p:nvSpPr>
        <p:spPr>
          <a:xfrm>
            <a:off x="6847832" y="2659657"/>
            <a:ext cx="3408343" cy="348190"/>
          </a:xfrm>
          <a:prstGeom prst="rect">
            <a:avLst/>
          </a:prstGeom>
          <a:noFill/>
          <a:ln/>
        </p:spPr>
        <p:txBody>
          <a:bodyPr wrap="square" lIns="0" tIns="0" rIns="0" bIns="0" rtlCol="0" anchor="ctr"/>
          <a:lstStyle/>
          <a:p>
            <a:pPr marL="0" indent="0" algn="l">
              <a:buNone/>
            </a:pPr>
            <a:r>
              <a:rPr lang="en-US" sz="2400" b="1" dirty="0">
                <a:solidFill>
                  <a:srgbClr val="15213F"/>
                </a:solidFill>
                <a:latin typeface="+mj-lt"/>
                <a:ea typeface="Roboto Slab" pitchFamily="34" charset="-122"/>
                <a:cs typeface="Roboto Slab" pitchFamily="34" charset="-120"/>
              </a:rPr>
              <a:t>Institutional Engagement</a:t>
            </a:r>
            <a:endParaRPr lang="en-US" sz="2400" b="1" dirty="0">
              <a:latin typeface="+mj-lt"/>
            </a:endParaRPr>
          </a:p>
        </p:txBody>
      </p:sp>
      <p:sp>
        <p:nvSpPr>
          <p:cNvPr id="23" name="Text 13">
            <a:extLst>
              <a:ext uri="{FF2B5EF4-FFF2-40B4-BE49-F238E27FC236}">
                <a16:creationId xmlns:a16="http://schemas.microsoft.com/office/drawing/2014/main" id="{20377D3A-6BEB-E86A-8E8A-90E46AF4CBC5}"/>
              </a:ext>
            </a:extLst>
          </p:cNvPr>
          <p:cNvSpPr/>
          <p:nvPr/>
        </p:nvSpPr>
        <p:spPr>
          <a:xfrm>
            <a:off x="6289219" y="3268158"/>
            <a:ext cx="4864419" cy="1018815"/>
          </a:xfrm>
          <a:prstGeom prst="rect">
            <a:avLst/>
          </a:prstGeom>
          <a:noFill/>
          <a:ln/>
        </p:spPr>
        <p:txBody>
          <a:bodyPr wrap="square" lIns="0" tIns="0" rIns="0" bIns="0" rtlCol="0" anchor="ctr"/>
          <a:lstStyle/>
          <a:p>
            <a:pPr algn="just"/>
            <a:r>
              <a:rPr lang="en-US" sz="2000" dirty="0">
                <a:solidFill>
                  <a:srgbClr val="15213F"/>
                </a:solidFill>
                <a:latin typeface="Aptos Display" panose="020B0004020202020204" pitchFamily="34" charset="0"/>
                <a:ea typeface="Roboto" pitchFamily="34" charset="-122"/>
                <a:cs typeface="Roboto" pitchFamily="34" charset="-120"/>
              </a:rPr>
              <a:t>Sustained collaboration between community water utilities and government agencies for technical backstopping, regulatory compliance, and continuous performance improvement.</a:t>
            </a:r>
          </a:p>
        </p:txBody>
      </p:sp>
      <p:sp>
        <p:nvSpPr>
          <p:cNvPr id="24" name="Shape 14">
            <a:extLst>
              <a:ext uri="{FF2B5EF4-FFF2-40B4-BE49-F238E27FC236}">
                <a16:creationId xmlns:a16="http://schemas.microsoft.com/office/drawing/2014/main" id="{0A28BF20-0C45-6D15-4632-C8836BAE7B1D}"/>
              </a:ext>
            </a:extLst>
          </p:cNvPr>
          <p:cNvSpPr/>
          <p:nvPr/>
        </p:nvSpPr>
        <p:spPr>
          <a:xfrm>
            <a:off x="915934" y="4558594"/>
            <a:ext cx="5184000" cy="1800000"/>
          </a:xfrm>
          <a:prstGeom prst="roundRect">
            <a:avLst>
              <a:gd name="adj" fmla="val 6371"/>
            </a:avLst>
          </a:prstGeom>
          <a:solidFill>
            <a:srgbClr val="D9EDF2">
              <a:alpha val="47000"/>
            </a:srgbClr>
          </a:solidFill>
          <a:ln w="7620">
            <a:solidFill>
              <a:srgbClr val="BFD3D8"/>
            </a:solidFill>
            <a:prstDash val="solid"/>
          </a:ln>
        </p:spPr>
        <p:txBody>
          <a:bodyPr/>
          <a:lstStyle/>
          <a:p>
            <a:endParaRPr lang="en-IN" b="1">
              <a:solidFill>
                <a:srgbClr val="002060"/>
              </a:solidFill>
            </a:endParaRPr>
          </a:p>
        </p:txBody>
      </p:sp>
      <p:pic>
        <p:nvPicPr>
          <p:cNvPr id="25" name="Image 8" descr="preencoded.png">
            <a:extLst>
              <a:ext uri="{FF2B5EF4-FFF2-40B4-BE49-F238E27FC236}">
                <a16:creationId xmlns:a16="http://schemas.microsoft.com/office/drawing/2014/main" id="{998573D4-938B-F579-4451-7065C77A1313}"/>
              </a:ext>
            </a:extLst>
          </p:cNvPr>
          <p:cNvPicPr>
            <a:picLocks noChangeAspect="1"/>
          </p:cNvPicPr>
          <p:nvPr/>
        </p:nvPicPr>
        <p:blipFill>
          <a:blip r:embed="rId14"/>
          <a:stretch>
            <a:fillRect/>
          </a:stretch>
        </p:blipFill>
        <p:spPr>
          <a:xfrm>
            <a:off x="995897" y="4623080"/>
            <a:ext cx="432000" cy="432000"/>
          </a:xfrm>
          <a:prstGeom prst="rect">
            <a:avLst/>
          </a:prstGeom>
        </p:spPr>
      </p:pic>
      <p:pic>
        <p:nvPicPr>
          <p:cNvPr id="26" name="Image 9" descr="preencoded.png">
            <a:extLst>
              <a:ext uri="{FF2B5EF4-FFF2-40B4-BE49-F238E27FC236}">
                <a16:creationId xmlns:a16="http://schemas.microsoft.com/office/drawing/2014/main" id="{28AFD6D6-39EA-B7F3-9CB4-F697B757D5D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147386" y="4410730"/>
            <a:ext cx="174069" cy="174069"/>
          </a:xfrm>
          <a:prstGeom prst="rect">
            <a:avLst/>
          </a:prstGeom>
        </p:spPr>
      </p:pic>
      <p:sp>
        <p:nvSpPr>
          <p:cNvPr id="27" name="Text 15">
            <a:extLst>
              <a:ext uri="{FF2B5EF4-FFF2-40B4-BE49-F238E27FC236}">
                <a16:creationId xmlns:a16="http://schemas.microsoft.com/office/drawing/2014/main" id="{0EAD718A-2542-D1CF-6AFD-F1E9491E822F}"/>
              </a:ext>
            </a:extLst>
          </p:cNvPr>
          <p:cNvSpPr/>
          <p:nvPr/>
        </p:nvSpPr>
        <p:spPr>
          <a:xfrm>
            <a:off x="1556842" y="4652353"/>
            <a:ext cx="3679468" cy="291478"/>
          </a:xfrm>
          <a:prstGeom prst="rect">
            <a:avLst/>
          </a:prstGeom>
          <a:noFill/>
          <a:ln/>
        </p:spPr>
        <p:txBody>
          <a:bodyPr wrap="square" lIns="0" tIns="0" rIns="0" bIns="0" rtlCol="0" anchor="ctr"/>
          <a:lstStyle/>
          <a:p>
            <a:r>
              <a:rPr lang="en-US" sz="2400" b="1" dirty="0">
                <a:solidFill>
                  <a:srgbClr val="15213F"/>
                </a:solidFill>
                <a:latin typeface="+mj-lt"/>
                <a:ea typeface="Roboto Slab" pitchFamily="34" charset="-122"/>
              </a:rPr>
              <a:t>Community Participation</a:t>
            </a:r>
          </a:p>
        </p:txBody>
      </p:sp>
      <p:sp>
        <p:nvSpPr>
          <p:cNvPr id="28" name="Text 16">
            <a:extLst>
              <a:ext uri="{FF2B5EF4-FFF2-40B4-BE49-F238E27FC236}">
                <a16:creationId xmlns:a16="http://schemas.microsoft.com/office/drawing/2014/main" id="{B59EE948-546C-5E24-6D1B-F3EEFE3902CB}"/>
              </a:ext>
            </a:extLst>
          </p:cNvPr>
          <p:cNvSpPr/>
          <p:nvPr/>
        </p:nvSpPr>
        <p:spPr>
          <a:xfrm>
            <a:off x="1015781" y="5124331"/>
            <a:ext cx="4976438" cy="1092803"/>
          </a:xfrm>
          <a:prstGeom prst="rect">
            <a:avLst/>
          </a:prstGeom>
          <a:noFill/>
          <a:ln/>
        </p:spPr>
        <p:txBody>
          <a:bodyPr wrap="square" lIns="0" tIns="0" rIns="0" bIns="0" rtlCol="0" anchor="ctr"/>
          <a:lstStyle/>
          <a:p>
            <a:pPr algn="just"/>
            <a:r>
              <a:rPr lang="en-US" sz="2000" dirty="0">
                <a:solidFill>
                  <a:srgbClr val="15213F"/>
                </a:solidFill>
                <a:latin typeface="Aptos Display" panose="020B0004020202020204" pitchFamily="34" charset="0"/>
                <a:ea typeface="Roboto" pitchFamily="34" charset="-122"/>
                <a:cs typeface="Roboto" pitchFamily="34" charset="-120"/>
              </a:rPr>
              <a:t>Enhanced awareness and active involvement in water supply system management, resulting in improved sustainability and reduced infrastructure deterioration rates.</a:t>
            </a:r>
          </a:p>
        </p:txBody>
      </p:sp>
      <p:sp>
        <p:nvSpPr>
          <p:cNvPr id="29" name="Shape 17">
            <a:extLst>
              <a:ext uri="{FF2B5EF4-FFF2-40B4-BE49-F238E27FC236}">
                <a16:creationId xmlns:a16="http://schemas.microsoft.com/office/drawing/2014/main" id="{6F34DEB6-2436-D5CC-1C3E-5389244D28ED}"/>
              </a:ext>
            </a:extLst>
          </p:cNvPr>
          <p:cNvSpPr/>
          <p:nvPr/>
        </p:nvSpPr>
        <p:spPr>
          <a:xfrm>
            <a:off x="6186052" y="4527980"/>
            <a:ext cx="5184000" cy="1800000"/>
          </a:xfrm>
          <a:prstGeom prst="roundRect">
            <a:avLst>
              <a:gd name="adj" fmla="val 5130"/>
            </a:avLst>
          </a:prstGeom>
          <a:solidFill>
            <a:srgbClr val="D9EDF2">
              <a:alpha val="47000"/>
            </a:srgbClr>
          </a:solidFill>
          <a:ln w="7620">
            <a:solidFill>
              <a:srgbClr val="BFD3D8"/>
            </a:solidFill>
            <a:prstDash val="solid"/>
          </a:ln>
        </p:spPr>
        <p:txBody>
          <a:bodyPr/>
          <a:lstStyle/>
          <a:p>
            <a:endParaRPr lang="en-IN" b="1">
              <a:solidFill>
                <a:srgbClr val="002060"/>
              </a:solidFill>
            </a:endParaRPr>
          </a:p>
        </p:txBody>
      </p:sp>
      <p:pic>
        <p:nvPicPr>
          <p:cNvPr id="30" name="Image 10" descr="preencoded.png">
            <a:extLst>
              <a:ext uri="{FF2B5EF4-FFF2-40B4-BE49-F238E27FC236}">
                <a16:creationId xmlns:a16="http://schemas.microsoft.com/office/drawing/2014/main" id="{53B760C7-30B4-6ACE-7B1A-F0FB96A0C31E}"/>
              </a:ext>
            </a:extLst>
          </p:cNvPr>
          <p:cNvPicPr>
            <a:picLocks noChangeAspect="1"/>
          </p:cNvPicPr>
          <p:nvPr/>
        </p:nvPicPr>
        <p:blipFill>
          <a:blip r:embed="rId17"/>
          <a:stretch>
            <a:fillRect/>
          </a:stretch>
        </p:blipFill>
        <p:spPr>
          <a:xfrm>
            <a:off x="6314996" y="4656924"/>
            <a:ext cx="432000" cy="432000"/>
          </a:xfrm>
          <a:prstGeom prst="rect">
            <a:avLst/>
          </a:prstGeom>
        </p:spPr>
      </p:pic>
      <p:pic>
        <p:nvPicPr>
          <p:cNvPr id="31" name="Image 11" descr="preencoded.png">
            <a:extLst>
              <a:ext uri="{FF2B5EF4-FFF2-40B4-BE49-F238E27FC236}">
                <a16:creationId xmlns:a16="http://schemas.microsoft.com/office/drawing/2014/main" id="{C86F6805-0F47-8A4B-DF17-AF39C2A19DE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055626" y="4396761"/>
            <a:ext cx="174069" cy="174069"/>
          </a:xfrm>
          <a:prstGeom prst="rect">
            <a:avLst/>
          </a:prstGeom>
        </p:spPr>
      </p:pic>
      <p:sp>
        <p:nvSpPr>
          <p:cNvPr id="32" name="Text 18">
            <a:extLst>
              <a:ext uri="{FF2B5EF4-FFF2-40B4-BE49-F238E27FC236}">
                <a16:creationId xmlns:a16="http://schemas.microsoft.com/office/drawing/2014/main" id="{174C1C58-5188-2CBB-CC37-786E5A20DAEA}"/>
              </a:ext>
            </a:extLst>
          </p:cNvPr>
          <p:cNvSpPr/>
          <p:nvPr/>
        </p:nvSpPr>
        <p:spPr>
          <a:xfrm>
            <a:off x="6824743" y="4702049"/>
            <a:ext cx="3076516" cy="227117"/>
          </a:xfrm>
          <a:prstGeom prst="rect">
            <a:avLst/>
          </a:prstGeom>
          <a:noFill/>
          <a:ln/>
        </p:spPr>
        <p:txBody>
          <a:bodyPr wrap="square" lIns="0" tIns="0" rIns="0" bIns="0" rtlCol="0" anchor="ctr"/>
          <a:lstStyle/>
          <a:p>
            <a:r>
              <a:rPr lang="en-US" sz="2400" b="1" dirty="0">
                <a:solidFill>
                  <a:srgbClr val="15213F"/>
                </a:solidFill>
                <a:latin typeface="+mj-lt"/>
                <a:ea typeface="Roboto Slab" pitchFamily="34" charset="-122"/>
              </a:rPr>
              <a:t>Financial Viability</a:t>
            </a:r>
          </a:p>
        </p:txBody>
      </p:sp>
      <p:sp>
        <p:nvSpPr>
          <p:cNvPr id="33" name="Text 19">
            <a:extLst>
              <a:ext uri="{FF2B5EF4-FFF2-40B4-BE49-F238E27FC236}">
                <a16:creationId xmlns:a16="http://schemas.microsoft.com/office/drawing/2014/main" id="{A1A57D9F-4DB5-1357-52AE-97B6425F4510}"/>
              </a:ext>
            </a:extLst>
          </p:cNvPr>
          <p:cNvSpPr/>
          <p:nvPr/>
        </p:nvSpPr>
        <p:spPr>
          <a:xfrm>
            <a:off x="6289219" y="5290968"/>
            <a:ext cx="4838641" cy="876313"/>
          </a:xfrm>
          <a:prstGeom prst="rect">
            <a:avLst/>
          </a:prstGeom>
          <a:noFill/>
          <a:ln/>
        </p:spPr>
        <p:txBody>
          <a:bodyPr wrap="square" lIns="0" tIns="0" rIns="0" bIns="0" rtlCol="0" anchor="ctr"/>
          <a:lstStyle/>
          <a:p>
            <a:pPr algn="just"/>
            <a:r>
              <a:rPr lang="en-US" sz="2000" dirty="0">
                <a:solidFill>
                  <a:srgbClr val="15213F"/>
                </a:solidFill>
                <a:latin typeface="Aptos Display" panose="020B0004020202020204" pitchFamily="34" charset="0"/>
                <a:ea typeface="Roboto" pitchFamily="34" charset="-122"/>
                <a:cs typeface="Roboto" pitchFamily="34" charset="-120"/>
              </a:rPr>
              <a:t>Documented reduction in water losses, improved revenue collection efficiency, and demonstrated financial sustainability of water supply schemes at community level.</a:t>
            </a:r>
          </a:p>
        </p:txBody>
      </p:sp>
      <p:sp>
        <p:nvSpPr>
          <p:cNvPr id="37" name="Text 0">
            <a:extLst>
              <a:ext uri="{FF2B5EF4-FFF2-40B4-BE49-F238E27FC236}">
                <a16:creationId xmlns:a16="http://schemas.microsoft.com/office/drawing/2014/main" id="{BCEA2241-2D21-0A9C-CDA0-730C345BF88F}"/>
              </a:ext>
            </a:extLst>
          </p:cNvPr>
          <p:cNvSpPr/>
          <p:nvPr/>
        </p:nvSpPr>
        <p:spPr>
          <a:xfrm>
            <a:off x="0" y="1"/>
            <a:ext cx="12159916" cy="417194"/>
          </a:xfrm>
          <a:prstGeom prst="rect">
            <a:avLst/>
          </a:prstGeom>
          <a:noFill/>
          <a:ln/>
        </p:spPr>
        <p:txBody>
          <a:bodyPr wrap="none" lIns="0" tIns="0" rIns="0" bIns="0" rtlCol="0" anchor="ctr"/>
          <a:lstStyle/>
          <a:p>
            <a:pPr algn="ctr">
              <a:lnSpc>
                <a:spcPct val="150000"/>
              </a:lnSpc>
            </a:pPr>
            <a:r>
              <a:rPr lang="en-US" sz="2800" b="1" dirty="0">
                <a:latin typeface="+mj-lt"/>
                <a:ea typeface="Instrument Sans Semi Bold" pitchFamily="34" charset="-122"/>
                <a:cs typeface="Instrument Sans Semi Bold" pitchFamily="34" charset="-120"/>
              </a:rPr>
              <a:t>Expected outcomes</a:t>
            </a:r>
            <a:endParaRPr lang="en-US" sz="2800" b="1" dirty="0">
              <a:latin typeface="+mj-lt"/>
            </a:endParaRPr>
          </a:p>
        </p:txBody>
      </p:sp>
    </p:spTree>
    <p:extLst>
      <p:ext uri="{BB962C8B-B14F-4D97-AF65-F5344CB8AC3E}">
        <p14:creationId xmlns:p14="http://schemas.microsoft.com/office/powerpoint/2010/main" val="32922467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900</TotalTime>
  <Words>2117</Words>
  <Application>Microsoft Office PowerPoint</Application>
  <PresentationFormat>Widescreen</PresentationFormat>
  <Paragraphs>217</Paragraphs>
  <Slides>17</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Aptos</vt:lpstr>
      <vt:lpstr>Aptos Display</vt:lpstr>
      <vt:lpstr>Arial</vt:lpstr>
      <vt:lpstr>Host Grotesk Light</vt:lpstr>
      <vt:lpstr>Host Grotesk Medium</vt:lpstr>
      <vt:lpstr>Instrument Sans Medium</vt:lpstr>
      <vt:lpstr>Instrument Sans Semi Bold</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Divya Chauhan</dc:creator>
  <cp:lastModifiedBy>Divya Chauhan</cp:lastModifiedBy>
  <cp:revision>2</cp:revision>
  <dcterms:created xsi:type="dcterms:W3CDTF">2025-11-18T05:43:27Z</dcterms:created>
  <dcterms:modified xsi:type="dcterms:W3CDTF">2025-11-26T17:53:25Z</dcterms:modified>
</cp:coreProperties>
</file>