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716" r:id="rId3"/>
  </p:sldMasterIdLst>
  <p:notesMasterIdLst>
    <p:notesMasterId r:id="rId52"/>
  </p:notesMasterIdLst>
  <p:sldIdLst>
    <p:sldId id="3307" r:id="rId4"/>
    <p:sldId id="2147376549" r:id="rId5"/>
    <p:sldId id="2147376829" r:id="rId6"/>
    <p:sldId id="2147376897" r:id="rId7"/>
    <p:sldId id="2147376825" r:id="rId8"/>
    <p:sldId id="2147376895" r:id="rId9"/>
    <p:sldId id="2147376828" r:id="rId10"/>
    <p:sldId id="2147376811" r:id="rId11"/>
    <p:sldId id="2147376821" r:id="rId12"/>
    <p:sldId id="2147376818" r:id="rId13"/>
    <p:sldId id="2147376655" r:id="rId14"/>
    <p:sldId id="2147376690" r:id="rId15"/>
    <p:sldId id="2147376662" r:id="rId16"/>
    <p:sldId id="2147376822" r:id="rId17"/>
    <p:sldId id="2147376824" r:id="rId18"/>
    <p:sldId id="2147376898" r:id="rId19"/>
    <p:sldId id="2147376899" r:id="rId20"/>
    <p:sldId id="365" r:id="rId21"/>
    <p:sldId id="2147376361" r:id="rId22"/>
    <p:sldId id="2147376551" r:id="rId23"/>
    <p:sldId id="2147376363" r:id="rId24"/>
    <p:sldId id="2147376386" r:id="rId25"/>
    <p:sldId id="2147376364" r:id="rId26"/>
    <p:sldId id="2147376388" r:id="rId27"/>
    <p:sldId id="2147376365" r:id="rId28"/>
    <p:sldId id="2147376390" r:id="rId29"/>
    <p:sldId id="2147376366" r:id="rId30"/>
    <p:sldId id="2147376392" r:id="rId31"/>
    <p:sldId id="2147376367" r:id="rId32"/>
    <p:sldId id="2147376394" r:id="rId33"/>
    <p:sldId id="2147376372" r:id="rId34"/>
    <p:sldId id="2147376402" r:id="rId35"/>
    <p:sldId id="2147376236" r:id="rId36"/>
    <p:sldId id="2147376237" r:id="rId37"/>
    <p:sldId id="2145709121" r:id="rId38"/>
    <p:sldId id="2145709072" r:id="rId39"/>
    <p:sldId id="2147376238" r:id="rId40"/>
    <p:sldId id="2147376239" r:id="rId41"/>
    <p:sldId id="2145709120" r:id="rId42"/>
    <p:sldId id="2145709066" r:id="rId43"/>
    <p:sldId id="2147376234" r:id="rId44"/>
    <p:sldId id="2147376542" r:id="rId45"/>
    <p:sldId id="2145709115" r:id="rId46"/>
    <p:sldId id="2145709056" r:id="rId47"/>
    <p:sldId id="2145709124" r:id="rId48"/>
    <p:sldId id="2145709080" r:id="rId49"/>
    <p:sldId id="2145709116" r:id="rId50"/>
    <p:sldId id="2145709058" r:id="rId51"/>
  </p:sldIdLst>
  <p:sldSz cx="12192000" cy="6858000"/>
  <p:notesSz cx="6797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59CB32-C763-118E-E290-71DB853B04DB}" name="Ashwani Mishra" initials="AM" userId="S::Ashwani.Mishra@in.ey.com::15d57bc9-d3a4-4ee8-885b-38ce2f0c857c" providerId="AD"/>
  <p188:author id="{33EB0DC6-B965-787E-5A9E-C2499ACE921B}" name="MD MP JAL NIGAM" initials="MM" userId="7d55715244b9c69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3F3"/>
    <a:srgbClr val="7B1D20"/>
    <a:srgbClr val="B0B3B9"/>
    <a:srgbClr val="44546A"/>
    <a:srgbClr val="D93A34"/>
    <a:srgbClr val="4472C4"/>
    <a:srgbClr val="4F91E9"/>
    <a:srgbClr val="4349C3"/>
    <a:srgbClr val="D7F2F3"/>
    <a:srgbClr val="DAEE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2FEE62-6A17-47FA-A29C-3A874F836ECA}" v="7" dt="2025-12-04T12:04:25.9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microsoft.com/office/2018/10/relationships/authors" Target="author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microsoft.com/office/2016/11/relationships/changesInfo" Target="changesInfos/changesInfo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ant K Tiwari" userId="94ab7f94-4dc6-474c-9a49-34f940ad4691" providerId="ADAL" clId="{28676C4A-D94F-43D9-BF0D-53B490321EFD}"/>
    <pc:docChg chg="modSld">
      <pc:chgData name="Vasant K Tiwari" userId="94ab7f94-4dc6-474c-9a49-34f940ad4691" providerId="ADAL" clId="{28676C4A-D94F-43D9-BF0D-53B490321EFD}" dt="2025-04-28T08:23:06.320" v="90" actId="20577"/>
      <pc:docMkLst>
        <pc:docMk/>
      </pc:docMkLst>
      <pc:sldChg chg="modSp mod">
        <pc:chgData name="Vasant K Tiwari" userId="94ab7f94-4dc6-474c-9a49-34f940ad4691" providerId="ADAL" clId="{28676C4A-D94F-43D9-BF0D-53B490321EFD}" dt="2025-04-28T08:15:53.134" v="21" actId="14734"/>
        <pc:sldMkLst>
          <pc:docMk/>
          <pc:sldMk cId="2821300075" sldId="2147376683"/>
        </pc:sldMkLst>
      </pc:sldChg>
      <pc:sldChg chg="modSp mod">
        <pc:chgData name="Vasant K Tiwari" userId="94ab7f94-4dc6-474c-9a49-34f940ad4691" providerId="ADAL" clId="{28676C4A-D94F-43D9-BF0D-53B490321EFD}" dt="2025-04-28T08:23:06.320" v="90" actId="20577"/>
        <pc:sldMkLst>
          <pc:docMk/>
          <pc:sldMk cId="472797964" sldId="2147376701"/>
        </pc:sldMkLst>
      </pc:sldChg>
    </pc:docChg>
  </pc:docChgLst>
  <pc:docChgLst>
    <pc:chgData name="Ashwani Mishra" userId="15d57bc9-d3a4-4ee8-885b-38ce2f0c857c" providerId="ADAL" clId="{58255C1B-CA5B-4030-81AD-5BFE9B9E2F4E}"/>
    <pc:docChg chg="undo custSel addSld delSld modSld">
      <pc:chgData name="Ashwani Mishra" userId="15d57bc9-d3a4-4ee8-885b-38ce2f0c857c" providerId="ADAL" clId="{58255C1B-CA5B-4030-81AD-5BFE9B9E2F4E}" dt="2025-10-10T08:05:03.589" v="875" actId="20577"/>
      <pc:docMkLst>
        <pc:docMk/>
      </pc:docMkLst>
      <pc:sldChg chg="modSp mod">
        <pc:chgData name="Ashwani Mishra" userId="15d57bc9-d3a4-4ee8-885b-38ce2f0c857c" providerId="ADAL" clId="{58255C1B-CA5B-4030-81AD-5BFE9B9E2F4E}" dt="2025-10-10T04:48:06.913" v="101" actId="1036"/>
        <pc:sldMkLst>
          <pc:docMk/>
          <pc:sldMk cId="3110451535" sldId="3307"/>
        </pc:sldMkLst>
      </pc:sldChg>
      <pc:sldChg chg="add">
        <pc:chgData name="Ashwani Mishra" userId="15d57bc9-d3a4-4ee8-885b-38ce2f0c857c" providerId="ADAL" clId="{58255C1B-CA5B-4030-81AD-5BFE9B9E2F4E}" dt="2025-10-10T05:22:46.785" v="234"/>
        <pc:sldMkLst>
          <pc:docMk/>
          <pc:sldMk cId="371834480" sldId="2145709158"/>
        </pc:sldMkLst>
      </pc:sldChg>
      <pc:sldChg chg="add">
        <pc:chgData name="Ashwani Mishra" userId="15d57bc9-d3a4-4ee8-885b-38ce2f0c857c" providerId="ADAL" clId="{58255C1B-CA5B-4030-81AD-5BFE9B9E2F4E}" dt="2025-10-10T05:22:46.785" v="234"/>
        <pc:sldMkLst>
          <pc:docMk/>
          <pc:sldMk cId="3280181473" sldId="2145709159"/>
        </pc:sldMkLst>
      </pc:sldChg>
      <pc:sldChg chg="add">
        <pc:chgData name="Ashwani Mishra" userId="15d57bc9-d3a4-4ee8-885b-38ce2f0c857c" providerId="ADAL" clId="{58255C1B-CA5B-4030-81AD-5BFE9B9E2F4E}" dt="2025-10-10T05:22:46.785" v="234"/>
        <pc:sldMkLst>
          <pc:docMk/>
          <pc:sldMk cId="2532955601" sldId="2145709160"/>
        </pc:sldMkLst>
      </pc:sldChg>
      <pc:sldChg chg="add">
        <pc:chgData name="Ashwani Mishra" userId="15d57bc9-d3a4-4ee8-885b-38ce2f0c857c" providerId="ADAL" clId="{58255C1B-CA5B-4030-81AD-5BFE9B9E2F4E}" dt="2025-10-10T05:22:46.785" v="234"/>
        <pc:sldMkLst>
          <pc:docMk/>
          <pc:sldMk cId="3198085423" sldId="2145709161"/>
        </pc:sldMkLst>
      </pc:sldChg>
      <pc:sldChg chg="add">
        <pc:chgData name="Ashwani Mishra" userId="15d57bc9-d3a4-4ee8-885b-38ce2f0c857c" providerId="ADAL" clId="{58255C1B-CA5B-4030-81AD-5BFE9B9E2F4E}" dt="2025-10-10T05:22:46.785" v="234"/>
        <pc:sldMkLst>
          <pc:docMk/>
          <pc:sldMk cId="1768831220" sldId="2145709162"/>
        </pc:sldMkLst>
      </pc:sldChg>
      <pc:sldChg chg="add">
        <pc:chgData name="Ashwani Mishra" userId="15d57bc9-d3a4-4ee8-885b-38ce2f0c857c" providerId="ADAL" clId="{58255C1B-CA5B-4030-81AD-5BFE9B9E2F4E}" dt="2025-10-10T05:22:46.785" v="234"/>
        <pc:sldMkLst>
          <pc:docMk/>
          <pc:sldMk cId="428146046" sldId="2145709163"/>
        </pc:sldMkLst>
      </pc:sldChg>
      <pc:sldChg chg="modSp add del mod">
        <pc:chgData name="Ashwani Mishra" userId="15d57bc9-d3a4-4ee8-885b-38ce2f0c857c" providerId="ADAL" clId="{58255C1B-CA5B-4030-81AD-5BFE9B9E2F4E}" dt="2025-10-10T08:05:03.589" v="875" actId="20577"/>
        <pc:sldMkLst>
          <pc:docMk/>
          <pc:sldMk cId="1056447260" sldId="2147376343"/>
        </pc:sldMkLst>
      </pc:sldChg>
      <pc:sldChg chg="add">
        <pc:chgData name="Ashwani Mishra" userId="15d57bc9-d3a4-4ee8-885b-38ce2f0c857c" providerId="ADAL" clId="{58255C1B-CA5B-4030-81AD-5BFE9B9E2F4E}" dt="2025-10-10T05:22:46.785" v="234"/>
        <pc:sldMkLst>
          <pc:docMk/>
          <pc:sldMk cId="2466421101" sldId="2147376344"/>
        </pc:sldMkLst>
      </pc:sldChg>
      <pc:sldChg chg="add">
        <pc:chgData name="Ashwani Mishra" userId="15d57bc9-d3a4-4ee8-885b-38ce2f0c857c" providerId="ADAL" clId="{58255C1B-CA5B-4030-81AD-5BFE9B9E2F4E}" dt="2025-10-10T05:22:46.785" v="234"/>
        <pc:sldMkLst>
          <pc:docMk/>
          <pc:sldMk cId="449038933" sldId="2147376345"/>
        </pc:sldMkLst>
      </pc:sldChg>
      <pc:sldChg chg="add">
        <pc:chgData name="Ashwani Mishra" userId="15d57bc9-d3a4-4ee8-885b-38ce2f0c857c" providerId="ADAL" clId="{58255C1B-CA5B-4030-81AD-5BFE9B9E2F4E}" dt="2025-10-10T05:22:46.785" v="234"/>
        <pc:sldMkLst>
          <pc:docMk/>
          <pc:sldMk cId="1348482614" sldId="2147376346"/>
        </pc:sldMkLst>
      </pc:sldChg>
      <pc:sldChg chg="add">
        <pc:chgData name="Ashwani Mishra" userId="15d57bc9-d3a4-4ee8-885b-38ce2f0c857c" providerId="ADAL" clId="{58255C1B-CA5B-4030-81AD-5BFE9B9E2F4E}" dt="2025-10-10T05:22:46.785" v="234"/>
        <pc:sldMkLst>
          <pc:docMk/>
          <pc:sldMk cId="646989462" sldId="2147376347"/>
        </pc:sldMkLst>
      </pc:sldChg>
      <pc:sldChg chg="add del">
        <pc:chgData name="Ashwani Mishra" userId="15d57bc9-d3a4-4ee8-885b-38ce2f0c857c" providerId="ADAL" clId="{58255C1B-CA5B-4030-81AD-5BFE9B9E2F4E}" dt="2025-10-10T05:22:00.391" v="231"/>
        <pc:sldMkLst>
          <pc:docMk/>
          <pc:sldMk cId="735065328" sldId="2147376485"/>
        </pc:sldMkLst>
      </pc:sldChg>
      <pc:sldChg chg="add del">
        <pc:chgData name="Ashwani Mishra" userId="15d57bc9-d3a4-4ee8-885b-38ce2f0c857c" providerId="ADAL" clId="{58255C1B-CA5B-4030-81AD-5BFE9B9E2F4E}" dt="2025-10-10T05:22:00.391" v="231"/>
        <pc:sldMkLst>
          <pc:docMk/>
          <pc:sldMk cId="3591180435" sldId="2147376488"/>
        </pc:sldMkLst>
      </pc:sldChg>
      <pc:sldChg chg="add del">
        <pc:chgData name="Ashwani Mishra" userId="15d57bc9-d3a4-4ee8-885b-38ce2f0c857c" providerId="ADAL" clId="{58255C1B-CA5B-4030-81AD-5BFE9B9E2F4E}" dt="2025-10-10T05:22:00.391" v="231"/>
        <pc:sldMkLst>
          <pc:docMk/>
          <pc:sldMk cId="210702992" sldId="2147376491"/>
        </pc:sldMkLst>
      </pc:sldChg>
      <pc:sldChg chg="add del">
        <pc:chgData name="Ashwani Mishra" userId="15d57bc9-d3a4-4ee8-885b-38ce2f0c857c" providerId="ADAL" clId="{58255C1B-CA5B-4030-81AD-5BFE9B9E2F4E}" dt="2025-10-10T05:22:00.391" v="231"/>
        <pc:sldMkLst>
          <pc:docMk/>
          <pc:sldMk cId="1432811128" sldId="2147376494"/>
        </pc:sldMkLst>
      </pc:sldChg>
      <pc:sldChg chg="modSp add del mod">
        <pc:chgData name="Ashwani Mishra" userId="15d57bc9-d3a4-4ee8-885b-38ce2f0c857c" providerId="ADAL" clId="{58255C1B-CA5B-4030-81AD-5BFE9B9E2F4E}" dt="2025-10-10T08:00:46.803" v="863" actId="1035"/>
        <pc:sldMkLst>
          <pc:docMk/>
          <pc:sldMk cId="2753229474" sldId="2147376497"/>
        </pc:sldMkLst>
      </pc:sldChg>
      <pc:sldChg chg="addSp delSp modSp add mod">
        <pc:chgData name="Ashwani Mishra" userId="15d57bc9-d3a4-4ee8-885b-38ce2f0c857c" providerId="ADAL" clId="{58255C1B-CA5B-4030-81AD-5BFE9B9E2F4E}" dt="2025-10-10T05:20:10.252" v="214" actId="20577"/>
        <pc:sldMkLst>
          <pc:docMk/>
          <pc:sldMk cId="699841221" sldId="2147376549"/>
        </pc:sldMkLst>
      </pc:sldChg>
      <pc:sldChg chg="modSp mod">
        <pc:chgData name="Ashwani Mishra" userId="15d57bc9-d3a4-4ee8-885b-38ce2f0c857c" providerId="ADAL" clId="{58255C1B-CA5B-4030-81AD-5BFE9B9E2F4E}" dt="2025-10-10T07:19:58.228" v="555" actId="20577"/>
        <pc:sldMkLst>
          <pc:docMk/>
          <pc:sldMk cId="65857030" sldId="2147376655"/>
        </pc:sldMkLst>
      </pc:sldChg>
      <pc:sldChg chg="addSp delSp modSp mod">
        <pc:chgData name="Ashwani Mishra" userId="15d57bc9-d3a4-4ee8-885b-38ce2f0c857c" providerId="ADAL" clId="{58255C1B-CA5B-4030-81AD-5BFE9B9E2F4E}" dt="2025-10-10T07:20:13.829" v="557" actId="123"/>
        <pc:sldMkLst>
          <pc:docMk/>
          <pc:sldMk cId="2385696139" sldId="2147376662"/>
        </pc:sldMkLst>
      </pc:sldChg>
      <pc:sldChg chg="modSp mod">
        <pc:chgData name="Ashwani Mishra" userId="15d57bc9-d3a4-4ee8-885b-38ce2f0c857c" providerId="ADAL" clId="{58255C1B-CA5B-4030-81AD-5BFE9B9E2F4E}" dt="2025-10-10T07:58:30.456" v="853" actId="20577"/>
        <pc:sldMkLst>
          <pc:docMk/>
          <pc:sldMk cId="1019174265" sldId="2147376690"/>
        </pc:sldMkLst>
      </pc:sldChg>
      <pc:sldChg chg="add del">
        <pc:chgData name="Ashwani Mishra" userId="15d57bc9-d3a4-4ee8-885b-38ce2f0c857c" providerId="ADAL" clId="{58255C1B-CA5B-4030-81AD-5BFE9B9E2F4E}" dt="2025-10-10T05:21:51.535" v="220" actId="47"/>
        <pc:sldMkLst>
          <pc:docMk/>
          <pc:sldMk cId="2310478322" sldId="2147376694"/>
        </pc:sldMkLst>
      </pc:sldChg>
      <pc:sldChg chg="del">
        <pc:chgData name="Ashwani Mishra" userId="15d57bc9-d3a4-4ee8-885b-38ce2f0c857c" providerId="ADAL" clId="{58255C1B-CA5B-4030-81AD-5BFE9B9E2F4E}" dt="2025-10-10T04:48:31.652" v="102" actId="2696"/>
        <pc:sldMkLst>
          <pc:docMk/>
          <pc:sldMk cId="3381334526" sldId="2147376694"/>
        </pc:sldMkLst>
      </pc:sldChg>
      <pc:sldChg chg="del">
        <pc:chgData name="Ashwani Mishra" userId="15d57bc9-d3a4-4ee8-885b-38ce2f0c857c" providerId="ADAL" clId="{58255C1B-CA5B-4030-81AD-5BFE9B9E2F4E}" dt="2025-10-10T04:48:31.652" v="102" actId="2696"/>
        <pc:sldMkLst>
          <pc:docMk/>
          <pc:sldMk cId="2648942392" sldId="2147376724"/>
        </pc:sldMkLst>
      </pc:sldChg>
      <pc:sldChg chg="add del">
        <pc:chgData name="Ashwani Mishra" userId="15d57bc9-d3a4-4ee8-885b-38ce2f0c857c" providerId="ADAL" clId="{58255C1B-CA5B-4030-81AD-5BFE9B9E2F4E}" dt="2025-10-10T05:21:52.342" v="221" actId="47"/>
        <pc:sldMkLst>
          <pc:docMk/>
          <pc:sldMk cId="3178468966" sldId="2147376724"/>
        </pc:sldMkLst>
      </pc:sldChg>
      <pc:sldChg chg="del">
        <pc:chgData name="Ashwani Mishra" userId="15d57bc9-d3a4-4ee8-885b-38ce2f0c857c" providerId="ADAL" clId="{58255C1B-CA5B-4030-81AD-5BFE9B9E2F4E}" dt="2025-10-10T05:28:23.478" v="235" actId="47"/>
        <pc:sldMkLst>
          <pc:docMk/>
          <pc:sldMk cId="4174174000" sldId="2147376733"/>
        </pc:sldMkLst>
      </pc:sldChg>
      <pc:sldChg chg="del">
        <pc:chgData name="Ashwani Mishra" userId="15d57bc9-d3a4-4ee8-885b-38ce2f0c857c" providerId="ADAL" clId="{58255C1B-CA5B-4030-81AD-5BFE9B9E2F4E}" dt="2025-10-10T04:48:31.652" v="102" actId="2696"/>
        <pc:sldMkLst>
          <pc:docMk/>
          <pc:sldMk cId="587208613" sldId="2147376809"/>
        </pc:sldMkLst>
      </pc:sldChg>
      <pc:sldChg chg="add del">
        <pc:chgData name="Ashwani Mishra" userId="15d57bc9-d3a4-4ee8-885b-38ce2f0c857c" providerId="ADAL" clId="{58255C1B-CA5B-4030-81AD-5BFE9B9E2F4E}" dt="2025-10-10T05:21:52.800" v="222" actId="47"/>
        <pc:sldMkLst>
          <pc:docMk/>
          <pc:sldMk cId="3859789859" sldId="2147376809"/>
        </pc:sldMkLst>
      </pc:sldChg>
      <pc:sldChg chg="add del">
        <pc:chgData name="Ashwani Mishra" userId="15d57bc9-d3a4-4ee8-885b-38ce2f0c857c" providerId="ADAL" clId="{58255C1B-CA5B-4030-81AD-5BFE9B9E2F4E}" dt="2025-10-10T05:21:53.558" v="224" actId="47"/>
        <pc:sldMkLst>
          <pc:docMk/>
          <pc:sldMk cId="1425751083" sldId="2147376810"/>
        </pc:sldMkLst>
      </pc:sldChg>
      <pc:sldChg chg="del">
        <pc:chgData name="Ashwani Mishra" userId="15d57bc9-d3a4-4ee8-885b-38ce2f0c857c" providerId="ADAL" clId="{58255C1B-CA5B-4030-81AD-5BFE9B9E2F4E}" dt="2025-10-10T04:48:31.652" v="102" actId="2696"/>
        <pc:sldMkLst>
          <pc:docMk/>
          <pc:sldMk cId="1741642060" sldId="2147376810"/>
        </pc:sldMkLst>
      </pc:sldChg>
      <pc:sldChg chg="addSp delSp modSp add del mod">
        <pc:chgData name="Ashwani Mishra" userId="15d57bc9-d3a4-4ee8-885b-38ce2f0c857c" providerId="ADAL" clId="{58255C1B-CA5B-4030-81AD-5BFE9B9E2F4E}" dt="2025-10-10T07:47:57.877" v="843" actId="1076"/>
        <pc:sldMkLst>
          <pc:docMk/>
          <pc:sldMk cId="800246028" sldId="2147376811"/>
        </pc:sldMkLst>
      </pc:sldChg>
      <pc:sldChg chg="add">
        <pc:chgData name="Ashwani Mishra" userId="15d57bc9-d3a4-4ee8-885b-38ce2f0c857c" providerId="ADAL" clId="{58255C1B-CA5B-4030-81AD-5BFE9B9E2F4E}" dt="2025-10-10T08:02:19.156" v="865"/>
        <pc:sldMkLst>
          <pc:docMk/>
          <pc:sldMk cId="241392710" sldId="2147376812"/>
        </pc:sldMkLst>
      </pc:sldChg>
      <pc:sldChg chg="addSp delSp modSp add del mod">
        <pc:chgData name="Ashwani Mishra" userId="15d57bc9-d3a4-4ee8-885b-38ce2f0c857c" providerId="ADAL" clId="{58255C1B-CA5B-4030-81AD-5BFE9B9E2F4E}" dt="2025-10-10T08:02:15.973" v="864" actId="2696"/>
        <pc:sldMkLst>
          <pc:docMk/>
          <pc:sldMk cId="2805198689" sldId="2147376812"/>
        </pc:sldMkLst>
      </pc:sldChg>
      <pc:sldChg chg="del">
        <pc:chgData name="Ashwani Mishra" userId="15d57bc9-d3a4-4ee8-885b-38ce2f0c857c" providerId="ADAL" clId="{58255C1B-CA5B-4030-81AD-5BFE9B9E2F4E}" dt="2025-10-10T07:21:13.373" v="559" actId="47"/>
        <pc:sldMkLst>
          <pc:docMk/>
          <pc:sldMk cId="2646335991" sldId="2147376813"/>
        </pc:sldMkLst>
      </pc:sldChg>
      <pc:sldChg chg="del">
        <pc:chgData name="Ashwani Mishra" userId="15d57bc9-d3a4-4ee8-885b-38ce2f0c857c" providerId="ADAL" clId="{58255C1B-CA5B-4030-81AD-5BFE9B9E2F4E}" dt="2025-10-10T07:21:13.373" v="559" actId="47"/>
        <pc:sldMkLst>
          <pc:docMk/>
          <pc:sldMk cId="2376137085" sldId="2147376814"/>
        </pc:sldMkLst>
      </pc:sldChg>
      <pc:sldChg chg="del">
        <pc:chgData name="Ashwani Mishra" userId="15d57bc9-d3a4-4ee8-885b-38ce2f0c857c" providerId="ADAL" clId="{58255C1B-CA5B-4030-81AD-5BFE9B9E2F4E}" dt="2025-10-10T07:21:13.373" v="559" actId="47"/>
        <pc:sldMkLst>
          <pc:docMk/>
          <pc:sldMk cId="2308069274" sldId="2147376815"/>
        </pc:sldMkLst>
      </pc:sldChg>
      <pc:sldChg chg="del">
        <pc:chgData name="Ashwani Mishra" userId="15d57bc9-d3a4-4ee8-885b-38ce2f0c857c" providerId="ADAL" clId="{58255C1B-CA5B-4030-81AD-5BFE9B9E2F4E}" dt="2025-10-10T07:21:13.373" v="559" actId="47"/>
        <pc:sldMkLst>
          <pc:docMk/>
          <pc:sldMk cId="4058984160" sldId="2147376816"/>
        </pc:sldMkLst>
      </pc:sldChg>
      <pc:sldChg chg="modSp mod">
        <pc:chgData name="Ashwani Mishra" userId="15d57bc9-d3a4-4ee8-885b-38ce2f0c857c" providerId="ADAL" clId="{58255C1B-CA5B-4030-81AD-5BFE9B9E2F4E}" dt="2025-10-10T06:07:27.593" v="436" actId="1035"/>
        <pc:sldMkLst>
          <pc:docMk/>
          <pc:sldMk cId="2288877950" sldId="2147376818"/>
        </pc:sldMkLst>
      </pc:sldChg>
      <pc:sldChg chg="del">
        <pc:chgData name="Ashwani Mishra" userId="15d57bc9-d3a4-4ee8-885b-38ce2f0c857c" providerId="ADAL" clId="{58255C1B-CA5B-4030-81AD-5BFE9B9E2F4E}" dt="2025-10-10T04:48:31.652" v="102" actId="2696"/>
        <pc:sldMkLst>
          <pc:docMk/>
          <pc:sldMk cId="2290317262" sldId="2147376819"/>
        </pc:sldMkLst>
      </pc:sldChg>
      <pc:sldChg chg="add del">
        <pc:chgData name="Ashwani Mishra" userId="15d57bc9-d3a4-4ee8-885b-38ce2f0c857c" providerId="ADAL" clId="{58255C1B-CA5B-4030-81AD-5BFE9B9E2F4E}" dt="2025-10-10T05:21:53.146" v="223" actId="47"/>
        <pc:sldMkLst>
          <pc:docMk/>
          <pc:sldMk cId="3792770953" sldId="2147376819"/>
        </pc:sldMkLst>
      </pc:sldChg>
      <pc:sldChg chg="del">
        <pc:chgData name="Ashwani Mishra" userId="15d57bc9-d3a4-4ee8-885b-38ce2f0c857c" providerId="ADAL" clId="{58255C1B-CA5B-4030-81AD-5BFE9B9E2F4E}" dt="2025-10-10T04:48:31.652" v="102" actId="2696"/>
        <pc:sldMkLst>
          <pc:docMk/>
          <pc:sldMk cId="964177263" sldId="2147376820"/>
        </pc:sldMkLst>
      </pc:sldChg>
      <pc:sldChg chg="add del">
        <pc:chgData name="Ashwani Mishra" userId="15d57bc9-d3a4-4ee8-885b-38ce2f0c857c" providerId="ADAL" clId="{58255C1B-CA5B-4030-81AD-5BFE9B9E2F4E}" dt="2025-10-10T05:21:54.052" v="225" actId="47"/>
        <pc:sldMkLst>
          <pc:docMk/>
          <pc:sldMk cId="2239977801" sldId="2147376820"/>
        </pc:sldMkLst>
      </pc:sldChg>
      <pc:sldChg chg="addSp delSp modSp mod setBg">
        <pc:chgData name="Ashwani Mishra" userId="15d57bc9-d3a4-4ee8-885b-38ce2f0c857c" providerId="ADAL" clId="{58255C1B-CA5B-4030-81AD-5BFE9B9E2F4E}" dt="2025-10-10T06:07:10.341" v="426" actId="1035"/>
        <pc:sldMkLst>
          <pc:docMk/>
          <pc:sldMk cId="674694698" sldId="2147376821"/>
        </pc:sldMkLst>
      </pc:sldChg>
      <pc:sldChg chg="addSp delSp modSp add mod">
        <pc:chgData name="Ashwani Mishra" userId="15d57bc9-d3a4-4ee8-885b-38ce2f0c857c" providerId="ADAL" clId="{58255C1B-CA5B-4030-81AD-5BFE9B9E2F4E}" dt="2025-10-10T04:50:22.903" v="137"/>
        <pc:sldMkLst>
          <pc:docMk/>
          <pc:sldMk cId="3385569467" sldId="2147376825"/>
        </pc:sldMkLst>
      </pc:sldChg>
      <pc:sldChg chg="modSp add mod">
        <pc:chgData name="Ashwani Mishra" userId="15d57bc9-d3a4-4ee8-885b-38ce2f0c857c" providerId="ADAL" clId="{58255C1B-CA5B-4030-81AD-5BFE9B9E2F4E}" dt="2025-10-10T07:32:51.699" v="623" actId="948"/>
        <pc:sldMkLst>
          <pc:docMk/>
          <pc:sldMk cId="972955253" sldId="2147376826"/>
        </pc:sldMkLst>
      </pc:sldChg>
      <pc:sldChg chg="add del">
        <pc:chgData name="Ashwani Mishra" userId="15d57bc9-d3a4-4ee8-885b-38ce2f0c857c" providerId="ADAL" clId="{58255C1B-CA5B-4030-81AD-5BFE9B9E2F4E}" dt="2025-10-10T05:22:38.712" v="233"/>
        <pc:sldMkLst>
          <pc:docMk/>
          <pc:sldMk cId="2377174464" sldId="2147376826"/>
        </pc:sldMkLst>
      </pc:sldChg>
      <pc:sldChg chg="addSp delSp modSp add mod">
        <pc:chgData name="Ashwani Mishra" userId="15d57bc9-d3a4-4ee8-885b-38ce2f0c857c" providerId="ADAL" clId="{58255C1B-CA5B-4030-81AD-5BFE9B9E2F4E}" dt="2025-10-10T06:52:48.436" v="494" actId="14100"/>
        <pc:sldMkLst>
          <pc:docMk/>
          <pc:sldMk cId="610361347" sldId="2147376827"/>
        </pc:sldMkLst>
      </pc:sldChg>
      <pc:sldChg chg="add del">
        <pc:chgData name="Ashwani Mishra" userId="15d57bc9-d3a4-4ee8-885b-38ce2f0c857c" providerId="ADAL" clId="{58255C1B-CA5B-4030-81AD-5BFE9B9E2F4E}" dt="2025-10-10T05:22:38.712" v="233"/>
        <pc:sldMkLst>
          <pc:docMk/>
          <pc:sldMk cId="3589124433" sldId="2147376827"/>
        </pc:sldMkLst>
      </pc:sldChg>
      <pc:sldChg chg="modSp add mod">
        <pc:chgData name="Ashwani Mishra" userId="15d57bc9-d3a4-4ee8-885b-38ce2f0c857c" providerId="ADAL" clId="{58255C1B-CA5B-4030-81AD-5BFE9B9E2F4E}" dt="2025-10-10T07:48:23.474" v="844" actId="948"/>
        <pc:sldMkLst>
          <pc:docMk/>
          <pc:sldMk cId="1221597347" sldId="2147376828"/>
        </pc:sldMkLst>
      </pc:sldChg>
      <pc:sldChg chg="add del">
        <pc:chgData name="Ashwani Mishra" userId="15d57bc9-d3a4-4ee8-885b-38ce2f0c857c" providerId="ADAL" clId="{58255C1B-CA5B-4030-81AD-5BFE9B9E2F4E}" dt="2025-10-10T05:22:38.712" v="233"/>
        <pc:sldMkLst>
          <pc:docMk/>
          <pc:sldMk cId="3155619603" sldId="2147376828"/>
        </pc:sldMkLst>
      </pc:sldChg>
      <pc:sldChg chg="addSp delSp modSp add mod">
        <pc:chgData name="Ashwani Mishra" userId="15d57bc9-d3a4-4ee8-885b-38ce2f0c857c" providerId="ADAL" clId="{58255C1B-CA5B-4030-81AD-5BFE9B9E2F4E}" dt="2025-10-10T07:55:38.864" v="846" actId="207"/>
        <pc:sldMkLst>
          <pc:docMk/>
          <pc:sldMk cId="458377647" sldId="2147376829"/>
        </pc:sldMkLst>
      </pc:sldChg>
      <pc:sldChg chg="add del">
        <pc:chgData name="Ashwani Mishra" userId="15d57bc9-d3a4-4ee8-885b-38ce2f0c857c" providerId="ADAL" clId="{58255C1B-CA5B-4030-81AD-5BFE9B9E2F4E}" dt="2025-10-10T06:33:54.309" v="440"/>
        <pc:sldMkLst>
          <pc:docMk/>
          <pc:sldMk cId="693253594" sldId="2147376829"/>
        </pc:sldMkLst>
      </pc:sldChg>
      <pc:sldChg chg="add del">
        <pc:chgData name="Ashwani Mishra" userId="15d57bc9-d3a4-4ee8-885b-38ce2f0c857c" providerId="ADAL" clId="{58255C1B-CA5B-4030-81AD-5BFE9B9E2F4E}" dt="2025-10-10T06:33:47.940" v="438"/>
        <pc:sldMkLst>
          <pc:docMk/>
          <pc:sldMk cId="793125081" sldId="2147376829"/>
        </pc:sldMkLst>
      </pc:sldChg>
      <pc:sldChg chg="add del">
        <pc:chgData name="Ashwani Mishra" userId="15d57bc9-d3a4-4ee8-885b-38ce2f0c857c" providerId="ADAL" clId="{58255C1B-CA5B-4030-81AD-5BFE9B9E2F4E}" dt="2025-10-10T05:22:38.712" v="233"/>
        <pc:sldMkLst>
          <pc:docMk/>
          <pc:sldMk cId="2123418869" sldId="2147376829"/>
        </pc:sldMkLst>
      </pc:sldChg>
      <pc:sldChg chg="add del">
        <pc:chgData name="Ashwani Mishra" userId="15d57bc9-d3a4-4ee8-885b-38ce2f0c857c" providerId="ADAL" clId="{58255C1B-CA5B-4030-81AD-5BFE9B9E2F4E}" dt="2025-10-10T05:22:38.712" v="233"/>
        <pc:sldMkLst>
          <pc:docMk/>
          <pc:sldMk cId="3665893940" sldId="2147376830"/>
        </pc:sldMkLst>
      </pc:sldChg>
      <pc:sldMasterChg chg="delSldLayout">
        <pc:chgData name="Ashwani Mishra" userId="15d57bc9-d3a4-4ee8-885b-38ce2f0c857c" providerId="ADAL" clId="{58255C1B-CA5B-4030-81AD-5BFE9B9E2F4E}" dt="2025-10-10T05:28:23.478" v="235" actId="47"/>
        <pc:sldMasterMkLst>
          <pc:docMk/>
          <pc:sldMasterMk cId="3543994770" sldId="2147483648"/>
        </pc:sldMasterMkLst>
        <pc:sldLayoutChg chg="del">
          <pc:chgData name="Ashwani Mishra" userId="15d57bc9-d3a4-4ee8-885b-38ce2f0c857c" providerId="ADAL" clId="{58255C1B-CA5B-4030-81AD-5BFE9B9E2F4E}" dt="2025-10-10T05:28:23.478" v="235" actId="47"/>
          <pc:sldLayoutMkLst>
            <pc:docMk/>
            <pc:sldMasterMk cId="3543994770" sldId="2147483648"/>
            <pc:sldLayoutMk cId="10003073" sldId="2147483715"/>
          </pc:sldLayoutMkLst>
        </pc:sldLayoutChg>
      </pc:sldMasterChg>
    </pc:docChg>
  </pc:docChgLst>
  <pc:docChgLst>
    <pc:chgData name="Vasant K Tiwari" userId="94ab7f94-4dc6-474c-9a49-34f940ad4691" providerId="ADAL" clId="{90BAF72D-E2D0-4195-A0B1-B23B5ED919EB}"/>
    <pc:docChg chg="custSel modSld sldOrd">
      <pc:chgData name="Vasant K Tiwari" userId="94ab7f94-4dc6-474c-9a49-34f940ad4691" providerId="ADAL" clId="{90BAF72D-E2D0-4195-A0B1-B23B5ED919EB}" dt="2025-01-31T07:18:04.912" v="136"/>
      <pc:docMkLst>
        <pc:docMk/>
      </pc:docMkLst>
      <pc:sldChg chg="modSp">
        <pc:chgData name="Vasant K Tiwari" userId="94ab7f94-4dc6-474c-9a49-34f940ad4691" providerId="ADAL" clId="{90BAF72D-E2D0-4195-A0B1-B23B5ED919EB}" dt="2025-01-31T07:13:25.346" v="82" actId="20577"/>
        <pc:sldMkLst>
          <pc:docMk/>
          <pc:sldMk cId="418202682" sldId="2147376615"/>
        </pc:sldMkLst>
      </pc:sldChg>
      <pc:sldChg chg="modSp">
        <pc:chgData name="Vasant K Tiwari" userId="94ab7f94-4dc6-474c-9a49-34f940ad4691" providerId="ADAL" clId="{90BAF72D-E2D0-4195-A0B1-B23B5ED919EB}" dt="2025-01-31T07:11:26.239" v="66"/>
        <pc:sldMkLst>
          <pc:docMk/>
          <pc:sldMk cId="222882548" sldId="2147376618"/>
        </pc:sldMkLst>
      </pc:sldChg>
      <pc:sldChg chg="modSp mod">
        <pc:chgData name="Vasant K Tiwari" userId="94ab7f94-4dc6-474c-9a49-34f940ad4691" providerId="ADAL" clId="{90BAF72D-E2D0-4195-A0B1-B23B5ED919EB}" dt="2025-01-31T07:07:09.093" v="56" actId="20577"/>
        <pc:sldMkLst>
          <pc:docMk/>
          <pc:sldMk cId="573594142" sldId="2147376639"/>
        </pc:sldMkLst>
      </pc:sldChg>
      <pc:sldChg chg="modSp mod">
        <pc:chgData name="Vasant K Tiwari" userId="94ab7f94-4dc6-474c-9a49-34f940ad4691" providerId="ADAL" clId="{90BAF72D-E2D0-4195-A0B1-B23B5ED919EB}" dt="2025-01-31T07:06:19.676" v="47" actId="20577"/>
        <pc:sldMkLst>
          <pc:docMk/>
          <pc:sldMk cId="3904791787" sldId="2147376640"/>
        </pc:sldMkLst>
      </pc:sldChg>
      <pc:sldChg chg="modSp mod">
        <pc:chgData name="Vasant K Tiwari" userId="94ab7f94-4dc6-474c-9a49-34f940ad4691" providerId="ADAL" clId="{90BAF72D-E2D0-4195-A0B1-B23B5ED919EB}" dt="2025-01-31T07:11:12.458" v="65" actId="20577"/>
        <pc:sldMkLst>
          <pc:docMk/>
          <pc:sldMk cId="1880987061" sldId="2147376652"/>
        </pc:sldMkLst>
      </pc:sldChg>
      <pc:sldChg chg="modSp mod">
        <pc:chgData name="Vasant K Tiwari" userId="94ab7f94-4dc6-474c-9a49-34f940ad4691" providerId="ADAL" clId="{90BAF72D-E2D0-4195-A0B1-B23B5ED919EB}" dt="2025-01-31T07:16:48.875" v="130" actId="20577"/>
        <pc:sldMkLst>
          <pc:docMk/>
          <pc:sldMk cId="2693517489" sldId="2147376657"/>
        </pc:sldMkLst>
      </pc:sldChg>
      <pc:sldChg chg="ord">
        <pc:chgData name="Vasant K Tiwari" userId="94ab7f94-4dc6-474c-9a49-34f940ad4691" providerId="ADAL" clId="{90BAF72D-E2D0-4195-A0B1-B23B5ED919EB}" dt="2025-01-31T07:12:00.389" v="68"/>
        <pc:sldMkLst>
          <pc:docMk/>
          <pc:sldMk cId="3339328872" sldId="2147376687"/>
        </pc:sldMkLst>
      </pc:sldChg>
      <pc:sldChg chg="ord">
        <pc:chgData name="Vasant K Tiwari" userId="94ab7f94-4dc6-474c-9a49-34f940ad4691" providerId="ADAL" clId="{90BAF72D-E2D0-4195-A0B1-B23B5ED919EB}" dt="2025-01-31T07:18:04.912" v="136"/>
        <pc:sldMkLst>
          <pc:docMk/>
          <pc:sldMk cId="498396269" sldId="2147376688"/>
        </pc:sldMkLst>
      </pc:sldChg>
    </pc:docChg>
  </pc:docChgLst>
  <pc:docChgLst>
    <pc:chgData name="Ashwani Mishra" userId="15d57bc9-d3a4-4ee8-885b-38ce2f0c857c" providerId="ADAL" clId="{F75B73C5-9EEA-4CB8-9E28-5725113F832A}"/>
    <pc:docChg chg="undo custSel addSld delSld modSld">
      <pc:chgData name="Ashwani Mishra" userId="15d57bc9-d3a4-4ee8-885b-38ce2f0c857c" providerId="ADAL" clId="{F75B73C5-9EEA-4CB8-9E28-5725113F832A}" dt="2025-01-11T10:51:37.806" v="401" actId="20577"/>
      <pc:docMkLst>
        <pc:docMk/>
      </pc:docMkLst>
      <pc:sldChg chg="addSp delSp modSp mod">
        <pc:chgData name="Ashwani Mishra" userId="15d57bc9-d3a4-4ee8-885b-38ce2f0c857c" providerId="ADAL" clId="{F75B73C5-9EEA-4CB8-9E28-5725113F832A}" dt="2025-01-11T10:16:10.811" v="92"/>
        <pc:sldMkLst>
          <pc:docMk/>
          <pc:sldMk cId="1745068061" sldId="2147376204"/>
        </pc:sldMkLst>
      </pc:sldChg>
      <pc:sldChg chg="modSp">
        <pc:chgData name="Ashwani Mishra" userId="15d57bc9-d3a4-4ee8-885b-38ce2f0c857c" providerId="ADAL" clId="{F75B73C5-9EEA-4CB8-9E28-5725113F832A}" dt="2025-01-11T10:26:35.984" v="104"/>
        <pc:sldMkLst>
          <pc:docMk/>
          <pc:sldMk cId="418202682" sldId="2147376615"/>
        </pc:sldMkLst>
      </pc:sldChg>
      <pc:sldChg chg="modSp mod">
        <pc:chgData name="Ashwani Mishra" userId="15d57bc9-d3a4-4ee8-885b-38ce2f0c857c" providerId="ADAL" clId="{F75B73C5-9EEA-4CB8-9E28-5725113F832A}" dt="2025-01-11T09:26:27.430" v="24" actId="166"/>
        <pc:sldMkLst>
          <pc:docMk/>
          <pc:sldMk cId="573594142" sldId="2147376639"/>
        </pc:sldMkLst>
      </pc:sldChg>
      <pc:sldChg chg="modSp">
        <pc:chgData name="Ashwani Mishra" userId="15d57bc9-d3a4-4ee8-885b-38ce2f0c857c" providerId="ADAL" clId="{F75B73C5-9EEA-4CB8-9E28-5725113F832A}" dt="2025-01-11T10:47:11.550" v="398"/>
        <pc:sldMkLst>
          <pc:docMk/>
          <pc:sldMk cId="3904791787" sldId="2147376640"/>
        </pc:sldMkLst>
      </pc:sldChg>
      <pc:sldChg chg="modSp mod">
        <pc:chgData name="Ashwani Mishra" userId="15d57bc9-d3a4-4ee8-885b-38ce2f0c857c" providerId="ADAL" clId="{F75B73C5-9EEA-4CB8-9E28-5725113F832A}" dt="2025-01-11T09:27:03.023" v="28" actId="33524"/>
        <pc:sldMkLst>
          <pc:docMk/>
          <pc:sldMk cId="3451777235" sldId="2147376644"/>
        </pc:sldMkLst>
      </pc:sldChg>
      <pc:sldChg chg="addSp modSp mod">
        <pc:chgData name="Ashwani Mishra" userId="15d57bc9-d3a4-4ee8-885b-38ce2f0c857c" providerId="ADAL" clId="{F75B73C5-9EEA-4CB8-9E28-5725113F832A}" dt="2025-01-11T09:24:56.750" v="9"/>
        <pc:sldMkLst>
          <pc:docMk/>
          <pc:sldMk cId="2245506137" sldId="2147376645"/>
        </pc:sldMkLst>
      </pc:sldChg>
      <pc:sldChg chg="addSp delSp modSp add del mod modCm">
        <pc:chgData name="Ashwani Mishra" userId="15d57bc9-d3a4-4ee8-885b-38ce2f0c857c" providerId="ADAL" clId="{F75B73C5-9EEA-4CB8-9E28-5725113F832A}" dt="2025-01-11T10:13:49.058" v="84" actId="47"/>
        <pc:sldMkLst>
          <pc:docMk/>
          <pc:sldMk cId="380546942" sldId="2147376647"/>
        </pc:sldMkLst>
        <pc:extLst>
          <p:ext xmlns:p="http://schemas.openxmlformats.org/presentationml/2006/main" uri="{D6D511B9-2390-475A-947B-AFAB55BFBCF1}">
            <pc226:cmChg xmlns:pc226="http://schemas.microsoft.com/office/powerpoint/2022/06/main/command" chg="mod">
              <pc226:chgData name="Ashwani Mishra" userId="15d57bc9-d3a4-4ee8-885b-38ce2f0c857c" providerId="ADAL" clId="{F75B73C5-9EEA-4CB8-9E28-5725113F832A}" dt="2025-01-11T10:08:35.178" v="43" actId="478"/>
              <pc2:cmMkLst xmlns:pc2="http://schemas.microsoft.com/office/powerpoint/2019/9/main/command">
                <pc:docMk/>
                <pc:sldMk cId="380546942" sldId="2147376647"/>
                <pc2:cmMk id="{E1CA6E03-D42A-47E2-8DD0-20D0F9BEE4AB}"/>
              </pc2:cmMkLst>
            </pc226:cmChg>
          </p:ext>
        </pc:extLst>
      </pc:sldChg>
      <pc:sldChg chg="modSp mod">
        <pc:chgData name="Ashwani Mishra" userId="15d57bc9-d3a4-4ee8-885b-38ce2f0c857c" providerId="ADAL" clId="{F75B73C5-9EEA-4CB8-9E28-5725113F832A}" dt="2025-01-11T10:15:21.653" v="85" actId="1076"/>
        <pc:sldMkLst>
          <pc:docMk/>
          <pc:sldMk cId="1880987061" sldId="2147376652"/>
        </pc:sldMkLst>
      </pc:sldChg>
      <pc:sldChg chg="modSp mod">
        <pc:chgData name="Ashwani Mishra" userId="15d57bc9-d3a4-4ee8-885b-38ce2f0c857c" providerId="ADAL" clId="{F75B73C5-9EEA-4CB8-9E28-5725113F832A}" dt="2025-01-11T09:27:21.720" v="29" actId="1076"/>
        <pc:sldMkLst>
          <pc:docMk/>
          <pc:sldMk cId="2607777140" sldId="2147376653"/>
        </pc:sldMkLst>
      </pc:sldChg>
      <pc:sldChg chg="modSp">
        <pc:chgData name="Ashwani Mishra" userId="15d57bc9-d3a4-4ee8-885b-38ce2f0c857c" providerId="ADAL" clId="{F75B73C5-9EEA-4CB8-9E28-5725113F832A}" dt="2025-01-11T10:26:58.792" v="106"/>
        <pc:sldMkLst>
          <pc:docMk/>
          <pc:sldMk cId="1798390384" sldId="2147376678"/>
        </pc:sldMkLst>
      </pc:sldChg>
      <pc:sldChg chg="modSp">
        <pc:chgData name="Ashwani Mishra" userId="15d57bc9-d3a4-4ee8-885b-38ce2f0c857c" providerId="ADAL" clId="{F75B73C5-9EEA-4CB8-9E28-5725113F832A}" dt="2025-01-11T10:27:11.722" v="108"/>
        <pc:sldMkLst>
          <pc:docMk/>
          <pc:sldMk cId="4018150978" sldId="2147376679"/>
        </pc:sldMkLst>
      </pc:sldChg>
      <pc:sldChg chg="modSp">
        <pc:chgData name="Ashwani Mishra" userId="15d57bc9-d3a4-4ee8-885b-38ce2f0c857c" providerId="ADAL" clId="{F75B73C5-9EEA-4CB8-9E28-5725113F832A}" dt="2025-01-11T10:27:21.903" v="110"/>
        <pc:sldMkLst>
          <pc:docMk/>
          <pc:sldMk cId="2874477601" sldId="2147376680"/>
        </pc:sldMkLst>
      </pc:sldChg>
      <pc:sldChg chg="modSp">
        <pc:chgData name="Ashwani Mishra" userId="15d57bc9-d3a4-4ee8-885b-38ce2f0c857c" providerId="ADAL" clId="{F75B73C5-9EEA-4CB8-9E28-5725113F832A}" dt="2025-01-11T10:27:29.754" v="112"/>
        <pc:sldMkLst>
          <pc:docMk/>
          <pc:sldMk cId="2883708937" sldId="2147376681"/>
        </pc:sldMkLst>
      </pc:sldChg>
      <pc:sldChg chg="addSp delSp modSp add mod">
        <pc:chgData name="Ashwani Mishra" userId="15d57bc9-d3a4-4ee8-885b-38ce2f0c857c" providerId="ADAL" clId="{F75B73C5-9EEA-4CB8-9E28-5725113F832A}" dt="2025-01-11T10:13:37.940" v="83"/>
        <pc:sldMkLst>
          <pc:docMk/>
          <pc:sldMk cId="3339328872" sldId="2147376687"/>
        </pc:sldMkLst>
      </pc:sldChg>
      <pc:sldChg chg="addSp delSp modSp add mod">
        <pc:chgData name="Ashwani Mishra" userId="15d57bc9-d3a4-4ee8-885b-38ce2f0c857c" providerId="ADAL" clId="{F75B73C5-9EEA-4CB8-9E28-5725113F832A}" dt="2025-01-11T10:51:37.806" v="401" actId="20577"/>
        <pc:sldMkLst>
          <pc:docMk/>
          <pc:sldMk cId="498396269" sldId="2147376688"/>
        </pc:sldMkLst>
      </pc:sldChg>
    </pc:docChg>
  </pc:docChgLst>
  <pc:docChgLst>
    <pc:chgData name="Vasant K Tiwari" userId="94ab7f94-4dc6-474c-9a49-34f940ad4691" providerId="ADAL" clId="{732C53FF-7592-4287-B992-B2222A5F632C}"/>
    <pc:docChg chg="modSld">
      <pc:chgData name="Vasant K Tiwari" userId="94ab7f94-4dc6-474c-9a49-34f940ad4691" providerId="ADAL" clId="{732C53FF-7592-4287-B992-B2222A5F632C}" dt="2025-09-25T04:40:54.489" v="189"/>
      <pc:docMkLst>
        <pc:docMk/>
      </pc:docMkLst>
      <pc:sldChg chg="modSp mod">
        <pc:chgData name="Vasant K Tiwari" userId="94ab7f94-4dc6-474c-9a49-34f940ad4691" providerId="ADAL" clId="{732C53FF-7592-4287-B992-B2222A5F632C}" dt="2025-09-25T04:40:54.489" v="189"/>
        <pc:sldMkLst>
          <pc:docMk/>
          <pc:sldMk cId="1019174265" sldId="2147376690"/>
        </pc:sldMkLst>
      </pc:sldChg>
      <pc:sldChg chg="modSp">
        <pc:chgData name="Vasant K Tiwari" userId="94ab7f94-4dc6-474c-9a49-34f940ad4691" providerId="ADAL" clId="{732C53FF-7592-4287-B992-B2222A5F632C}" dt="2025-09-24T12:16:15.240" v="3" actId="20577"/>
        <pc:sldMkLst>
          <pc:docMk/>
          <pc:sldMk cId="4174174000" sldId="2147376733"/>
        </pc:sldMkLst>
      </pc:sldChg>
      <pc:sldChg chg="addSp modSp mod">
        <pc:chgData name="Vasant K Tiwari" userId="94ab7f94-4dc6-474c-9a49-34f940ad4691" providerId="ADAL" clId="{732C53FF-7592-4287-B992-B2222A5F632C}" dt="2025-09-25T04:40:16.698" v="176"/>
        <pc:sldMkLst>
          <pc:docMk/>
          <pc:sldMk cId="2288877950" sldId="2147376818"/>
        </pc:sldMkLst>
      </pc:sldChg>
      <pc:sldChg chg="modSp mod">
        <pc:chgData name="Vasant K Tiwari" userId="94ab7f94-4dc6-474c-9a49-34f940ad4691" providerId="ADAL" clId="{732C53FF-7592-4287-B992-B2222A5F632C}" dt="2025-09-25T04:37:40.330" v="16" actId="20577"/>
        <pc:sldMkLst>
          <pc:docMk/>
          <pc:sldMk cId="674694698" sldId="2147376821"/>
        </pc:sldMkLst>
      </pc:sldChg>
    </pc:docChg>
  </pc:docChgLst>
  <pc:docChgLst>
    <pc:chgData name="Ashwani Mishra" userId="15d57bc9-d3a4-4ee8-885b-38ce2f0c857c" providerId="ADAL" clId="{ABCE1629-75C2-4F4E-8948-F278E50AB113}"/>
    <pc:docChg chg="undo redo custSel addSld delSld modSld">
      <pc:chgData name="Ashwani Mishra" userId="15d57bc9-d3a4-4ee8-885b-38ce2f0c857c" providerId="ADAL" clId="{ABCE1629-75C2-4F4E-8948-F278E50AB113}" dt="2025-09-17T04:44:49.557" v="10" actId="255"/>
      <pc:docMkLst>
        <pc:docMk/>
      </pc:docMkLst>
      <pc:sldChg chg="add del">
        <pc:chgData name="Ashwani Mishra" userId="15d57bc9-d3a4-4ee8-885b-38ce2f0c857c" providerId="ADAL" clId="{ABCE1629-75C2-4F4E-8948-F278E50AB113}" dt="2025-09-17T04:43:30.044" v="2"/>
        <pc:sldMkLst>
          <pc:docMk/>
          <pc:sldMk cId="1247791150" sldId="2147376645"/>
        </pc:sldMkLst>
      </pc:sldChg>
      <pc:sldChg chg="add del">
        <pc:chgData name="Ashwani Mishra" userId="15d57bc9-d3a4-4ee8-885b-38ce2f0c857c" providerId="ADAL" clId="{ABCE1629-75C2-4F4E-8948-F278E50AB113}" dt="2025-09-17T04:43:42.281" v="4" actId="2696"/>
        <pc:sldMkLst>
          <pc:docMk/>
          <pc:sldMk cId="2245506137" sldId="2147376645"/>
        </pc:sldMkLst>
      </pc:sldChg>
      <pc:sldChg chg="modSp add mod">
        <pc:chgData name="Ashwani Mishra" userId="15d57bc9-d3a4-4ee8-885b-38ce2f0c857c" providerId="ADAL" clId="{ABCE1629-75C2-4F4E-8948-F278E50AB113}" dt="2025-09-17T04:44:49.557" v="10" actId="255"/>
        <pc:sldMkLst>
          <pc:docMk/>
          <pc:sldMk cId="2648942392" sldId="2147376724"/>
        </pc:sldMkLst>
      </pc:sldChg>
    </pc:docChg>
  </pc:docChgLst>
  <pc:docChgLst>
    <pc:chgData name="Ashwani Mishra" userId="15d57bc9-d3a4-4ee8-885b-38ce2f0c857c" providerId="ADAL" clId="{FE2FEE62-6A17-47FA-A29C-3A874F836ECA}"/>
    <pc:docChg chg="undo redo custSel modSld">
      <pc:chgData name="Ashwani Mishra" userId="15d57bc9-d3a4-4ee8-885b-38ce2f0c857c" providerId="ADAL" clId="{FE2FEE62-6A17-47FA-A29C-3A874F836ECA}" dt="2025-12-04T12:06:01.681" v="54" actId="20577"/>
      <pc:docMkLst>
        <pc:docMk/>
      </pc:docMkLst>
      <pc:sldChg chg="addSp delSp modSp mod">
        <pc:chgData name="Ashwani Mishra" userId="15d57bc9-d3a4-4ee8-885b-38ce2f0c857c" providerId="ADAL" clId="{FE2FEE62-6A17-47FA-A29C-3A874F836ECA}" dt="2025-12-04T11:42:27.027" v="20" actId="20577"/>
        <pc:sldMkLst>
          <pc:docMk/>
          <pc:sldMk cId="699841221" sldId="2147376549"/>
        </pc:sldMkLst>
        <pc:spChg chg="mod">
          <ac:chgData name="Ashwani Mishra" userId="15d57bc9-d3a4-4ee8-885b-38ce2f0c857c" providerId="ADAL" clId="{FE2FEE62-6A17-47FA-A29C-3A874F836ECA}" dt="2025-12-04T11:42:27.027" v="20" actId="20577"/>
          <ac:spMkLst>
            <pc:docMk/>
            <pc:sldMk cId="699841221" sldId="2147376549"/>
            <ac:spMk id="18" creationId="{B57432E7-F88F-4035-8C49-4F4CE348A9DC}"/>
          </ac:spMkLst>
        </pc:spChg>
        <pc:picChg chg="add del mod">
          <ac:chgData name="Ashwani Mishra" userId="15d57bc9-d3a4-4ee8-885b-38ce2f0c857c" providerId="ADAL" clId="{FE2FEE62-6A17-47FA-A29C-3A874F836ECA}" dt="2025-12-04T11:41:31.679" v="13" actId="14100"/>
          <ac:picMkLst>
            <pc:docMk/>
            <pc:sldMk cId="699841221" sldId="2147376549"/>
            <ac:picMk id="4" creationId="{3785AAE8-694D-01BD-E02C-D9D50861CDAD}"/>
          </ac:picMkLst>
        </pc:picChg>
        <pc:picChg chg="add mod">
          <ac:chgData name="Ashwani Mishra" userId="15d57bc9-d3a4-4ee8-885b-38ce2f0c857c" providerId="ADAL" clId="{FE2FEE62-6A17-47FA-A29C-3A874F836ECA}" dt="2025-12-04T11:42:05.352" v="17" actId="14100"/>
          <ac:picMkLst>
            <pc:docMk/>
            <pc:sldMk cId="699841221" sldId="2147376549"/>
            <ac:picMk id="8" creationId="{6BD3D4B7-5DE9-D77A-6899-E13D038AE4C4}"/>
          </ac:picMkLst>
        </pc:picChg>
        <pc:picChg chg="add del">
          <ac:chgData name="Ashwani Mishra" userId="15d57bc9-d3a4-4ee8-885b-38ce2f0c857c" providerId="ADAL" clId="{FE2FEE62-6A17-47FA-A29C-3A874F836ECA}" dt="2025-12-04T11:41:31.152" v="10" actId="478"/>
          <ac:picMkLst>
            <pc:docMk/>
            <pc:sldMk cId="699841221" sldId="2147376549"/>
            <ac:picMk id="42" creationId="{7DB06D45-BDAC-6A47-9B5A-A4F0BB781454}"/>
          </ac:picMkLst>
        </pc:picChg>
        <pc:picChg chg="del">
          <ac:chgData name="Ashwani Mishra" userId="15d57bc9-d3a4-4ee8-885b-38ce2f0c857c" providerId="ADAL" clId="{FE2FEE62-6A17-47FA-A29C-3A874F836ECA}" dt="2025-12-04T11:41:40.303" v="14" actId="478"/>
          <ac:picMkLst>
            <pc:docMk/>
            <pc:sldMk cId="699841221" sldId="2147376549"/>
            <ac:picMk id="45" creationId="{927CD6F7-C35E-9AD4-08CC-321D98FCDAC8}"/>
          </ac:picMkLst>
        </pc:picChg>
      </pc:sldChg>
      <pc:sldChg chg="modSp mod">
        <pc:chgData name="Ashwani Mishra" userId="15d57bc9-d3a4-4ee8-885b-38ce2f0c857c" providerId="ADAL" clId="{FE2FEE62-6A17-47FA-A29C-3A874F836ECA}" dt="2025-12-04T12:06:01.681" v="54" actId="20577"/>
        <pc:sldMkLst>
          <pc:docMk/>
          <pc:sldMk cId="1019174265" sldId="2147376690"/>
        </pc:sldMkLst>
        <pc:graphicFrameChg chg="modGraphic">
          <ac:chgData name="Ashwani Mishra" userId="15d57bc9-d3a4-4ee8-885b-38ce2f0c857c" providerId="ADAL" clId="{FE2FEE62-6A17-47FA-A29C-3A874F836ECA}" dt="2025-12-04T12:06:01.681" v="54" actId="20577"/>
          <ac:graphicFrameMkLst>
            <pc:docMk/>
            <pc:sldMk cId="1019174265" sldId="2147376690"/>
            <ac:graphicFrameMk id="10" creationId="{AC1026FD-5F1C-CB83-D4F6-27E15356135A}"/>
          </ac:graphicFrameMkLst>
        </pc:graphicFrameChg>
      </pc:sldChg>
      <pc:sldChg chg="modSp mod">
        <pc:chgData name="Ashwani Mishra" userId="15d57bc9-d3a4-4ee8-885b-38ce2f0c857c" providerId="ADAL" clId="{FE2FEE62-6A17-47FA-A29C-3A874F836ECA}" dt="2025-12-04T12:04:36.441" v="42" actId="20577"/>
        <pc:sldMkLst>
          <pc:docMk/>
          <pc:sldMk cId="458377647" sldId="2147376829"/>
        </pc:sldMkLst>
        <pc:graphicFrameChg chg="mod modGraphic">
          <ac:chgData name="Ashwani Mishra" userId="15d57bc9-d3a4-4ee8-885b-38ce2f0c857c" providerId="ADAL" clId="{FE2FEE62-6A17-47FA-A29C-3A874F836ECA}" dt="2025-12-04T12:04:36.441" v="42" actId="20577"/>
          <ac:graphicFrameMkLst>
            <pc:docMk/>
            <pc:sldMk cId="458377647" sldId="2147376829"/>
            <ac:graphicFrameMk id="3" creationId="{1D8E6E12-8394-AB4F-BDE0-6193AE5FD31C}"/>
          </ac:graphicFrameMkLst>
        </pc:graphicFrameChg>
      </pc:sldChg>
    </pc:docChg>
  </pc:docChgLst>
  <pc:docChgLst>
    <pc:chgData name="Ashwani Mishra" userId="15d57bc9-d3a4-4ee8-885b-38ce2f0c857c" providerId="ADAL" clId="{11FFCF1D-68AE-477E-826B-673354CB7A94}"/>
    <pc:docChg chg="undo redo custSel addSld delSld modSld modNotesMaster">
      <pc:chgData name="Ashwani Mishra" userId="15d57bc9-d3a4-4ee8-885b-38ce2f0c857c" providerId="ADAL" clId="{11FFCF1D-68AE-477E-826B-673354CB7A94}" dt="2025-09-25T06:15:09.637" v="2860" actId="113"/>
      <pc:docMkLst>
        <pc:docMk/>
      </pc:docMkLst>
      <pc:sldChg chg="modSp add mod">
        <pc:chgData name="Ashwani Mishra" userId="15d57bc9-d3a4-4ee8-885b-38ce2f0c857c" providerId="ADAL" clId="{11FFCF1D-68AE-477E-826B-673354CB7A94}" dt="2025-09-25T05:32:03.686" v="2677" actId="207"/>
        <pc:sldMkLst>
          <pc:docMk/>
          <pc:sldMk cId="3410836001" sldId="365"/>
        </pc:sldMkLst>
      </pc:sldChg>
      <pc:sldChg chg="addSp modSp mod">
        <pc:chgData name="Ashwani Mishra" userId="15d57bc9-d3a4-4ee8-885b-38ce2f0c857c" providerId="ADAL" clId="{11FFCF1D-68AE-477E-826B-673354CB7A94}" dt="2025-09-24T09:59:10.168" v="117" actId="1076"/>
        <pc:sldMkLst>
          <pc:docMk/>
          <pc:sldMk cId="3110451535" sldId="3307"/>
        </pc:sldMkLst>
      </pc:sldChg>
      <pc:sldChg chg="del">
        <pc:chgData name="Ashwani Mishra" userId="15d57bc9-d3a4-4ee8-885b-38ce2f0c857c" providerId="ADAL" clId="{11FFCF1D-68AE-477E-826B-673354CB7A94}" dt="2025-09-24T09:58:20.547" v="105" actId="47"/>
        <pc:sldMkLst>
          <pc:docMk/>
          <pc:sldMk cId="3472556136" sldId="3367"/>
        </pc:sldMkLst>
      </pc:sldChg>
      <pc:sldChg chg="del">
        <pc:chgData name="Ashwani Mishra" userId="15d57bc9-d3a4-4ee8-885b-38ce2f0c857c" providerId="ADAL" clId="{11FFCF1D-68AE-477E-826B-673354CB7A94}" dt="2025-09-24T09:58:34.929" v="114" actId="47"/>
        <pc:sldMkLst>
          <pc:docMk/>
          <pc:sldMk cId="1648260616" sldId="2145709069"/>
        </pc:sldMkLst>
      </pc:sldChg>
      <pc:sldChg chg="del">
        <pc:chgData name="Ashwani Mishra" userId="15d57bc9-d3a4-4ee8-885b-38ce2f0c857c" providerId="ADAL" clId="{11FFCF1D-68AE-477E-826B-673354CB7A94}" dt="2025-09-25T05:31:49.940" v="2676" actId="47"/>
        <pc:sldMkLst>
          <pc:docMk/>
          <pc:sldMk cId="1611983292" sldId="2147375289"/>
        </pc:sldMkLst>
      </pc:sldChg>
      <pc:sldChg chg="del">
        <pc:chgData name="Ashwani Mishra" userId="15d57bc9-d3a4-4ee8-885b-38ce2f0c857c" providerId="ADAL" clId="{11FFCF1D-68AE-477E-826B-673354CB7A94}" dt="2025-09-24T09:58:34.929" v="114" actId="47"/>
        <pc:sldMkLst>
          <pc:docMk/>
          <pc:sldMk cId="3559799890" sldId="2147376603"/>
        </pc:sldMkLst>
      </pc:sldChg>
      <pc:sldChg chg="del">
        <pc:chgData name="Ashwani Mishra" userId="15d57bc9-d3a4-4ee8-885b-38ce2f0c857c" providerId="ADAL" clId="{11FFCF1D-68AE-477E-826B-673354CB7A94}" dt="2025-09-24T09:58:34.929" v="114" actId="47"/>
        <pc:sldMkLst>
          <pc:docMk/>
          <pc:sldMk cId="987466097" sldId="2147376605"/>
        </pc:sldMkLst>
      </pc:sldChg>
      <pc:sldChg chg="del">
        <pc:chgData name="Ashwani Mishra" userId="15d57bc9-d3a4-4ee8-885b-38ce2f0c857c" providerId="ADAL" clId="{11FFCF1D-68AE-477E-826B-673354CB7A94}" dt="2025-09-24T09:58:34.929" v="114" actId="47"/>
        <pc:sldMkLst>
          <pc:docMk/>
          <pc:sldMk cId="2248459164" sldId="2147376607"/>
        </pc:sldMkLst>
      </pc:sldChg>
      <pc:sldChg chg="del">
        <pc:chgData name="Ashwani Mishra" userId="15d57bc9-d3a4-4ee8-885b-38ce2f0c857c" providerId="ADAL" clId="{11FFCF1D-68AE-477E-826B-673354CB7A94}" dt="2025-09-24T09:58:34.929" v="114" actId="47"/>
        <pc:sldMkLst>
          <pc:docMk/>
          <pc:sldMk cId="1710905044" sldId="2147376613"/>
        </pc:sldMkLst>
      </pc:sldChg>
      <pc:sldChg chg="del">
        <pc:chgData name="Ashwani Mishra" userId="15d57bc9-d3a4-4ee8-885b-38ce2f0c857c" providerId="ADAL" clId="{11FFCF1D-68AE-477E-826B-673354CB7A94}" dt="2025-09-24T09:58:34.929" v="114" actId="47"/>
        <pc:sldMkLst>
          <pc:docMk/>
          <pc:sldMk cId="656993355" sldId="2147376614"/>
        </pc:sldMkLst>
      </pc:sldChg>
      <pc:sldChg chg="del">
        <pc:chgData name="Ashwani Mishra" userId="15d57bc9-d3a4-4ee8-885b-38ce2f0c857c" providerId="ADAL" clId="{11FFCF1D-68AE-477E-826B-673354CB7A94}" dt="2025-09-24T09:50:31.494" v="21" actId="47"/>
        <pc:sldMkLst>
          <pc:docMk/>
          <pc:sldMk cId="418202682" sldId="2147376615"/>
        </pc:sldMkLst>
      </pc:sldChg>
      <pc:sldChg chg="del">
        <pc:chgData name="Ashwani Mishra" userId="15d57bc9-d3a4-4ee8-885b-38ce2f0c857c" providerId="ADAL" clId="{11FFCF1D-68AE-477E-826B-673354CB7A94}" dt="2025-09-24T09:57:43.819" v="77" actId="47"/>
        <pc:sldMkLst>
          <pc:docMk/>
          <pc:sldMk cId="195081137" sldId="2147376616"/>
        </pc:sldMkLst>
      </pc:sldChg>
      <pc:sldChg chg="del">
        <pc:chgData name="Ashwani Mishra" userId="15d57bc9-d3a4-4ee8-885b-38ce2f0c857c" providerId="ADAL" clId="{11FFCF1D-68AE-477E-826B-673354CB7A94}" dt="2025-09-24T09:57:48.592" v="81" actId="47"/>
        <pc:sldMkLst>
          <pc:docMk/>
          <pc:sldMk cId="222882548" sldId="2147376618"/>
        </pc:sldMkLst>
      </pc:sldChg>
      <pc:sldChg chg="del">
        <pc:chgData name="Ashwani Mishra" userId="15d57bc9-d3a4-4ee8-885b-38ce2f0c857c" providerId="ADAL" clId="{11FFCF1D-68AE-477E-826B-673354CB7A94}" dt="2025-09-24T09:58:18.503" v="102" actId="47"/>
        <pc:sldMkLst>
          <pc:docMk/>
          <pc:sldMk cId="797324271" sldId="2147376620"/>
        </pc:sldMkLst>
      </pc:sldChg>
      <pc:sldChg chg="del">
        <pc:chgData name="Ashwani Mishra" userId="15d57bc9-d3a4-4ee8-885b-38ce2f0c857c" providerId="ADAL" clId="{11FFCF1D-68AE-477E-826B-673354CB7A94}" dt="2025-09-24T09:57:45.222" v="78" actId="47"/>
        <pc:sldMkLst>
          <pc:docMk/>
          <pc:sldMk cId="671220431" sldId="2147376622"/>
        </pc:sldMkLst>
      </pc:sldChg>
      <pc:sldChg chg="del">
        <pc:chgData name="Ashwani Mishra" userId="15d57bc9-d3a4-4ee8-885b-38ce2f0c857c" providerId="ADAL" clId="{11FFCF1D-68AE-477E-826B-673354CB7A94}" dt="2025-09-24T09:58:34.929" v="114" actId="47"/>
        <pc:sldMkLst>
          <pc:docMk/>
          <pc:sldMk cId="1755734688" sldId="2147376623"/>
        </pc:sldMkLst>
      </pc:sldChg>
      <pc:sldChg chg="del">
        <pc:chgData name="Ashwani Mishra" userId="15d57bc9-d3a4-4ee8-885b-38ce2f0c857c" providerId="ADAL" clId="{11FFCF1D-68AE-477E-826B-673354CB7A94}" dt="2025-09-24T09:58:34.929" v="114" actId="47"/>
        <pc:sldMkLst>
          <pc:docMk/>
          <pc:sldMk cId="1657932693" sldId="2147376634"/>
        </pc:sldMkLst>
      </pc:sldChg>
      <pc:sldChg chg="del">
        <pc:chgData name="Ashwani Mishra" userId="15d57bc9-d3a4-4ee8-885b-38ce2f0c857c" providerId="ADAL" clId="{11FFCF1D-68AE-477E-826B-673354CB7A94}" dt="2025-09-24T09:58:34.929" v="114" actId="47"/>
        <pc:sldMkLst>
          <pc:docMk/>
          <pc:sldMk cId="608555455" sldId="2147376635"/>
        </pc:sldMkLst>
      </pc:sldChg>
      <pc:sldChg chg="del">
        <pc:chgData name="Ashwani Mishra" userId="15d57bc9-d3a4-4ee8-885b-38ce2f0c857c" providerId="ADAL" clId="{11FFCF1D-68AE-477E-826B-673354CB7A94}" dt="2025-09-24T09:58:00.013" v="94" actId="47"/>
        <pc:sldMkLst>
          <pc:docMk/>
          <pc:sldMk cId="3839465103" sldId="2147376636"/>
        </pc:sldMkLst>
      </pc:sldChg>
      <pc:sldChg chg="del">
        <pc:chgData name="Ashwani Mishra" userId="15d57bc9-d3a4-4ee8-885b-38ce2f0c857c" providerId="ADAL" clId="{11FFCF1D-68AE-477E-826B-673354CB7A94}" dt="2025-09-24T09:56:07.385" v="74" actId="47"/>
        <pc:sldMkLst>
          <pc:docMk/>
          <pc:sldMk cId="573594142" sldId="2147376639"/>
        </pc:sldMkLst>
      </pc:sldChg>
      <pc:sldChg chg="del">
        <pc:chgData name="Ashwani Mishra" userId="15d57bc9-d3a4-4ee8-885b-38ce2f0c857c" providerId="ADAL" clId="{11FFCF1D-68AE-477E-826B-673354CB7A94}" dt="2025-09-24T09:56:06.590" v="73" actId="47"/>
        <pc:sldMkLst>
          <pc:docMk/>
          <pc:sldMk cId="3904791787" sldId="2147376640"/>
        </pc:sldMkLst>
      </pc:sldChg>
      <pc:sldChg chg="del">
        <pc:chgData name="Ashwani Mishra" userId="15d57bc9-d3a4-4ee8-885b-38ce2f0c857c" providerId="ADAL" clId="{11FFCF1D-68AE-477E-826B-673354CB7A94}" dt="2025-09-24T09:57:47.247" v="79" actId="47"/>
        <pc:sldMkLst>
          <pc:docMk/>
          <pc:sldMk cId="3708434273" sldId="2147376643"/>
        </pc:sldMkLst>
      </pc:sldChg>
      <pc:sldChg chg="del">
        <pc:chgData name="Ashwani Mishra" userId="15d57bc9-d3a4-4ee8-885b-38ce2f0c857c" providerId="ADAL" clId="{11FFCF1D-68AE-477E-826B-673354CB7A94}" dt="2025-09-24T09:56:08.471" v="75" actId="47"/>
        <pc:sldMkLst>
          <pc:docMk/>
          <pc:sldMk cId="3451777235" sldId="2147376644"/>
        </pc:sldMkLst>
      </pc:sldChg>
      <pc:sldChg chg="del">
        <pc:chgData name="Ashwani Mishra" userId="15d57bc9-d3a4-4ee8-885b-38ce2f0c857c" providerId="ADAL" clId="{11FFCF1D-68AE-477E-826B-673354CB7A94}" dt="2025-09-24T09:58:19.945" v="104" actId="47"/>
        <pc:sldMkLst>
          <pc:docMk/>
          <pc:sldMk cId="2011450852" sldId="2147376646"/>
        </pc:sldMkLst>
      </pc:sldChg>
      <pc:sldChg chg="del">
        <pc:chgData name="Ashwani Mishra" userId="15d57bc9-d3a4-4ee8-885b-38ce2f0c857c" providerId="ADAL" clId="{11FFCF1D-68AE-477E-826B-673354CB7A94}" dt="2025-09-24T09:58:19.152" v="103" actId="47"/>
        <pc:sldMkLst>
          <pc:docMk/>
          <pc:sldMk cId="700056733" sldId="2147376651"/>
        </pc:sldMkLst>
      </pc:sldChg>
      <pc:sldChg chg="del">
        <pc:chgData name="Ashwani Mishra" userId="15d57bc9-d3a4-4ee8-885b-38ce2f0c857c" providerId="ADAL" clId="{11FFCF1D-68AE-477E-826B-673354CB7A94}" dt="2025-09-24T09:57:47.848" v="80" actId="47"/>
        <pc:sldMkLst>
          <pc:docMk/>
          <pc:sldMk cId="1880987061" sldId="2147376652"/>
        </pc:sldMkLst>
      </pc:sldChg>
      <pc:sldChg chg="del">
        <pc:chgData name="Ashwani Mishra" userId="15d57bc9-d3a4-4ee8-885b-38ce2f0c857c" providerId="ADAL" clId="{11FFCF1D-68AE-477E-826B-673354CB7A94}" dt="2025-09-24T09:57:49.304" v="82" actId="47"/>
        <pc:sldMkLst>
          <pc:docMk/>
          <pc:sldMk cId="2607777140" sldId="2147376653"/>
        </pc:sldMkLst>
      </pc:sldChg>
      <pc:sldChg chg="del">
        <pc:chgData name="Ashwani Mishra" userId="15d57bc9-d3a4-4ee8-885b-38ce2f0c857c" providerId="ADAL" clId="{11FFCF1D-68AE-477E-826B-673354CB7A94}" dt="2025-09-24T09:58:22.515" v="108" actId="47"/>
        <pc:sldMkLst>
          <pc:docMk/>
          <pc:sldMk cId="2786021414" sldId="2147376656"/>
        </pc:sldMkLst>
      </pc:sldChg>
      <pc:sldChg chg="del">
        <pc:chgData name="Ashwani Mishra" userId="15d57bc9-d3a4-4ee8-885b-38ce2f0c857c" providerId="ADAL" clId="{11FFCF1D-68AE-477E-826B-673354CB7A94}" dt="2025-09-24T09:58:04.027" v="99" actId="47"/>
        <pc:sldMkLst>
          <pc:docMk/>
          <pc:sldMk cId="2740160126" sldId="2147376657"/>
        </pc:sldMkLst>
      </pc:sldChg>
      <pc:sldChg chg="del">
        <pc:chgData name="Ashwani Mishra" userId="15d57bc9-d3a4-4ee8-885b-38ce2f0c857c" providerId="ADAL" clId="{11FFCF1D-68AE-477E-826B-673354CB7A94}" dt="2025-09-24T09:58:25.363" v="112" actId="47"/>
        <pc:sldMkLst>
          <pc:docMk/>
          <pc:sldMk cId="4029654949" sldId="2147376658"/>
        </pc:sldMkLst>
      </pc:sldChg>
      <pc:sldChg chg="del">
        <pc:chgData name="Ashwani Mishra" userId="15d57bc9-d3a4-4ee8-885b-38ce2f0c857c" providerId="ADAL" clId="{11FFCF1D-68AE-477E-826B-673354CB7A94}" dt="2025-09-24T09:58:23.897" v="110" actId="47"/>
        <pc:sldMkLst>
          <pc:docMk/>
          <pc:sldMk cId="2129074604" sldId="2147376663"/>
        </pc:sldMkLst>
      </pc:sldChg>
      <pc:sldChg chg="del">
        <pc:chgData name="Ashwani Mishra" userId="15d57bc9-d3a4-4ee8-885b-38ce2f0c857c" providerId="ADAL" clId="{11FFCF1D-68AE-477E-826B-673354CB7A94}" dt="2025-09-24T09:58:21.127" v="106" actId="47"/>
        <pc:sldMkLst>
          <pc:docMk/>
          <pc:sldMk cId="2231575086" sldId="2147376665"/>
        </pc:sldMkLst>
      </pc:sldChg>
      <pc:sldChg chg="del">
        <pc:chgData name="Ashwani Mishra" userId="15d57bc9-d3a4-4ee8-885b-38ce2f0c857c" providerId="ADAL" clId="{11FFCF1D-68AE-477E-826B-673354CB7A94}" dt="2025-09-24T13:15:40.355" v="1802" actId="2696"/>
        <pc:sldMkLst>
          <pc:docMk/>
          <pc:sldMk cId="3719166631" sldId="2147376673"/>
        </pc:sldMkLst>
      </pc:sldChg>
      <pc:sldChg chg="add del">
        <pc:chgData name="Ashwani Mishra" userId="15d57bc9-d3a4-4ee8-885b-38ce2f0c857c" providerId="ADAL" clId="{11FFCF1D-68AE-477E-826B-673354CB7A94}" dt="2025-09-25T05:12:10.304" v="2536" actId="47"/>
        <pc:sldMkLst>
          <pc:docMk/>
          <pc:sldMk cId="3988404749" sldId="2147376673"/>
        </pc:sldMkLst>
      </pc:sldChg>
      <pc:sldChg chg="add del">
        <pc:chgData name="Ashwani Mishra" userId="15d57bc9-d3a4-4ee8-885b-38ce2f0c857c" providerId="ADAL" clId="{11FFCF1D-68AE-477E-826B-673354CB7A94}" dt="2025-09-25T05:12:11.263" v="2537" actId="47"/>
        <pc:sldMkLst>
          <pc:docMk/>
          <pc:sldMk cId="1850752057" sldId="2147376674"/>
        </pc:sldMkLst>
      </pc:sldChg>
      <pc:sldChg chg="del">
        <pc:chgData name="Ashwani Mishra" userId="15d57bc9-d3a4-4ee8-885b-38ce2f0c857c" providerId="ADAL" clId="{11FFCF1D-68AE-477E-826B-673354CB7A94}" dt="2025-09-24T13:15:40.355" v="1802" actId="2696"/>
        <pc:sldMkLst>
          <pc:docMk/>
          <pc:sldMk cId="2549787129" sldId="2147376674"/>
        </pc:sldMkLst>
      </pc:sldChg>
      <pc:sldChg chg="add del">
        <pc:chgData name="Ashwani Mishra" userId="15d57bc9-d3a4-4ee8-885b-38ce2f0c857c" providerId="ADAL" clId="{11FFCF1D-68AE-477E-826B-673354CB7A94}" dt="2025-09-25T05:12:07.105" v="2534" actId="47"/>
        <pc:sldMkLst>
          <pc:docMk/>
          <pc:sldMk cId="875534071" sldId="2147376675"/>
        </pc:sldMkLst>
      </pc:sldChg>
      <pc:sldChg chg="del">
        <pc:chgData name="Ashwani Mishra" userId="15d57bc9-d3a4-4ee8-885b-38ce2f0c857c" providerId="ADAL" clId="{11FFCF1D-68AE-477E-826B-673354CB7A94}" dt="2025-09-24T13:15:40.355" v="1802" actId="2696"/>
        <pc:sldMkLst>
          <pc:docMk/>
          <pc:sldMk cId="4182153158" sldId="2147376675"/>
        </pc:sldMkLst>
      </pc:sldChg>
      <pc:sldChg chg="del">
        <pc:chgData name="Ashwani Mishra" userId="15d57bc9-d3a4-4ee8-885b-38ce2f0c857c" providerId="ADAL" clId="{11FFCF1D-68AE-477E-826B-673354CB7A94}" dt="2025-09-24T09:58:02.542" v="97" actId="47"/>
        <pc:sldMkLst>
          <pc:docMk/>
          <pc:sldMk cId="1913025398" sldId="2147376677"/>
        </pc:sldMkLst>
      </pc:sldChg>
      <pc:sldChg chg="del">
        <pc:chgData name="Ashwani Mishra" userId="15d57bc9-d3a4-4ee8-885b-38ce2f0c857c" providerId="ADAL" clId="{11FFCF1D-68AE-477E-826B-673354CB7A94}" dt="2025-09-24T09:56:04.971" v="72" actId="47"/>
        <pc:sldMkLst>
          <pc:docMk/>
          <pc:sldMk cId="1798390384" sldId="2147376678"/>
        </pc:sldMkLst>
      </pc:sldChg>
      <pc:sldChg chg="del">
        <pc:chgData name="Ashwani Mishra" userId="15d57bc9-d3a4-4ee8-885b-38ce2f0c857c" providerId="ADAL" clId="{11FFCF1D-68AE-477E-826B-673354CB7A94}" dt="2025-09-24T09:57:58.076" v="93" actId="47"/>
        <pc:sldMkLst>
          <pc:docMk/>
          <pc:sldMk cId="4018150978" sldId="2147376679"/>
        </pc:sldMkLst>
      </pc:sldChg>
      <pc:sldChg chg="del">
        <pc:chgData name="Ashwani Mishra" userId="15d57bc9-d3a4-4ee8-885b-38ce2f0c857c" providerId="ADAL" clId="{11FFCF1D-68AE-477E-826B-673354CB7A94}" dt="2025-09-24T09:58:16.262" v="101" actId="47"/>
        <pc:sldMkLst>
          <pc:docMk/>
          <pc:sldMk cId="2874477601" sldId="2147376680"/>
        </pc:sldMkLst>
      </pc:sldChg>
      <pc:sldChg chg="del">
        <pc:chgData name="Ashwani Mishra" userId="15d57bc9-d3a4-4ee8-885b-38ce2f0c857c" providerId="ADAL" clId="{11FFCF1D-68AE-477E-826B-673354CB7A94}" dt="2025-09-24T09:58:21.948" v="107" actId="47"/>
        <pc:sldMkLst>
          <pc:docMk/>
          <pc:sldMk cId="2883708937" sldId="2147376681"/>
        </pc:sldMkLst>
      </pc:sldChg>
      <pc:sldChg chg="del">
        <pc:chgData name="Ashwani Mishra" userId="15d57bc9-d3a4-4ee8-885b-38ce2f0c857c" providerId="ADAL" clId="{11FFCF1D-68AE-477E-826B-673354CB7A94}" dt="2025-09-24T09:58:00.516" v="95" actId="47"/>
        <pc:sldMkLst>
          <pc:docMk/>
          <pc:sldMk cId="2474256894" sldId="2147376682"/>
        </pc:sldMkLst>
      </pc:sldChg>
      <pc:sldChg chg="del">
        <pc:chgData name="Ashwani Mishra" userId="15d57bc9-d3a4-4ee8-885b-38ce2f0c857c" providerId="ADAL" clId="{11FFCF1D-68AE-477E-826B-673354CB7A94}" dt="2025-09-24T09:58:34.929" v="114" actId="47"/>
        <pc:sldMkLst>
          <pc:docMk/>
          <pc:sldMk cId="3539468642" sldId="2147376683"/>
        </pc:sldMkLst>
      </pc:sldChg>
      <pc:sldChg chg="del">
        <pc:chgData name="Ashwani Mishra" userId="15d57bc9-d3a4-4ee8-885b-38ce2f0c857c" providerId="ADAL" clId="{11FFCF1D-68AE-477E-826B-673354CB7A94}" dt="2025-09-24T09:58:24.701" v="111" actId="47"/>
        <pc:sldMkLst>
          <pc:docMk/>
          <pc:sldMk cId="498396269" sldId="2147376688"/>
        </pc:sldMkLst>
      </pc:sldChg>
      <pc:sldChg chg="addSp delSp modSp mod">
        <pc:chgData name="Ashwani Mishra" userId="15d57bc9-d3a4-4ee8-885b-38ce2f0c857c" providerId="ADAL" clId="{11FFCF1D-68AE-477E-826B-673354CB7A94}" dt="2025-09-25T06:15:09.637" v="2860" actId="113"/>
        <pc:sldMkLst>
          <pc:docMk/>
          <pc:sldMk cId="1019174265" sldId="2147376690"/>
        </pc:sldMkLst>
      </pc:sldChg>
      <pc:sldChg chg="del">
        <pc:chgData name="Ashwani Mishra" userId="15d57bc9-d3a4-4ee8-885b-38ce2f0c857c" providerId="ADAL" clId="{11FFCF1D-68AE-477E-826B-673354CB7A94}" dt="2025-09-24T09:57:51.825" v="85" actId="47"/>
        <pc:sldMkLst>
          <pc:docMk/>
          <pc:sldMk cId="445574673" sldId="2147376691"/>
        </pc:sldMkLst>
      </pc:sldChg>
      <pc:sldChg chg="del">
        <pc:chgData name="Ashwani Mishra" userId="15d57bc9-d3a4-4ee8-885b-38ce2f0c857c" providerId="ADAL" clId="{11FFCF1D-68AE-477E-826B-673354CB7A94}" dt="2025-09-24T09:57:52.293" v="86" actId="47"/>
        <pc:sldMkLst>
          <pc:docMk/>
          <pc:sldMk cId="1261603799" sldId="2147376692"/>
        </pc:sldMkLst>
      </pc:sldChg>
      <pc:sldChg chg="del">
        <pc:chgData name="Ashwani Mishra" userId="15d57bc9-d3a4-4ee8-885b-38ce2f0c857c" providerId="ADAL" clId="{11FFCF1D-68AE-477E-826B-673354CB7A94}" dt="2025-09-24T09:58:34.929" v="114" actId="47"/>
        <pc:sldMkLst>
          <pc:docMk/>
          <pc:sldMk cId="2350854845" sldId="2147376695"/>
        </pc:sldMkLst>
      </pc:sldChg>
      <pc:sldChg chg="del">
        <pc:chgData name="Ashwani Mishra" userId="15d57bc9-d3a4-4ee8-885b-38ce2f0c857c" providerId="ADAL" clId="{11FFCF1D-68AE-477E-826B-673354CB7A94}" dt="2025-09-24T09:57:53.558" v="88" actId="47"/>
        <pc:sldMkLst>
          <pc:docMk/>
          <pc:sldMk cId="607141969" sldId="2147376697"/>
        </pc:sldMkLst>
      </pc:sldChg>
      <pc:sldChg chg="del">
        <pc:chgData name="Ashwani Mishra" userId="15d57bc9-d3a4-4ee8-885b-38ce2f0c857c" providerId="ADAL" clId="{11FFCF1D-68AE-477E-826B-673354CB7A94}" dt="2025-09-24T09:57:50.320" v="83" actId="47"/>
        <pc:sldMkLst>
          <pc:docMk/>
          <pc:sldMk cId="361170820" sldId="2147376698"/>
        </pc:sldMkLst>
      </pc:sldChg>
      <pc:sldChg chg="del">
        <pc:chgData name="Ashwani Mishra" userId="15d57bc9-d3a4-4ee8-885b-38ce2f0c857c" providerId="ADAL" clId="{11FFCF1D-68AE-477E-826B-673354CB7A94}" dt="2025-09-24T09:57:54.361" v="89" actId="47"/>
        <pc:sldMkLst>
          <pc:docMk/>
          <pc:sldMk cId="1986124842" sldId="2147376699"/>
        </pc:sldMkLst>
      </pc:sldChg>
      <pc:sldChg chg="del">
        <pc:chgData name="Ashwani Mishra" userId="15d57bc9-d3a4-4ee8-885b-38ce2f0c857c" providerId="ADAL" clId="{11FFCF1D-68AE-477E-826B-673354CB7A94}" dt="2025-09-24T09:57:57.069" v="92" actId="47"/>
        <pc:sldMkLst>
          <pc:docMk/>
          <pc:sldMk cId="3513676417" sldId="2147376700"/>
        </pc:sldMkLst>
      </pc:sldChg>
      <pc:sldChg chg="del">
        <pc:chgData name="Ashwani Mishra" userId="15d57bc9-d3a4-4ee8-885b-38ce2f0c857c" providerId="ADAL" clId="{11FFCF1D-68AE-477E-826B-673354CB7A94}" dt="2025-09-24T09:58:34.929" v="114" actId="47"/>
        <pc:sldMkLst>
          <pc:docMk/>
          <pc:sldMk cId="492424064" sldId="2147376701"/>
        </pc:sldMkLst>
      </pc:sldChg>
      <pc:sldChg chg="del">
        <pc:chgData name="Ashwani Mishra" userId="15d57bc9-d3a4-4ee8-885b-38ce2f0c857c" providerId="ADAL" clId="{11FFCF1D-68AE-477E-826B-673354CB7A94}" dt="2025-09-24T09:58:03.254" v="98" actId="47"/>
        <pc:sldMkLst>
          <pc:docMk/>
          <pc:sldMk cId="855179329" sldId="2147376702"/>
        </pc:sldMkLst>
      </pc:sldChg>
      <pc:sldChg chg="del">
        <pc:chgData name="Ashwani Mishra" userId="15d57bc9-d3a4-4ee8-885b-38ce2f0c857c" providerId="ADAL" clId="{11FFCF1D-68AE-477E-826B-673354CB7A94}" dt="2025-09-24T09:58:25.947" v="113" actId="47"/>
        <pc:sldMkLst>
          <pc:docMk/>
          <pc:sldMk cId="1089850532" sldId="2147376703"/>
        </pc:sldMkLst>
      </pc:sldChg>
      <pc:sldChg chg="del">
        <pc:chgData name="Ashwani Mishra" userId="15d57bc9-d3a4-4ee8-885b-38ce2f0c857c" providerId="ADAL" clId="{11FFCF1D-68AE-477E-826B-673354CB7A94}" dt="2025-09-24T09:58:23.313" v="109" actId="47"/>
        <pc:sldMkLst>
          <pc:docMk/>
          <pc:sldMk cId="2711687721" sldId="2147376704"/>
        </pc:sldMkLst>
      </pc:sldChg>
      <pc:sldChg chg="del">
        <pc:chgData name="Ashwani Mishra" userId="15d57bc9-d3a4-4ee8-885b-38ce2f0c857c" providerId="ADAL" clId="{11FFCF1D-68AE-477E-826B-673354CB7A94}" dt="2025-09-24T09:57:52.907" v="87" actId="47"/>
        <pc:sldMkLst>
          <pc:docMk/>
          <pc:sldMk cId="2665486368" sldId="2147376705"/>
        </pc:sldMkLst>
      </pc:sldChg>
      <pc:sldChg chg="del">
        <pc:chgData name="Ashwani Mishra" userId="15d57bc9-d3a4-4ee8-885b-38ce2f0c857c" providerId="ADAL" clId="{11FFCF1D-68AE-477E-826B-673354CB7A94}" dt="2025-09-24T09:57:56.105" v="91" actId="47"/>
        <pc:sldMkLst>
          <pc:docMk/>
          <pc:sldMk cId="1900599174" sldId="2147376707"/>
        </pc:sldMkLst>
      </pc:sldChg>
      <pc:sldChg chg="del">
        <pc:chgData name="Ashwani Mishra" userId="15d57bc9-d3a4-4ee8-885b-38ce2f0c857c" providerId="ADAL" clId="{11FFCF1D-68AE-477E-826B-673354CB7A94}" dt="2025-09-24T09:58:01.650" v="96" actId="47"/>
        <pc:sldMkLst>
          <pc:docMk/>
          <pc:sldMk cId="336149399" sldId="2147376708"/>
        </pc:sldMkLst>
      </pc:sldChg>
      <pc:sldChg chg="del">
        <pc:chgData name="Ashwani Mishra" userId="15d57bc9-d3a4-4ee8-885b-38ce2f0c857c" providerId="ADAL" clId="{11FFCF1D-68AE-477E-826B-673354CB7A94}" dt="2025-09-24T09:57:55.146" v="90" actId="47"/>
        <pc:sldMkLst>
          <pc:docMk/>
          <pc:sldMk cId="3457335957" sldId="2147376709"/>
        </pc:sldMkLst>
      </pc:sldChg>
      <pc:sldChg chg="del">
        <pc:chgData name="Ashwani Mishra" userId="15d57bc9-d3a4-4ee8-885b-38ce2f0c857c" providerId="ADAL" clId="{11FFCF1D-68AE-477E-826B-673354CB7A94}" dt="2025-09-24T09:57:51.028" v="84" actId="47"/>
        <pc:sldMkLst>
          <pc:docMk/>
          <pc:sldMk cId="2198829266" sldId="2147376710"/>
        </pc:sldMkLst>
      </pc:sldChg>
      <pc:sldChg chg="modSp mod">
        <pc:chgData name="Ashwani Mishra" userId="15d57bc9-d3a4-4ee8-885b-38ce2f0c857c" providerId="ADAL" clId="{11FFCF1D-68AE-477E-826B-673354CB7A94}" dt="2025-09-24T09:56:01.359" v="71" actId="20577"/>
        <pc:sldMkLst>
          <pc:docMk/>
          <pc:sldMk cId="2648942392" sldId="2147376724"/>
        </pc:sldMkLst>
      </pc:sldChg>
      <pc:sldChg chg="add del">
        <pc:chgData name="Ashwani Mishra" userId="15d57bc9-d3a4-4ee8-885b-38ce2f0c857c" providerId="ADAL" clId="{11FFCF1D-68AE-477E-826B-673354CB7A94}" dt="2025-09-24T11:09:42.953" v="626" actId="2696"/>
        <pc:sldMkLst>
          <pc:docMk/>
          <pc:sldMk cId="4028222737" sldId="2147376733"/>
        </pc:sldMkLst>
      </pc:sldChg>
      <pc:sldChg chg="modSp add mod modNotes">
        <pc:chgData name="Ashwani Mishra" userId="15d57bc9-d3a4-4ee8-885b-38ce2f0c857c" providerId="ADAL" clId="{11FFCF1D-68AE-477E-826B-673354CB7A94}" dt="2025-09-25T06:06:36.438" v="2685"/>
        <pc:sldMkLst>
          <pc:docMk/>
          <pc:sldMk cId="4174174000" sldId="2147376733"/>
        </pc:sldMkLst>
      </pc:sldChg>
      <pc:sldChg chg="del">
        <pc:chgData name="Ashwani Mishra" userId="15d57bc9-d3a4-4ee8-885b-38ce2f0c857c" providerId="ADAL" clId="{11FFCF1D-68AE-477E-826B-673354CB7A94}" dt="2025-09-24T09:58:05.122" v="100" actId="47"/>
        <pc:sldMkLst>
          <pc:docMk/>
          <pc:sldMk cId="4002326900" sldId="2147376806"/>
        </pc:sldMkLst>
      </pc:sldChg>
      <pc:sldChg chg="addSp delSp modSp add mod">
        <pc:chgData name="Ashwani Mishra" userId="15d57bc9-d3a4-4ee8-885b-38ce2f0c857c" providerId="ADAL" clId="{11FFCF1D-68AE-477E-826B-673354CB7A94}" dt="2025-09-25T05:00:10.807" v="2450" actId="1035"/>
        <pc:sldMkLst>
          <pc:docMk/>
          <pc:sldMk cId="587208613" sldId="2147376809"/>
        </pc:sldMkLst>
      </pc:sldChg>
      <pc:sldChg chg="addSp delSp modSp add del mod">
        <pc:chgData name="Ashwani Mishra" userId="15d57bc9-d3a4-4ee8-885b-38ce2f0c857c" providerId="ADAL" clId="{11FFCF1D-68AE-477E-826B-673354CB7A94}" dt="2025-09-25T05:01:06.976" v="2451" actId="255"/>
        <pc:sldMkLst>
          <pc:docMk/>
          <pc:sldMk cId="1741642060" sldId="2147376810"/>
        </pc:sldMkLst>
      </pc:sldChg>
      <pc:sldChg chg="modSp add mod">
        <pc:chgData name="Ashwani Mishra" userId="15d57bc9-d3a4-4ee8-885b-38ce2f0c857c" providerId="ADAL" clId="{11FFCF1D-68AE-477E-826B-673354CB7A94}" dt="2025-09-25T05:30:13.679" v="2665" actId="20577"/>
        <pc:sldMkLst>
          <pc:docMk/>
          <pc:sldMk cId="800246028" sldId="2147376811"/>
        </pc:sldMkLst>
      </pc:sldChg>
      <pc:sldChg chg="addSp delSp modSp add del mod">
        <pc:chgData name="Ashwani Mishra" userId="15d57bc9-d3a4-4ee8-885b-38ce2f0c857c" providerId="ADAL" clId="{11FFCF1D-68AE-477E-826B-673354CB7A94}" dt="2025-09-25T05:02:37.077" v="2483" actId="2696"/>
        <pc:sldMkLst>
          <pc:docMk/>
          <pc:sldMk cId="1268570760" sldId="2147376811"/>
        </pc:sldMkLst>
      </pc:sldChg>
      <pc:sldChg chg="addSp delSp modSp add mod">
        <pc:chgData name="Ashwani Mishra" userId="15d57bc9-d3a4-4ee8-885b-38ce2f0c857c" providerId="ADAL" clId="{11FFCF1D-68AE-477E-826B-673354CB7A94}" dt="2025-09-24T13:31:29.150" v="2097"/>
        <pc:sldMkLst>
          <pc:docMk/>
          <pc:sldMk cId="2805198689" sldId="2147376812"/>
        </pc:sldMkLst>
      </pc:sldChg>
      <pc:sldChg chg="addSp delSp modSp add mod">
        <pc:chgData name="Ashwani Mishra" userId="15d57bc9-d3a4-4ee8-885b-38ce2f0c857c" providerId="ADAL" clId="{11FFCF1D-68AE-477E-826B-673354CB7A94}" dt="2025-09-24T13:31:34.190" v="2099" actId="1036"/>
        <pc:sldMkLst>
          <pc:docMk/>
          <pc:sldMk cId="2646335991" sldId="2147376813"/>
        </pc:sldMkLst>
      </pc:sldChg>
      <pc:sldChg chg="addSp delSp modSp add mod">
        <pc:chgData name="Ashwani Mishra" userId="15d57bc9-d3a4-4ee8-885b-38ce2f0c857c" providerId="ADAL" clId="{11FFCF1D-68AE-477E-826B-673354CB7A94}" dt="2025-09-24T13:31:36.533" v="2100"/>
        <pc:sldMkLst>
          <pc:docMk/>
          <pc:sldMk cId="2376137085" sldId="2147376814"/>
        </pc:sldMkLst>
      </pc:sldChg>
      <pc:sldChg chg="addSp delSp modSp add mod">
        <pc:chgData name="Ashwani Mishra" userId="15d57bc9-d3a4-4ee8-885b-38ce2f0c857c" providerId="ADAL" clId="{11FFCF1D-68AE-477E-826B-673354CB7A94}" dt="2025-09-24T13:31:41.960" v="2101"/>
        <pc:sldMkLst>
          <pc:docMk/>
          <pc:sldMk cId="2308069274" sldId="2147376815"/>
        </pc:sldMkLst>
      </pc:sldChg>
      <pc:sldChg chg="addSp delSp modSp add mod">
        <pc:chgData name="Ashwani Mishra" userId="15d57bc9-d3a4-4ee8-885b-38ce2f0c857c" providerId="ADAL" clId="{11FFCF1D-68AE-477E-826B-673354CB7A94}" dt="2025-09-24T13:31:44.762" v="2102"/>
        <pc:sldMkLst>
          <pc:docMk/>
          <pc:sldMk cId="4058984160" sldId="2147376816"/>
        </pc:sldMkLst>
      </pc:sldChg>
      <pc:sldChg chg="delSp modSp add del mod">
        <pc:chgData name="Ashwani Mishra" userId="15d57bc9-d3a4-4ee8-885b-38ce2f0c857c" providerId="ADAL" clId="{11FFCF1D-68AE-477E-826B-673354CB7A94}" dt="2025-09-24T11:42:32.662" v="1025" actId="47"/>
        <pc:sldMkLst>
          <pc:docMk/>
          <pc:sldMk cId="2434196142" sldId="2147376817"/>
        </pc:sldMkLst>
      </pc:sldChg>
      <pc:sldChg chg="addSp delSp modSp add mod">
        <pc:chgData name="Ashwani Mishra" userId="15d57bc9-d3a4-4ee8-885b-38ce2f0c857c" providerId="ADAL" clId="{11FFCF1D-68AE-477E-826B-673354CB7A94}" dt="2025-09-25T05:32:50.518" v="2684" actId="122"/>
        <pc:sldMkLst>
          <pc:docMk/>
          <pc:sldMk cId="2288877950" sldId="2147376818"/>
        </pc:sldMkLst>
      </pc:sldChg>
      <pc:sldChg chg="modSp add mod">
        <pc:chgData name="Ashwani Mishra" userId="15d57bc9-d3a4-4ee8-885b-38ce2f0c857c" providerId="ADAL" clId="{11FFCF1D-68AE-477E-826B-673354CB7A94}" dt="2025-09-25T04:56:07.910" v="2442" actId="20577"/>
        <pc:sldMkLst>
          <pc:docMk/>
          <pc:sldMk cId="2290317262" sldId="2147376819"/>
        </pc:sldMkLst>
      </pc:sldChg>
      <pc:sldChg chg="modSp add mod">
        <pc:chgData name="Ashwani Mishra" userId="15d57bc9-d3a4-4ee8-885b-38ce2f0c857c" providerId="ADAL" clId="{11FFCF1D-68AE-477E-826B-673354CB7A94}" dt="2025-09-24T12:39:15.661" v="1339" actId="20577"/>
        <pc:sldMkLst>
          <pc:docMk/>
          <pc:sldMk cId="964177263" sldId="2147376820"/>
        </pc:sldMkLst>
      </pc:sldChg>
      <pc:sldChg chg="modSp add mod">
        <pc:chgData name="Ashwani Mishra" userId="15d57bc9-d3a4-4ee8-885b-38ce2f0c857c" providerId="ADAL" clId="{11FFCF1D-68AE-477E-826B-673354CB7A94}" dt="2025-09-24T12:47:01.613" v="1410" actId="6549"/>
        <pc:sldMkLst>
          <pc:docMk/>
          <pc:sldMk cId="674694698" sldId="2147376821"/>
        </pc:sldMkLst>
      </pc:sldChg>
      <pc:sldChg chg="modSp add mod">
        <pc:chgData name="Ashwani Mishra" userId="15d57bc9-d3a4-4ee8-885b-38ce2f0c857c" providerId="ADAL" clId="{11FFCF1D-68AE-477E-826B-673354CB7A94}" dt="2025-09-24T12:50:07.414" v="1465" actId="14100"/>
        <pc:sldMkLst>
          <pc:docMk/>
          <pc:sldMk cId="2140170109" sldId="2147376822"/>
        </pc:sldMkLst>
      </pc:sldChg>
      <pc:sldChg chg="add del">
        <pc:chgData name="Ashwani Mishra" userId="15d57bc9-d3a4-4ee8-885b-38ce2f0c857c" providerId="ADAL" clId="{11FFCF1D-68AE-477E-826B-673354CB7A94}" dt="2025-09-25T05:12:09.067" v="2535" actId="47"/>
        <pc:sldMkLst>
          <pc:docMk/>
          <pc:sldMk cId="173520875" sldId="2147376823"/>
        </pc:sldMkLst>
      </pc:sldChg>
      <pc:sldChg chg="addSp modSp add mod">
        <pc:chgData name="Ashwani Mishra" userId="15d57bc9-d3a4-4ee8-885b-38ce2f0c857c" providerId="ADAL" clId="{11FFCF1D-68AE-477E-826B-673354CB7A94}" dt="2025-09-25T05:30:40.001" v="2666" actId="948"/>
        <pc:sldMkLst>
          <pc:docMk/>
          <pc:sldMk cId="2313609464" sldId="2147376824"/>
        </pc:sldMkLst>
      </pc:sldChg>
      <pc:sldMasterChg chg="delSldLayout">
        <pc:chgData name="Ashwani Mishra" userId="15d57bc9-d3a4-4ee8-885b-38ce2f0c857c" providerId="ADAL" clId="{11FFCF1D-68AE-477E-826B-673354CB7A94}" dt="2025-09-24T11:09:42.953" v="626" actId="2696"/>
        <pc:sldMasterMkLst>
          <pc:docMk/>
          <pc:sldMasterMk cId="3543994770" sldId="2147483648"/>
        </pc:sldMasterMkLst>
        <pc:sldLayoutChg chg="del">
          <pc:chgData name="Ashwani Mishra" userId="15d57bc9-d3a4-4ee8-885b-38ce2f0c857c" providerId="ADAL" clId="{11FFCF1D-68AE-477E-826B-673354CB7A94}" dt="2025-09-24T09:58:21.948" v="107" actId="47"/>
          <pc:sldLayoutMkLst>
            <pc:docMk/>
            <pc:sldMasterMk cId="3543994770" sldId="2147483648"/>
            <pc:sldLayoutMk cId="2747994537" sldId="2147483660"/>
          </pc:sldLayoutMkLst>
        </pc:sldLayoutChg>
        <pc:sldLayoutChg chg="del">
          <pc:chgData name="Ashwani Mishra" userId="15d57bc9-d3a4-4ee8-885b-38ce2f0c857c" providerId="ADAL" clId="{11FFCF1D-68AE-477E-826B-673354CB7A94}" dt="2025-09-24T11:09:42.953" v="626" actId="2696"/>
          <pc:sldLayoutMkLst>
            <pc:docMk/>
            <pc:sldMasterMk cId="3543994770" sldId="2147483648"/>
            <pc:sldLayoutMk cId="1074669211" sldId="2147483715"/>
          </pc:sldLayoutMkLst>
        </pc:sldLayoutChg>
      </pc:sldMasterChg>
    </pc:docChg>
  </pc:docChgLst>
  <pc:docChgLst>
    <pc:chgData name="Ashwani Mishra" userId="15d57bc9-d3a4-4ee8-885b-38ce2f0c857c" providerId="ADAL" clId="{29876214-E0F5-4818-82EC-5527AF0C8D4B}"/>
    <pc:docChg chg="undo redo custSel addSld delSld modSld">
      <pc:chgData name="Ashwani Mishra" userId="15d57bc9-d3a4-4ee8-885b-38ce2f0c857c" providerId="ADAL" clId="{29876214-E0F5-4818-82EC-5527AF0C8D4B}" dt="2025-07-28T05:55:45.712" v="283" actId="20577"/>
      <pc:docMkLst>
        <pc:docMk/>
      </pc:docMkLst>
      <pc:sldChg chg="modSp mod">
        <pc:chgData name="Ashwani Mishra" userId="15d57bc9-d3a4-4ee8-885b-38ce2f0c857c" providerId="ADAL" clId="{29876214-E0F5-4818-82EC-5527AF0C8D4B}" dt="2025-07-25T04:59:07.986" v="3" actId="20577"/>
        <pc:sldMkLst>
          <pc:docMk/>
          <pc:sldMk cId="3110451535" sldId="3307"/>
        </pc:sldMkLst>
      </pc:sldChg>
      <pc:sldChg chg="modSp mod">
        <pc:chgData name="Ashwani Mishra" userId="15d57bc9-d3a4-4ee8-885b-38ce2f0c857c" providerId="ADAL" clId="{29876214-E0F5-4818-82EC-5527AF0C8D4B}" dt="2025-07-25T05:36:46.990" v="172" actId="20577"/>
        <pc:sldMkLst>
          <pc:docMk/>
          <pc:sldMk cId="3472556136" sldId="3367"/>
        </pc:sldMkLst>
      </pc:sldChg>
      <pc:sldChg chg="modSp mod">
        <pc:chgData name="Ashwani Mishra" userId="15d57bc9-d3a4-4ee8-885b-38ce2f0c857c" providerId="ADAL" clId="{29876214-E0F5-4818-82EC-5527AF0C8D4B}" dt="2025-07-25T05:20:02.150" v="66" actId="20577"/>
        <pc:sldMkLst>
          <pc:docMk/>
          <pc:sldMk cId="671220431" sldId="2147376622"/>
        </pc:sldMkLst>
      </pc:sldChg>
      <pc:sldChg chg="modSp mod">
        <pc:chgData name="Ashwani Mishra" userId="15d57bc9-d3a4-4ee8-885b-38ce2f0c857c" providerId="ADAL" clId="{29876214-E0F5-4818-82EC-5527AF0C8D4B}" dt="2025-07-25T06:00:39.211" v="282" actId="20577"/>
        <pc:sldMkLst>
          <pc:docMk/>
          <pc:sldMk cId="1755734688" sldId="2147376623"/>
        </pc:sldMkLst>
      </pc:sldChg>
      <pc:sldChg chg="modSp mod">
        <pc:chgData name="Ashwani Mishra" userId="15d57bc9-d3a4-4ee8-885b-38ce2f0c857c" providerId="ADAL" clId="{29876214-E0F5-4818-82EC-5527AF0C8D4B}" dt="2025-07-25T05:58:17.003" v="258" actId="113"/>
        <pc:sldMkLst>
          <pc:docMk/>
          <pc:sldMk cId="608555455" sldId="2147376635"/>
        </pc:sldMkLst>
      </pc:sldChg>
      <pc:sldChg chg="modSp mod">
        <pc:chgData name="Ashwani Mishra" userId="15d57bc9-d3a4-4ee8-885b-38ce2f0c857c" providerId="ADAL" clId="{29876214-E0F5-4818-82EC-5527AF0C8D4B}" dt="2025-07-25T05:23:14.196" v="98" actId="20577"/>
        <pc:sldMkLst>
          <pc:docMk/>
          <pc:sldMk cId="3708434273" sldId="2147376643"/>
        </pc:sldMkLst>
      </pc:sldChg>
      <pc:sldChg chg="modSp">
        <pc:chgData name="Ashwani Mishra" userId="15d57bc9-d3a4-4ee8-885b-38ce2f0c857c" providerId="ADAL" clId="{29876214-E0F5-4818-82EC-5527AF0C8D4B}" dt="2025-07-25T04:59:32.535" v="4"/>
        <pc:sldMkLst>
          <pc:docMk/>
          <pc:sldMk cId="2245506137" sldId="2147376645"/>
        </pc:sldMkLst>
      </pc:sldChg>
      <pc:sldChg chg="addSp delSp modSp mod">
        <pc:chgData name="Ashwani Mishra" userId="15d57bc9-d3a4-4ee8-885b-38ce2f0c857c" providerId="ADAL" clId="{29876214-E0F5-4818-82EC-5527AF0C8D4B}" dt="2025-07-25T05:39:05.957" v="185" actId="1076"/>
        <pc:sldMkLst>
          <pc:docMk/>
          <pc:sldMk cId="2786021414" sldId="2147376656"/>
        </pc:sldMkLst>
      </pc:sldChg>
      <pc:sldChg chg="addSp delSp modSp mod">
        <pc:chgData name="Ashwani Mishra" userId="15d57bc9-d3a4-4ee8-885b-38ce2f0c857c" providerId="ADAL" clId="{29876214-E0F5-4818-82EC-5527AF0C8D4B}" dt="2025-07-25T05:42:04.983" v="194" actId="14100"/>
        <pc:sldMkLst>
          <pc:docMk/>
          <pc:sldMk cId="1019174265" sldId="2147376690"/>
        </pc:sldMkLst>
      </pc:sldChg>
      <pc:sldChg chg="addSp delSp modSp mod">
        <pc:chgData name="Ashwani Mishra" userId="15d57bc9-d3a4-4ee8-885b-38ce2f0c857c" providerId="ADAL" clId="{29876214-E0F5-4818-82EC-5527AF0C8D4B}" dt="2025-07-25T05:25:18.507" v="99" actId="27918"/>
        <pc:sldMkLst>
          <pc:docMk/>
          <pc:sldMk cId="361170820" sldId="2147376698"/>
        </pc:sldMkLst>
      </pc:sldChg>
      <pc:sldChg chg="modSp mod">
        <pc:chgData name="Ashwani Mishra" userId="15d57bc9-d3a4-4ee8-885b-38ce2f0c857c" providerId="ADAL" clId="{29876214-E0F5-4818-82EC-5527AF0C8D4B}" dt="2025-07-28T05:55:45.712" v="283" actId="20577"/>
        <pc:sldMkLst>
          <pc:docMk/>
          <pc:sldMk cId="3513676417" sldId="2147376700"/>
        </pc:sldMkLst>
      </pc:sldChg>
      <pc:sldChg chg="modSp mod">
        <pc:chgData name="Ashwani Mishra" userId="15d57bc9-d3a4-4ee8-885b-38ce2f0c857c" providerId="ADAL" clId="{29876214-E0F5-4818-82EC-5527AF0C8D4B}" dt="2025-07-25T05:50:38.361" v="228" actId="20577"/>
        <pc:sldMkLst>
          <pc:docMk/>
          <pc:sldMk cId="492424064" sldId="2147376701"/>
        </pc:sldMkLst>
      </pc:sldChg>
      <pc:sldChg chg="del">
        <pc:chgData name="Ashwani Mishra" userId="15d57bc9-d3a4-4ee8-885b-38ce2f0c857c" providerId="ADAL" clId="{29876214-E0F5-4818-82EC-5527AF0C8D4B}" dt="2025-07-25T05:28:45.391" v="142" actId="47"/>
        <pc:sldMkLst>
          <pc:docMk/>
          <pc:sldMk cId="1159238573" sldId="2147376706"/>
        </pc:sldMkLst>
      </pc:sldChg>
      <pc:sldChg chg="modSp mod">
        <pc:chgData name="Ashwani Mishra" userId="15d57bc9-d3a4-4ee8-885b-38ce2f0c857c" providerId="ADAL" clId="{29876214-E0F5-4818-82EC-5527AF0C8D4B}" dt="2025-07-25T05:48:08.310" v="218" actId="20577"/>
        <pc:sldMkLst>
          <pc:docMk/>
          <pc:sldMk cId="1900599174" sldId="2147376707"/>
        </pc:sldMkLst>
      </pc:sldChg>
      <pc:sldChg chg="add del">
        <pc:chgData name="Ashwani Mishra" userId="15d57bc9-d3a4-4ee8-885b-38ce2f0c857c" providerId="ADAL" clId="{29876214-E0F5-4818-82EC-5527AF0C8D4B}" dt="2025-07-25T05:15:48.046" v="46" actId="47"/>
        <pc:sldMkLst>
          <pc:docMk/>
          <pc:sldMk cId="1695126053" sldId="2147376710"/>
        </pc:sldMkLst>
      </pc:sldChg>
      <pc:sldChg chg="addSp delSp modSp add mod">
        <pc:chgData name="Ashwani Mishra" userId="15d57bc9-d3a4-4ee8-885b-38ce2f0c857c" providerId="ADAL" clId="{29876214-E0F5-4818-82EC-5527AF0C8D4B}" dt="2025-07-25T05:28:39.928" v="141"/>
        <pc:sldMkLst>
          <pc:docMk/>
          <pc:sldMk cId="2198829266" sldId="2147376710"/>
        </pc:sldMkLst>
      </pc:sldChg>
    </pc:docChg>
  </pc:docChgLst>
  <pc:docChgLst>
    <pc:chgData name="Ashwani Mishra" userId="15d57bc9-d3a4-4ee8-885b-38ce2f0c857c" providerId="ADAL" clId="{B537D250-D28E-47FE-8F52-5CE2CD688063}"/>
    <pc:docChg chg="undo redo custSel addSld delSld modSld sldOrd">
      <pc:chgData name="Ashwani Mishra" userId="15d57bc9-d3a4-4ee8-885b-38ce2f0c857c" providerId="ADAL" clId="{B537D250-D28E-47FE-8F52-5CE2CD688063}" dt="2025-02-05T10:16:24.866" v="1266" actId="1440"/>
      <pc:docMkLst>
        <pc:docMk/>
      </pc:docMkLst>
      <pc:sldChg chg="addSp delSp modSp add del mod">
        <pc:chgData name="Ashwani Mishra" userId="15d57bc9-d3a4-4ee8-885b-38ce2f0c857c" providerId="ADAL" clId="{B537D250-D28E-47FE-8F52-5CE2CD688063}" dt="2025-02-03T09:06:00.857" v="1026" actId="47"/>
        <pc:sldMkLst>
          <pc:docMk/>
          <pc:sldMk cId="2101188520" sldId="385"/>
        </pc:sldMkLst>
      </pc:sldChg>
      <pc:sldChg chg="modSp mod">
        <pc:chgData name="Ashwani Mishra" userId="15d57bc9-d3a4-4ee8-885b-38ce2f0c857c" providerId="ADAL" clId="{B537D250-D28E-47FE-8F52-5CE2CD688063}" dt="2025-02-02T11:13:01.492" v="7" actId="20577"/>
        <pc:sldMkLst>
          <pc:docMk/>
          <pc:sldMk cId="3110451535" sldId="3307"/>
        </pc:sldMkLst>
      </pc:sldChg>
      <pc:sldChg chg="modSp mod">
        <pc:chgData name="Ashwani Mishra" userId="15d57bc9-d3a4-4ee8-885b-38ce2f0c857c" providerId="ADAL" clId="{B537D250-D28E-47FE-8F52-5CE2CD688063}" dt="2025-02-04T10:28:18.956" v="1256" actId="20577"/>
        <pc:sldMkLst>
          <pc:docMk/>
          <pc:sldMk cId="3472556136" sldId="3367"/>
        </pc:sldMkLst>
      </pc:sldChg>
      <pc:sldChg chg="addSp delSp modSp mod">
        <pc:chgData name="Ashwani Mishra" userId="15d57bc9-d3a4-4ee8-885b-38ce2f0c857c" providerId="ADAL" clId="{B537D250-D28E-47FE-8F52-5CE2CD688063}" dt="2025-02-04T05:52:02.650" v="1242" actId="1036"/>
        <pc:sldMkLst>
          <pc:docMk/>
          <pc:sldMk cId="1745068061" sldId="2147376204"/>
        </pc:sldMkLst>
      </pc:sldChg>
      <pc:sldChg chg="addSp delSp modSp add mod ord">
        <pc:chgData name="Ashwani Mishra" userId="15d57bc9-d3a4-4ee8-885b-38ce2f0c857c" providerId="ADAL" clId="{B537D250-D28E-47FE-8F52-5CE2CD688063}" dt="2025-02-03T09:28:13.819" v="1179"/>
        <pc:sldMkLst>
          <pc:docMk/>
          <pc:sldMk cId="656993355" sldId="2147376614"/>
        </pc:sldMkLst>
      </pc:sldChg>
      <pc:sldChg chg="modSp">
        <pc:chgData name="Ashwani Mishra" userId="15d57bc9-d3a4-4ee8-885b-38ce2f0c857c" providerId="ADAL" clId="{B537D250-D28E-47FE-8F52-5CE2CD688063}" dt="2025-02-03T07:16:23.961" v="659" actId="20577"/>
        <pc:sldMkLst>
          <pc:docMk/>
          <pc:sldMk cId="418202682" sldId="2147376615"/>
        </pc:sldMkLst>
      </pc:sldChg>
      <pc:sldChg chg="addSp delSp modSp mod">
        <pc:chgData name="Ashwani Mishra" userId="15d57bc9-d3a4-4ee8-885b-38ce2f0c857c" providerId="ADAL" clId="{B537D250-D28E-47FE-8F52-5CE2CD688063}" dt="2025-02-02T11:46:24.916" v="260" actId="1036"/>
        <pc:sldMkLst>
          <pc:docMk/>
          <pc:sldMk cId="222882548" sldId="2147376618"/>
        </pc:sldMkLst>
      </pc:sldChg>
      <pc:sldChg chg="modSp mod">
        <pc:chgData name="Ashwani Mishra" userId="15d57bc9-d3a4-4ee8-885b-38ce2f0c857c" providerId="ADAL" clId="{B537D250-D28E-47FE-8F52-5CE2CD688063}" dt="2025-02-03T08:45:02.341" v="932" actId="20577"/>
        <pc:sldMkLst>
          <pc:docMk/>
          <pc:sldMk cId="671220431" sldId="2147376622"/>
        </pc:sldMkLst>
      </pc:sldChg>
      <pc:sldChg chg="modSp mod">
        <pc:chgData name="Ashwani Mishra" userId="15d57bc9-d3a4-4ee8-885b-38ce2f0c857c" providerId="ADAL" clId="{B537D250-D28E-47FE-8F52-5CE2CD688063}" dt="2025-02-03T08:53:26.037" v="985" actId="113"/>
        <pc:sldMkLst>
          <pc:docMk/>
          <pc:sldMk cId="1755734688" sldId="2147376623"/>
        </pc:sldMkLst>
      </pc:sldChg>
      <pc:sldChg chg="add">
        <pc:chgData name="Ashwani Mishra" userId="15d57bc9-d3a4-4ee8-885b-38ce2f0c857c" providerId="ADAL" clId="{B537D250-D28E-47FE-8F52-5CE2CD688063}" dt="2025-02-02T11:18:32.783" v="40"/>
        <pc:sldMkLst>
          <pc:docMk/>
          <pc:sldMk cId="1389862559" sldId="2147376631"/>
        </pc:sldMkLst>
      </pc:sldChg>
      <pc:sldChg chg="add del">
        <pc:chgData name="Ashwani Mishra" userId="15d57bc9-d3a4-4ee8-885b-38ce2f0c857c" providerId="ADAL" clId="{B537D250-D28E-47FE-8F52-5CE2CD688063}" dt="2025-02-02T11:18:30.115" v="39" actId="2696"/>
        <pc:sldMkLst>
          <pc:docMk/>
          <pc:sldMk cId="4220677631" sldId="2147376631"/>
        </pc:sldMkLst>
      </pc:sldChg>
      <pc:sldChg chg="modSp mod">
        <pc:chgData name="Ashwani Mishra" userId="15d57bc9-d3a4-4ee8-885b-38ce2f0c857c" providerId="ADAL" clId="{B537D250-D28E-47FE-8F52-5CE2CD688063}" dt="2025-02-03T08:54:05.515" v="991" actId="113"/>
        <pc:sldMkLst>
          <pc:docMk/>
          <pc:sldMk cId="608555455" sldId="2147376635"/>
        </pc:sldMkLst>
      </pc:sldChg>
      <pc:sldChg chg="addSp delSp modSp mod">
        <pc:chgData name="Ashwani Mishra" userId="15d57bc9-d3a4-4ee8-885b-38ce2f0c857c" providerId="ADAL" clId="{B537D250-D28E-47FE-8F52-5CE2CD688063}" dt="2025-02-02T17:31:17.478" v="357"/>
        <pc:sldMkLst>
          <pc:docMk/>
          <pc:sldMk cId="3839465103" sldId="2147376636"/>
        </pc:sldMkLst>
      </pc:sldChg>
      <pc:sldChg chg="addSp delSp modSp mod">
        <pc:chgData name="Ashwani Mishra" userId="15d57bc9-d3a4-4ee8-885b-38ce2f0c857c" providerId="ADAL" clId="{B537D250-D28E-47FE-8F52-5CE2CD688063}" dt="2025-02-05T10:16:24.866" v="1266" actId="1440"/>
        <pc:sldMkLst>
          <pc:docMk/>
          <pc:sldMk cId="3904791787" sldId="2147376640"/>
        </pc:sldMkLst>
      </pc:sldChg>
      <pc:sldChg chg="modSp mod">
        <pc:chgData name="Ashwani Mishra" userId="15d57bc9-d3a4-4ee8-885b-38ce2f0c857c" providerId="ADAL" clId="{B537D250-D28E-47FE-8F52-5CE2CD688063}" dt="2025-02-03T08:51:27.582" v="969" actId="20577"/>
        <pc:sldMkLst>
          <pc:docMk/>
          <pc:sldMk cId="3708434273" sldId="2147376643"/>
        </pc:sldMkLst>
      </pc:sldChg>
      <pc:sldChg chg="modSp mod">
        <pc:chgData name="Ashwani Mishra" userId="15d57bc9-d3a4-4ee8-885b-38ce2f0c857c" providerId="ADAL" clId="{B537D250-D28E-47FE-8F52-5CE2CD688063}" dt="2025-02-02T18:03:46.711" v="619" actId="20577"/>
        <pc:sldMkLst>
          <pc:docMk/>
          <pc:sldMk cId="2245506137" sldId="2147376645"/>
        </pc:sldMkLst>
      </pc:sldChg>
      <pc:sldChg chg="modSp mod">
        <pc:chgData name="Ashwani Mishra" userId="15d57bc9-d3a4-4ee8-885b-38ce2f0c857c" providerId="ADAL" clId="{B537D250-D28E-47FE-8F52-5CE2CD688063}" dt="2025-02-03T07:35:25.383" v="839" actId="20577"/>
        <pc:sldMkLst>
          <pc:docMk/>
          <pc:sldMk cId="700056733" sldId="2147376651"/>
        </pc:sldMkLst>
      </pc:sldChg>
      <pc:sldChg chg="addSp delSp modSp mod">
        <pc:chgData name="Ashwani Mishra" userId="15d57bc9-d3a4-4ee8-885b-38ce2f0c857c" providerId="ADAL" clId="{B537D250-D28E-47FE-8F52-5CE2CD688063}" dt="2025-02-02T17:40:33.626" v="401" actId="1440"/>
        <pc:sldMkLst>
          <pc:docMk/>
          <pc:sldMk cId="2786021414" sldId="2147376656"/>
        </pc:sldMkLst>
      </pc:sldChg>
      <pc:sldChg chg="add">
        <pc:chgData name="Ashwani Mishra" userId="15d57bc9-d3a4-4ee8-885b-38ce2f0c857c" providerId="ADAL" clId="{B537D250-D28E-47FE-8F52-5CE2CD688063}" dt="2025-02-03T07:16:01.019" v="655"/>
        <pc:sldMkLst>
          <pc:docMk/>
          <pc:sldMk cId="1507252548" sldId="2147376657"/>
        </pc:sldMkLst>
      </pc:sldChg>
      <pc:sldChg chg="modSp del mod">
        <pc:chgData name="Ashwani Mishra" userId="15d57bc9-d3a4-4ee8-885b-38ce2f0c857c" providerId="ADAL" clId="{B537D250-D28E-47FE-8F52-5CE2CD688063}" dt="2025-02-03T07:15:35.462" v="654" actId="2696"/>
        <pc:sldMkLst>
          <pc:docMk/>
          <pc:sldMk cId="2693517489" sldId="2147376657"/>
        </pc:sldMkLst>
      </pc:sldChg>
      <pc:sldChg chg="del">
        <pc:chgData name="Ashwani Mishra" userId="15d57bc9-d3a4-4ee8-885b-38ce2f0c857c" providerId="ADAL" clId="{B537D250-D28E-47FE-8F52-5CE2CD688063}" dt="2025-02-02T17:35:40.343" v="372" actId="47"/>
        <pc:sldMkLst>
          <pc:docMk/>
          <pc:sldMk cId="74037938" sldId="2147376660"/>
        </pc:sldMkLst>
      </pc:sldChg>
      <pc:sldChg chg="addSp delSp modSp mod">
        <pc:chgData name="Ashwani Mishra" userId="15d57bc9-d3a4-4ee8-885b-38ce2f0c857c" providerId="ADAL" clId="{B537D250-D28E-47FE-8F52-5CE2CD688063}" dt="2025-02-03T08:09:03.121" v="894" actId="164"/>
        <pc:sldMkLst>
          <pc:docMk/>
          <pc:sldMk cId="1913025398" sldId="2147376677"/>
        </pc:sldMkLst>
      </pc:sldChg>
      <pc:sldChg chg="modSp">
        <pc:chgData name="Ashwani Mishra" userId="15d57bc9-d3a4-4ee8-885b-38ce2f0c857c" providerId="ADAL" clId="{B537D250-D28E-47FE-8F52-5CE2CD688063}" dt="2025-02-03T07:16:42.545" v="667" actId="20577"/>
        <pc:sldMkLst>
          <pc:docMk/>
          <pc:sldMk cId="1798390384" sldId="2147376678"/>
        </pc:sldMkLst>
      </pc:sldChg>
      <pc:sldChg chg="modSp">
        <pc:chgData name="Ashwani Mishra" userId="15d57bc9-d3a4-4ee8-885b-38ce2f0c857c" providerId="ADAL" clId="{B537D250-D28E-47FE-8F52-5CE2CD688063}" dt="2025-02-03T07:21:17.973" v="703" actId="20577"/>
        <pc:sldMkLst>
          <pc:docMk/>
          <pc:sldMk cId="4018150978" sldId="2147376679"/>
        </pc:sldMkLst>
      </pc:sldChg>
      <pc:sldChg chg="modSp">
        <pc:chgData name="Ashwani Mishra" userId="15d57bc9-d3a4-4ee8-885b-38ce2f0c857c" providerId="ADAL" clId="{B537D250-D28E-47FE-8F52-5CE2CD688063}" dt="2025-02-03T07:27:24.953" v="733" actId="20577"/>
        <pc:sldMkLst>
          <pc:docMk/>
          <pc:sldMk cId="2874477601" sldId="2147376680"/>
        </pc:sldMkLst>
      </pc:sldChg>
      <pc:sldChg chg="modSp">
        <pc:chgData name="Ashwani Mishra" userId="15d57bc9-d3a4-4ee8-885b-38ce2f0c857c" providerId="ADAL" clId="{B537D250-D28E-47FE-8F52-5CE2CD688063}" dt="2025-02-03T07:35:00.028" v="835" actId="20577"/>
        <pc:sldMkLst>
          <pc:docMk/>
          <pc:sldMk cId="2883708937" sldId="2147376681"/>
        </pc:sldMkLst>
      </pc:sldChg>
      <pc:sldChg chg="addSp delSp modSp mod">
        <pc:chgData name="Ashwani Mishra" userId="15d57bc9-d3a4-4ee8-885b-38ce2f0c857c" providerId="ADAL" clId="{B537D250-D28E-47FE-8F52-5CE2CD688063}" dt="2025-02-03T09:23:31.440" v="1033" actId="113"/>
        <pc:sldMkLst>
          <pc:docMk/>
          <pc:sldMk cId="2821300075" sldId="2147376683"/>
        </pc:sldMkLst>
      </pc:sldChg>
      <pc:sldChg chg="modSp mod">
        <pc:chgData name="Ashwani Mishra" userId="15d57bc9-d3a4-4ee8-885b-38ce2f0c857c" providerId="ADAL" clId="{B537D250-D28E-47FE-8F52-5CE2CD688063}" dt="2025-02-03T07:17:53.759" v="676" actId="20577"/>
        <pc:sldMkLst>
          <pc:docMk/>
          <pc:sldMk cId="4134089475" sldId="2147376684"/>
        </pc:sldMkLst>
      </pc:sldChg>
      <pc:sldChg chg="modSp mod">
        <pc:chgData name="Ashwani Mishra" userId="15d57bc9-d3a4-4ee8-885b-38ce2f0c857c" providerId="ADAL" clId="{B537D250-D28E-47FE-8F52-5CE2CD688063}" dt="2025-02-02T17:29:57.349" v="347" actId="122"/>
        <pc:sldMkLst>
          <pc:docMk/>
          <pc:sldMk cId="2526708367" sldId="2147376685"/>
        </pc:sldMkLst>
      </pc:sldChg>
      <pc:sldChg chg="del">
        <pc:chgData name="Ashwani Mishra" userId="15d57bc9-d3a4-4ee8-885b-38ce2f0c857c" providerId="ADAL" clId="{B537D250-D28E-47FE-8F52-5CE2CD688063}" dt="2025-02-02T11:51:59.350" v="295" actId="47"/>
        <pc:sldMkLst>
          <pc:docMk/>
          <pc:sldMk cId="3339328872" sldId="2147376687"/>
        </pc:sldMkLst>
      </pc:sldChg>
      <pc:sldChg chg="addSp delSp modSp add mod">
        <pc:chgData name="Ashwani Mishra" userId="15d57bc9-d3a4-4ee8-885b-38ce2f0c857c" providerId="ADAL" clId="{B537D250-D28E-47FE-8F52-5CE2CD688063}" dt="2025-02-02T11:50:56.830" v="294"/>
        <pc:sldMkLst>
          <pc:docMk/>
          <pc:sldMk cId="2909928827" sldId="2147376689"/>
        </pc:sldMkLst>
      </pc:sldChg>
      <pc:sldChg chg="addSp delSp modSp add mod">
        <pc:chgData name="Ashwani Mishra" userId="15d57bc9-d3a4-4ee8-885b-38ce2f0c857c" providerId="ADAL" clId="{B537D250-D28E-47FE-8F52-5CE2CD688063}" dt="2025-02-03T09:26:30.193" v="1172" actId="13238"/>
        <pc:sldMkLst>
          <pc:docMk/>
          <pc:sldMk cId="1019174265" sldId="2147376690"/>
        </pc:sldMkLst>
      </pc:sldChg>
      <pc:sldChg chg="addSp delSp modSp add mod">
        <pc:chgData name="Ashwani Mishra" userId="15d57bc9-d3a4-4ee8-885b-38ce2f0c857c" providerId="ADAL" clId="{B537D250-D28E-47FE-8F52-5CE2CD688063}" dt="2025-02-03T08:08:13.946" v="883" actId="1076"/>
        <pc:sldMkLst>
          <pc:docMk/>
          <pc:sldMk cId="445574673" sldId="2147376691"/>
        </pc:sldMkLst>
      </pc:sldChg>
      <pc:sldChg chg="add del">
        <pc:chgData name="Ashwani Mishra" userId="15d57bc9-d3a4-4ee8-885b-38ce2f0c857c" providerId="ADAL" clId="{B537D250-D28E-47FE-8F52-5CE2CD688063}" dt="2025-02-02T17:34:36.740" v="361"/>
        <pc:sldMkLst>
          <pc:docMk/>
          <pc:sldMk cId="1512068949" sldId="2147376691"/>
        </pc:sldMkLst>
      </pc:sldChg>
      <pc:sldChg chg="addSp delSp modSp add mod">
        <pc:chgData name="Ashwani Mishra" userId="15d57bc9-d3a4-4ee8-885b-38ce2f0c857c" providerId="ADAL" clId="{B537D250-D28E-47FE-8F52-5CE2CD688063}" dt="2025-02-03T07:24:18.902" v="712" actId="1440"/>
        <pc:sldMkLst>
          <pc:docMk/>
          <pc:sldMk cId="1261603799" sldId="2147376692"/>
        </pc:sldMkLst>
      </pc:sldChg>
      <pc:sldChg chg="add">
        <pc:chgData name="Ashwani Mishra" userId="15d57bc9-d3a4-4ee8-885b-38ce2f0c857c" providerId="ADAL" clId="{B537D250-D28E-47FE-8F52-5CE2CD688063}" dt="2025-02-03T07:18:42.458" v="686"/>
        <pc:sldMkLst>
          <pc:docMk/>
          <pc:sldMk cId="3262579543" sldId="2147376693"/>
        </pc:sldMkLst>
      </pc:sldChg>
      <pc:sldChg chg="add del">
        <pc:chgData name="Ashwani Mishra" userId="15d57bc9-d3a4-4ee8-885b-38ce2f0c857c" providerId="ADAL" clId="{B537D250-D28E-47FE-8F52-5CE2CD688063}" dt="2025-02-03T07:18:38.953" v="685" actId="2696"/>
        <pc:sldMkLst>
          <pc:docMk/>
          <pc:sldMk cId="3897740323" sldId="2147376693"/>
        </pc:sldMkLst>
      </pc:sldChg>
      <pc:sldChg chg="addSp delSp modSp add mod">
        <pc:chgData name="Ashwani Mishra" userId="15d57bc9-d3a4-4ee8-885b-38ce2f0c857c" providerId="ADAL" clId="{B537D250-D28E-47FE-8F52-5CE2CD688063}" dt="2025-02-03T09:05:41.155" v="1025" actId="1076"/>
        <pc:sldMkLst>
          <pc:docMk/>
          <pc:sldMk cId="3381334526" sldId="2147376694"/>
        </pc:sldMkLst>
      </pc:sldChg>
      <pc:sldChg chg="addSp delSp modSp add mod ord">
        <pc:chgData name="Ashwani Mishra" userId="15d57bc9-d3a4-4ee8-885b-38ce2f0c857c" providerId="ADAL" clId="{B537D250-D28E-47FE-8F52-5CE2CD688063}" dt="2025-02-03T09:28:13.819" v="1179"/>
        <pc:sldMkLst>
          <pc:docMk/>
          <pc:sldMk cId="2350854845" sldId="2147376695"/>
        </pc:sldMkLst>
      </pc:sldChg>
    </pc:docChg>
  </pc:docChgLst>
  <pc:docChgLst>
    <pc:chgData name="Ashwani Mishra" userId="15d57bc9-d3a4-4ee8-885b-38ce2f0c857c" providerId="ADAL" clId="{C518B850-0455-4BA2-82A5-B3500F68A098}"/>
    <pc:docChg chg="undo custSel addSld delSld modSld sldOrd modNotesMaster">
      <pc:chgData name="Ashwani Mishra" userId="15d57bc9-d3a4-4ee8-885b-38ce2f0c857c" providerId="ADAL" clId="{C518B850-0455-4BA2-82A5-B3500F68A098}" dt="2025-04-28T11:39:50.676" v="1966" actId="108"/>
      <pc:docMkLst>
        <pc:docMk/>
      </pc:docMkLst>
      <pc:sldChg chg="modSp mod">
        <pc:chgData name="Ashwani Mishra" userId="15d57bc9-d3a4-4ee8-885b-38ce2f0c857c" providerId="ADAL" clId="{C518B850-0455-4BA2-82A5-B3500F68A098}" dt="2025-04-04T05:51:03.799" v="403" actId="20577"/>
        <pc:sldMkLst>
          <pc:docMk/>
          <pc:sldMk cId="3110451535" sldId="3307"/>
        </pc:sldMkLst>
      </pc:sldChg>
      <pc:sldChg chg="modSp mod">
        <pc:chgData name="Ashwani Mishra" userId="15d57bc9-d3a4-4ee8-885b-38ce2f0c857c" providerId="ADAL" clId="{C518B850-0455-4BA2-82A5-B3500F68A098}" dt="2025-04-28T07:07:01.382" v="1331" actId="113"/>
        <pc:sldMkLst>
          <pc:docMk/>
          <pc:sldMk cId="3472556136" sldId="3367"/>
        </pc:sldMkLst>
      </pc:sldChg>
      <pc:sldChg chg="del">
        <pc:chgData name="Ashwani Mishra" userId="15d57bc9-d3a4-4ee8-885b-38ce2f0c857c" providerId="ADAL" clId="{C518B850-0455-4BA2-82A5-B3500F68A098}" dt="2025-04-28T11:27:30.294" v="1919" actId="47"/>
        <pc:sldMkLst>
          <pc:docMk/>
          <pc:sldMk cId="2427138993" sldId="2147376201"/>
        </pc:sldMkLst>
      </pc:sldChg>
      <pc:sldChg chg="del">
        <pc:chgData name="Ashwani Mishra" userId="15d57bc9-d3a4-4ee8-885b-38ce2f0c857c" providerId="ADAL" clId="{C518B850-0455-4BA2-82A5-B3500F68A098}" dt="2025-04-28T11:27:30.294" v="1919" actId="47"/>
        <pc:sldMkLst>
          <pc:docMk/>
          <pc:sldMk cId="1869214441" sldId="2147376202"/>
        </pc:sldMkLst>
      </pc:sldChg>
      <pc:sldChg chg="add del">
        <pc:chgData name="Ashwani Mishra" userId="15d57bc9-d3a4-4ee8-885b-38ce2f0c857c" providerId="ADAL" clId="{C518B850-0455-4BA2-82A5-B3500F68A098}" dt="2025-04-28T11:27:30.294" v="1919" actId="47"/>
        <pc:sldMkLst>
          <pc:docMk/>
          <pc:sldMk cId="863411933" sldId="2147376204"/>
        </pc:sldMkLst>
      </pc:sldChg>
      <pc:sldChg chg="modSp del mod">
        <pc:chgData name="Ashwani Mishra" userId="15d57bc9-d3a4-4ee8-885b-38ce2f0c857c" providerId="ADAL" clId="{C518B850-0455-4BA2-82A5-B3500F68A098}" dt="2025-04-28T06:47:45.061" v="1319" actId="2696"/>
        <pc:sldMkLst>
          <pc:docMk/>
          <pc:sldMk cId="1745068061" sldId="2147376204"/>
        </pc:sldMkLst>
      </pc:sldChg>
      <pc:sldChg chg="del">
        <pc:chgData name="Ashwani Mishra" userId="15d57bc9-d3a4-4ee8-885b-38ce2f0c857c" providerId="ADAL" clId="{C518B850-0455-4BA2-82A5-B3500F68A098}" dt="2025-04-28T11:27:30.294" v="1919" actId="47"/>
        <pc:sldMkLst>
          <pc:docMk/>
          <pc:sldMk cId="2344587348" sldId="2147376205"/>
        </pc:sldMkLst>
      </pc:sldChg>
      <pc:sldChg chg="del">
        <pc:chgData name="Ashwani Mishra" userId="15d57bc9-d3a4-4ee8-885b-38ce2f0c857c" providerId="ADAL" clId="{C518B850-0455-4BA2-82A5-B3500F68A098}" dt="2025-04-25T12:00:36.234" v="1317" actId="2696"/>
        <pc:sldMkLst>
          <pc:docMk/>
          <pc:sldMk cId="545888596" sldId="2147376471"/>
        </pc:sldMkLst>
      </pc:sldChg>
      <pc:sldChg chg="add del">
        <pc:chgData name="Ashwani Mishra" userId="15d57bc9-d3a4-4ee8-885b-38ce2f0c857c" providerId="ADAL" clId="{C518B850-0455-4BA2-82A5-B3500F68A098}" dt="2025-04-28T11:27:30.294" v="1919" actId="47"/>
        <pc:sldMkLst>
          <pc:docMk/>
          <pc:sldMk cId="1749814399" sldId="2147376471"/>
        </pc:sldMkLst>
      </pc:sldChg>
      <pc:sldChg chg="modSp mod">
        <pc:chgData name="Ashwani Mishra" userId="15d57bc9-d3a4-4ee8-885b-38ce2f0c857c" providerId="ADAL" clId="{C518B850-0455-4BA2-82A5-B3500F68A098}" dt="2025-04-28T08:30:54.358" v="1334" actId="20577"/>
        <pc:sldMkLst>
          <pc:docMk/>
          <pc:sldMk cId="3559799890" sldId="2147376603"/>
        </pc:sldMkLst>
      </pc:sldChg>
      <pc:sldChg chg="modSp modNotes">
        <pc:chgData name="Ashwani Mishra" userId="15d57bc9-d3a4-4ee8-885b-38ce2f0c857c" providerId="ADAL" clId="{C518B850-0455-4BA2-82A5-B3500F68A098}" dt="2025-04-04T07:37:34.811" v="790" actId="20577"/>
        <pc:sldMkLst>
          <pc:docMk/>
          <pc:sldMk cId="418202682" sldId="2147376615"/>
        </pc:sldMkLst>
      </pc:sldChg>
      <pc:sldChg chg="modSp mod">
        <pc:chgData name="Ashwani Mishra" userId="15d57bc9-d3a4-4ee8-885b-38ce2f0c857c" providerId="ADAL" clId="{C518B850-0455-4BA2-82A5-B3500F68A098}" dt="2025-04-25T11:01:14.666" v="1139"/>
        <pc:sldMkLst>
          <pc:docMk/>
          <pc:sldMk cId="797324271" sldId="2147376620"/>
        </pc:sldMkLst>
      </pc:sldChg>
      <pc:sldChg chg="add del">
        <pc:chgData name="Ashwani Mishra" userId="15d57bc9-d3a4-4ee8-885b-38ce2f0c857c" providerId="ADAL" clId="{C518B850-0455-4BA2-82A5-B3500F68A098}" dt="2025-04-28T11:27:30.294" v="1919" actId="47"/>
        <pc:sldMkLst>
          <pc:docMk/>
          <pc:sldMk cId="1225749992" sldId="2147376621"/>
        </pc:sldMkLst>
      </pc:sldChg>
      <pc:sldChg chg="modSp del mod">
        <pc:chgData name="Ashwani Mishra" userId="15d57bc9-d3a4-4ee8-885b-38ce2f0c857c" providerId="ADAL" clId="{C518B850-0455-4BA2-82A5-B3500F68A098}" dt="2025-04-25T10:43:38.623" v="1104" actId="2696"/>
        <pc:sldMkLst>
          <pc:docMk/>
          <pc:sldMk cId="2457807130" sldId="2147376621"/>
        </pc:sldMkLst>
      </pc:sldChg>
      <pc:sldChg chg="modSp mod">
        <pc:chgData name="Ashwani Mishra" userId="15d57bc9-d3a4-4ee8-885b-38ce2f0c857c" providerId="ADAL" clId="{C518B850-0455-4BA2-82A5-B3500F68A098}" dt="2025-04-28T11:12:34.994" v="1835" actId="20577"/>
        <pc:sldMkLst>
          <pc:docMk/>
          <pc:sldMk cId="671220431" sldId="2147376622"/>
        </pc:sldMkLst>
      </pc:sldChg>
      <pc:sldChg chg="modSp mod">
        <pc:chgData name="Ashwani Mishra" userId="15d57bc9-d3a4-4ee8-885b-38ce2f0c857c" providerId="ADAL" clId="{C518B850-0455-4BA2-82A5-B3500F68A098}" dt="2025-04-28T11:26:29.409" v="1914" actId="113"/>
        <pc:sldMkLst>
          <pc:docMk/>
          <pc:sldMk cId="1755734688" sldId="2147376623"/>
        </pc:sldMkLst>
      </pc:sldChg>
      <pc:sldChg chg="del">
        <pc:chgData name="Ashwani Mishra" userId="15d57bc9-d3a4-4ee8-885b-38ce2f0c857c" providerId="ADAL" clId="{C518B850-0455-4BA2-82A5-B3500F68A098}" dt="2025-04-28T11:27:30.294" v="1919" actId="47"/>
        <pc:sldMkLst>
          <pc:docMk/>
          <pc:sldMk cId="1629939738" sldId="2147376628"/>
        </pc:sldMkLst>
      </pc:sldChg>
      <pc:sldChg chg="del">
        <pc:chgData name="Ashwani Mishra" userId="15d57bc9-d3a4-4ee8-885b-38ce2f0c857c" providerId="ADAL" clId="{C518B850-0455-4BA2-82A5-B3500F68A098}" dt="2025-04-28T11:27:30.294" v="1919" actId="47"/>
        <pc:sldMkLst>
          <pc:docMk/>
          <pc:sldMk cId="1389862559" sldId="2147376631"/>
        </pc:sldMkLst>
      </pc:sldChg>
      <pc:sldChg chg="modSp mod">
        <pc:chgData name="Ashwani Mishra" userId="15d57bc9-d3a4-4ee8-885b-38ce2f0c857c" providerId="ADAL" clId="{C518B850-0455-4BA2-82A5-B3500F68A098}" dt="2025-04-28T11:39:50.676" v="1966" actId="108"/>
        <pc:sldMkLst>
          <pc:docMk/>
          <pc:sldMk cId="1657932693" sldId="2147376634"/>
        </pc:sldMkLst>
      </pc:sldChg>
      <pc:sldChg chg="modSp mod">
        <pc:chgData name="Ashwani Mishra" userId="15d57bc9-d3a4-4ee8-885b-38ce2f0c857c" providerId="ADAL" clId="{C518B850-0455-4BA2-82A5-B3500F68A098}" dt="2025-04-28T11:26:12.993" v="1908" actId="20577"/>
        <pc:sldMkLst>
          <pc:docMk/>
          <pc:sldMk cId="608555455" sldId="2147376635"/>
        </pc:sldMkLst>
      </pc:sldChg>
      <pc:sldChg chg="modNotes">
        <pc:chgData name="Ashwani Mishra" userId="15d57bc9-d3a4-4ee8-885b-38ce2f0c857c" providerId="ADAL" clId="{C518B850-0455-4BA2-82A5-B3500F68A098}" dt="2025-03-05T07:20:56.449" v="172"/>
        <pc:sldMkLst>
          <pc:docMk/>
          <pc:sldMk cId="573594142" sldId="2147376639"/>
        </pc:sldMkLst>
      </pc:sldChg>
      <pc:sldChg chg="modNotes">
        <pc:chgData name="Ashwani Mishra" userId="15d57bc9-d3a4-4ee8-885b-38ce2f0c857c" providerId="ADAL" clId="{C518B850-0455-4BA2-82A5-B3500F68A098}" dt="2025-03-05T07:20:56.449" v="172"/>
        <pc:sldMkLst>
          <pc:docMk/>
          <pc:sldMk cId="3904791787" sldId="2147376640"/>
        </pc:sldMkLst>
      </pc:sldChg>
      <pc:sldChg chg="modSp mod">
        <pc:chgData name="Ashwani Mishra" userId="15d57bc9-d3a4-4ee8-885b-38ce2f0c857c" providerId="ADAL" clId="{C518B850-0455-4BA2-82A5-B3500F68A098}" dt="2025-04-28T11:21:12.666" v="1859" actId="20577"/>
        <pc:sldMkLst>
          <pc:docMk/>
          <pc:sldMk cId="3708434273" sldId="2147376643"/>
        </pc:sldMkLst>
      </pc:sldChg>
      <pc:sldChg chg="modSp mod modNotes">
        <pc:chgData name="Ashwani Mishra" userId="15d57bc9-d3a4-4ee8-885b-38ce2f0c857c" providerId="ADAL" clId="{C518B850-0455-4BA2-82A5-B3500F68A098}" dt="2025-04-25T06:08:16.018" v="1022" actId="20577"/>
        <pc:sldMkLst>
          <pc:docMk/>
          <pc:sldMk cId="2245506137" sldId="2147376645"/>
        </pc:sldMkLst>
      </pc:sldChg>
      <pc:sldChg chg="modSp mod">
        <pc:chgData name="Ashwani Mishra" userId="15d57bc9-d3a4-4ee8-885b-38ce2f0c857c" providerId="ADAL" clId="{C518B850-0455-4BA2-82A5-B3500F68A098}" dt="2025-04-25T11:01:10.201" v="1138"/>
        <pc:sldMkLst>
          <pc:docMk/>
          <pc:sldMk cId="700056733" sldId="2147376651"/>
        </pc:sldMkLst>
      </pc:sldChg>
      <pc:sldChg chg="addSp delSp modSp mod">
        <pc:chgData name="Ashwani Mishra" userId="15d57bc9-d3a4-4ee8-885b-38ce2f0c857c" providerId="ADAL" clId="{C518B850-0455-4BA2-82A5-B3500F68A098}" dt="2025-04-28T08:49:33.996" v="1552" actId="1037"/>
        <pc:sldMkLst>
          <pc:docMk/>
          <pc:sldMk cId="2786021414" sldId="2147376656"/>
        </pc:sldMkLst>
      </pc:sldChg>
      <pc:sldChg chg="del">
        <pc:chgData name="Ashwani Mishra" userId="15d57bc9-d3a4-4ee8-885b-38ce2f0c857c" providerId="ADAL" clId="{C518B850-0455-4BA2-82A5-B3500F68A098}" dt="2025-04-28T08:25:57.442" v="1332" actId="2696"/>
        <pc:sldMkLst>
          <pc:docMk/>
          <pc:sldMk cId="1507252548" sldId="2147376657"/>
        </pc:sldMkLst>
      </pc:sldChg>
      <pc:sldChg chg="add">
        <pc:chgData name="Ashwani Mishra" userId="15d57bc9-d3a4-4ee8-885b-38ce2f0c857c" providerId="ADAL" clId="{C518B850-0455-4BA2-82A5-B3500F68A098}" dt="2025-04-28T08:26:13.595" v="1333"/>
        <pc:sldMkLst>
          <pc:docMk/>
          <pc:sldMk cId="2740160126" sldId="2147376657"/>
        </pc:sldMkLst>
      </pc:sldChg>
      <pc:sldChg chg="del">
        <pc:chgData name="Ashwani Mishra" userId="15d57bc9-d3a4-4ee8-885b-38ce2f0c857c" providerId="ADAL" clId="{C518B850-0455-4BA2-82A5-B3500F68A098}" dt="2025-04-28T11:27:30.294" v="1919" actId="47"/>
        <pc:sldMkLst>
          <pc:docMk/>
          <pc:sldMk cId="1982221236" sldId="2147376659"/>
        </pc:sldMkLst>
      </pc:sldChg>
      <pc:sldChg chg="del">
        <pc:chgData name="Ashwani Mishra" userId="15d57bc9-d3a4-4ee8-885b-38ce2f0c857c" providerId="ADAL" clId="{C518B850-0455-4BA2-82A5-B3500F68A098}" dt="2025-04-28T11:27:30.294" v="1919" actId="47"/>
        <pc:sldMkLst>
          <pc:docMk/>
          <pc:sldMk cId="1023877144" sldId="2147376661"/>
        </pc:sldMkLst>
      </pc:sldChg>
      <pc:sldChg chg="del">
        <pc:chgData name="Ashwani Mishra" userId="15d57bc9-d3a4-4ee8-885b-38ce2f0c857c" providerId="ADAL" clId="{C518B850-0455-4BA2-82A5-B3500F68A098}" dt="2025-04-28T11:27:30.294" v="1919" actId="47"/>
        <pc:sldMkLst>
          <pc:docMk/>
          <pc:sldMk cId="14991073" sldId="2147376666"/>
        </pc:sldMkLst>
      </pc:sldChg>
      <pc:sldChg chg="del">
        <pc:chgData name="Ashwani Mishra" userId="15d57bc9-d3a4-4ee8-885b-38ce2f0c857c" providerId="ADAL" clId="{C518B850-0455-4BA2-82A5-B3500F68A098}" dt="2025-04-28T11:27:30.294" v="1919" actId="47"/>
        <pc:sldMkLst>
          <pc:docMk/>
          <pc:sldMk cId="1799930338" sldId="2147376667"/>
        </pc:sldMkLst>
      </pc:sldChg>
      <pc:sldChg chg="del">
        <pc:chgData name="Ashwani Mishra" userId="15d57bc9-d3a4-4ee8-885b-38ce2f0c857c" providerId="ADAL" clId="{C518B850-0455-4BA2-82A5-B3500F68A098}" dt="2025-04-28T11:27:30.294" v="1919" actId="47"/>
        <pc:sldMkLst>
          <pc:docMk/>
          <pc:sldMk cId="1829409327" sldId="2147376668"/>
        </pc:sldMkLst>
      </pc:sldChg>
      <pc:sldChg chg="del">
        <pc:chgData name="Ashwani Mishra" userId="15d57bc9-d3a4-4ee8-885b-38ce2f0c857c" providerId="ADAL" clId="{C518B850-0455-4BA2-82A5-B3500F68A098}" dt="2025-04-28T11:27:30.294" v="1919" actId="47"/>
        <pc:sldMkLst>
          <pc:docMk/>
          <pc:sldMk cId="3611325673" sldId="2147376669"/>
        </pc:sldMkLst>
      </pc:sldChg>
      <pc:sldChg chg="del">
        <pc:chgData name="Ashwani Mishra" userId="15d57bc9-d3a4-4ee8-885b-38ce2f0c857c" providerId="ADAL" clId="{C518B850-0455-4BA2-82A5-B3500F68A098}" dt="2025-04-28T11:27:30.294" v="1919" actId="47"/>
        <pc:sldMkLst>
          <pc:docMk/>
          <pc:sldMk cId="3292337864" sldId="2147376676"/>
        </pc:sldMkLst>
      </pc:sldChg>
      <pc:sldChg chg="modSp modNotes">
        <pc:chgData name="Ashwani Mishra" userId="15d57bc9-d3a4-4ee8-885b-38ce2f0c857c" providerId="ADAL" clId="{C518B850-0455-4BA2-82A5-B3500F68A098}" dt="2025-04-28T09:29:24.978" v="1651"/>
        <pc:sldMkLst>
          <pc:docMk/>
          <pc:sldMk cId="1798390384" sldId="2147376678"/>
        </pc:sldMkLst>
      </pc:sldChg>
      <pc:sldChg chg="modSp modNotes">
        <pc:chgData name="Ashwani Mishra" userId="15d57bc9-d3a4-4ee8-885b-38ce2f0c857c" providerId="ADAL" clId="{C518B850-0455-4BA2-82A5-B3500F68A098}" dt="2025-04-04T07:38:04.604" v="807" actId="20577"/>
        <pc:sldMkLst>
          <pc:docMk/>
          <pc:sldMk cId="4018150978" sldId="2147376679"/>
        </pc:sldMkLst>
      </pc:sldChg>
      <pc:sldChg chg="modSp modNotes">
        <pc:chgData name="Ashwani Mishra" userId="15d57bc9-d3a4-4ee8-885b-38ce2f0c857c" providerId="ADAL" clId="{C518B850-0455-4BA2-82A5-B3500F68A098}" dt="2025-04-04T07:38:26.784" v="813" actId="20577"/>
        <pc:sldMkLst>
          <pc:docMk/>
          <pc:sldMk cId="2874477601" sldId="2147376680"/>
        </pc:sldMkLst>
      </pc:sldChg>
      <pc:sldChg chg="modSp modNotes">
        <pc:chgData name="Ashwani Mishra" userId="15d57bc9-d3a4-4ee8-885b-38ce2f0c857c" providerId="ADAL" clId="{C518B850-0455-4BA2-82A5-B3500F68A098}" dt="2025-04-04T07:38:37.776" v="819" actId="20577"/>
        <pc:sldMkLst>
          <pc:docMk/>
          <pc:sldMk cId="2883708937" sldId="2147376681"/>
        </pc:sldMkLst>
      </pc:sldChg>
      <pc:sldChg chg="addSp delSp modSp del mod">
        <pc:chgData name="Ashwani Mishra" userId="15d57bc9-d3a4-4ee8-885b-38ce2f0c857c" providerId="ADAL" clId="{C518B850-0455-4BA2-82A5-B3500F68A098}" dt="2025-04-28T09:10:27.518" v="1609" actId="2696"/>
        <pc:sldMkLst>
          <pc:docMk/>
          <pc:sldMk cId="2821300075" sldId="2147376683"/>
        </pc:sldMkLst>
      </pc:sldChg>
      <pc:sldChg chg="addSp modSp add mod">
        <pc:chgData name="Ashwani Mishra" userId="15d57bc9-d3a4-4ee8-885b-38ce2f0c857c" providerId="ADAL" clId="{C518B850-0455-4BA2-82A5-B3500F68A098}" dt="2025-04-28T11:26:53.094" v="1918" actId="6549"/>
        <pc:sldMkLst>
          <pc:docMk/>
          <pc:sldMk cId="3539468642" sldId="2147376683"/>
        </pc:sldMkLst>
      </pc:sldChg>
      <pc:sldChg chg="delSp modSp add del mod ord">
        <pc:chgData name="Ashwani Mishra" userId="15d57bc9-d3a4-4ee8-885b-38ce2f0c857c" providerId="ADAL" clId="{C518B850-0455-4BA2-82A5-B3500F68A098}" dt="2025-04-28T09:10:44.444" v="1613" actId="47"/>
        <pc:sldMkLst>
          <pc:docMk/>
          <pc:sldMk cId="801731090" sldId="2147376684"/>
        </pc:sldMkLst>
      </pc:sldChg>
      <pc:sldChg chg="addSp delSp modSp del mod">
        <pc:chgData name="Ashwani Mishra" userId="15d57bc9-d3a4-4ee8-885b-38ce2f0c857c" providerId="ADAL" clId="{C518B850-0455-4BA2-82A5-B3500F68A098}" dt="2025-04-04T10:43:46.987" v="965" actId="2696"/>
        <pc:sldMkLst>
          <pc:docMk/>
          <pc:sldMk cId="4134089475" sldId="2147376684"/>
        </pc:sldMkLst>
      </pc:sldChg>
      <pc:sldChg chg="del">
        <pc:chgData name="Ashwani Mishra" userId="15d57bc9-d3a4-4ee8-885b-38ce2f0c857c" providerId="ADAL" clId="{C518B850-0455-4BA2-82A5-B3500F68A098}" dt="2025-04-04T10:43:46.987" v="965" actId="2696"/>
        <pc:sldMkLst>
          <pc:docMk/>
          <pc:sldMk cId="2526708367" sldId="2147376685"/>
        </pc:sldMkLst>
      </pc:sldChg>
      <pc:sldChg chg="add del">
        <pc:chgData name="Ashwani Mishra" userId="15d57bc9-d3a4-4ee8-885b-38ce2f0c857c" providerId="ADAL" clId="{C518B850-0455-4BA2-82A5-B3500F68A098}" dt="2025-04-28T11:27:30.294" v="1919" actId="47"/>
        <pc:sldMkLst>
          <pc:docMk/>
          <pc:sldMk cId="4070698661" sldId="2147376685"/>
        </pc:sldMkLst>
      </pc:sldChg>
      <pc:sldChg chg="del">
        <pc:chgData name="Ashwani Mishra" userId="15d57bc9-d3a4-4ee8-885b-38ce2f0c857c" providerId="ADAL" clId="{C518B850-0455-4BA2-82A5-B3500F68A098}" dt="2025-04-28T11:27:30.294" v="1919" actId="47"/>
        <pc:sldMkLst>
          <pc:docMk/>
          <pc:sldMk cId="4103695184" sldId="2147376686"/>
        </pc:sldMkLst>
      </pc:sldChg>
      <pc:sldChg chg="addSp delSp modSp del mod">
        <pc:chgData name="Ashwani Mishra" userId="15d57bc9-d3a4-4ee8-885b-38ce2f0c857c" providerId="ADAL" clId="{C518B850-0455-4BA2-82A5-B3500F68A098}" dt="2025-04-04T10:42:38.543" v="960" actId="47"/>
        <pc:sldMkLst>
          <pc:docMk/>
          <pc:sldMk cId="2909928827" sldId="2147376689"/>
        </pc:sldMkLst>
      </pc:sldChg>
      <pc:sldChg chg="addSp delSp modSp mod">
        <pc:chgData name="Ashwani Mishra" userId="15d57bc9-d3a4-4ee8-885b-38ce2f0c857c" providerId="ADAL" clId="{C518B850-0455-4BA2-82A5-B3500F68A098}" dt="2025-04-25T11:00:14.935" v="1137" actId="1076"/>
        <pc:sldMkLst>
          <pc:docMk/>
          <pc:sldMk cId="1019174265" sldId="2147376690"/>
        </pc:sldMkLst>
      </pc:sldChg>
      <pc:sldChg chg="del">
        <pc:chgData name="Ashwani Mishra" userId="15d57bc9-d3a4-4ee8-885b-38ce2f0c857c" providerId="ADAL" clId="{C518B850-0455-4BA2-82A5-B3500F68A098}" dt="2025-04-28T11:27:30.294" v="1919" actId="47"/>
        <pc:sldMkLst>
          <pc:docMk/>
          <pc:sldMk cId="3262579543" sldId="2147376693"/>
        </pc:sldMkLst>
      </pc:sldChg>
      <pc:sldChg chg="add del">
        <pc:chgData name="Ashwani Mishra" userId="15d57bc9-d3a4-4ee8-885b-38ce2f0c857c" providerId="ADAL" clId="{C518B850-0455-4BA2-82A5-B3500F68A098}" dt="2025-04-28T11:27:30.294" v="1919" actId="47"/>
        <pc:sldMkLst>
          <pc:docMk/>
          <pc:sldMk cId="2750648543" sldId="2147376696"/>
        </pc:sldMkLst>
      </pc:sldChg>
      <pc:sldChg chg="add del modNotes">
        <pc:chgData name="Ashwani Mishra" userId="15d57bc9-d3a4-4ee8-885b-38ce2f0c857c" providerId="ADAL" clId="{C518B850-0455-4BA2-82A5-B3500F68A098}" dt="2025-04-04T06:13:58.985" v="404" actId="2696"/>
        <pc:sldMkLst>
          <pc:docMk/>
          <pc:sldMk cId="2832218767" sldId="2147376696"/>
        </pc:sldMkLst>
      </pc:sldChg>
      <pc:sldChg chg="addSp delSp modSp add mod">
        <pc:chgData name="Ashwani Mishra" userId="15d57bc9-d3a4-4ee8-885b-38ce2f0c857c" providerId="ADAL" clId="{C518B850-0455-4BA2-82A5-B3500F68A098}" dt="2025-04-04T10:04:52.408" v="924" actId="20577"/>
        <pc:sldMkLst>
          <pc:docMk/>
          <pc:sldMk cId="607141969" sldId="2147376697"/>
        </pc:sldMkLst>
      </pc:sldChg>
      <pc:sldChg chg="add del">
        <pc:chgData name="Ashwani Mishra" userId="15d57bc9-d3a4-4ee8-885b-38ce2f0c857c" providerId="ADAL" clId="{C518B850-0455-4BA2-82A5-B3500F68A098}" dt="2025-03-05T06:24:40.352" v="125" actId="47"/>
        <pc:sldMkLst>
          <pc:docMk/>
          <pc:sldMk cId="835653825" sldId="2147376697"/>
        </pc:sldMkLst>
      </pc:sldChg>
      <pc:sldChg chg="add del">
        <pc:chgData name="Ashwani Mishra" userId="15d57bc9-d3a4-4ee8-885b-38ce2f0c857c" providerId="ADAL" clId="{C518B850-0455-4BA2-82A5-B3500F68A098}" dt="2025-03-22T08:02:55.488" v="342" actId="47"/>
        <pc:sldMkLst>
          <pc:docMk/>
          <pc:sldMk cId="2893904174" sldId="2147376697"/>
        </pc:sldMkLst>
      </pc:sldChg>
      <pc:sldChg chg="addSp delSp modSp add mod">
        <pc:chgData name="Ashwani Mishra" userId="15d57bc9-d3a4-4ee8-885b-38ce2f0c857c" providerId="ADAL" clId="{C518B850-0455-4BA2-82A5-B3500F68A098}" dt="2025-04-28T11:37:38.201" v="1962"/>
        <pc:sldMkLst>
          <pc:docMk/>
          <pc:sldMk cId="361170820" sldId="2147376698"/>
        </pc:sldMkLst>
      </pc:sldChg>
      <pc:sldChg chg="addSp delSp modSp add mod">
        <pc:chgData name="Ashwani Mishra" userId="15d57bc9-d3a4-4ee8-885b-38ce2f0c857c" providerId="ADAL" clId="{C518B850-0455-4BA2-82A5-B3500F68A098}" dt="2025-04-28T09:50:59.068" v="1693" actId="20577"/>
        <pc:sldMkLst>
          <pc:docMk/>
          <pc:sldMk cId="1986124842" sldId="2147376699"/>
        </pc:sldMkLst>
      </pc:sldChg>
      <pc:sldChg chg="add del">
        <pc:chgData name="Ashwani Mishra" userId="15d57bc9-d3a4-4ee8-885b-38ce2f0c857c" providerId="ADAL" clId="{C518B850-0455-4BA2-82A5-B3500F68A098}" dt="2025-04-21T07:37:39.783" v="1004" actId="47"/>
        <pc:sldMkLst>
          <pc:docMk/>
          <pc:sldMk cId="2778272580" sldId="2147376700"/>
        </pc:sldMkLst>
      </pc:sldChg>
      <pc:sldChg chg="addSp delSp modSp add mod">
        <pc:chgData name="Ashwani Mishra" userId="15d57bc9-d3a4-4ee8-885b-38ce2f0c857c" providerId="ADAL" clId="{C518B850-0455-4BA2-82A5-B3500F68A098}" dt="2025-04-25T10:42:55.498" v="1103" actId="14100"/>
        <pc:sldMkLst>
          <pc:docMk/>
          <pc:sldMk cId="3513676417" sldId="2147376700"/>
        </pc:sldMkLst>
      </pc:sldChg>
      <pc:sldChg chg="delSp modSp add del mod">
        <pc:chgData name="Ashwani Mishra" userId="15d57bc9-d3a4-4ee8-885b-38ce2f0c857c" providerId="ADAL" clId="{C518B850-0455-4BA2-82A5-B3500F68A098}" dt="2025-04-28T09:22:41.640" v="1643" actId="2696"/>
        <pc:sldMkLst>
          <pc:docMk/>
          <pc:sldMk cId="472797964" sldId="2147376701"/>
        </pc:sldMkLst>
      </pc:sldChg>
      <pc:sldChg chg="addSp modSp add">
        <pc:chgData name="Ashwani Mishra" userId="15d57bc9-d3a4-4ee8-885b-38ce2f0c857c" providerId="ADAL" clId="{C518B850-0455-4BA2-82A5-B3500F68A098}" dt="2025-04-28T09:23:43.775" v="1647"/>
        <pc:sldMkLst>
          <pc:docMk/>
          <pc:sldMk cId="492424064" sldId="2147376701"/>
        </pc:sldMkLst>
      </pc:sldChg>
      <pc:sldChg chg="add del">
        <pc:chgData name="Ashwani Mishra" userId="15d57bc9-d3a4-4ee8-885b-38ce2f0c857c" providerId="ADAL" clId="{C518B850-0455-4BA2-82A5-B3500F68A098}" dt="2025-04-25T11:57:45.918" v="1226" actId="47"/>
        <pc:sldMkLst>
          <pc:docMk/>
          <pc:sldMk cId="819955292" sldId="2147376702"/>
        </pc:sldMkLst>
      </pc:sldChg>
      <pc:sldChg chg="addSp delSp modSp add mod">
        <pc:chgData name="Ashwani Mishra" userId="15d57bc9-d3a4-4ee8-885b-38ce2f0c857c" providerId="ADAL" clId="{C518B850-0455-4BA2-82A5-B3500F68A098}" dt="2025-04-25T12:00:31.747" v="1316" actId="1076"/>
        <pc:sldMkLst>
          <pc:docMk/>
          <pc:sldMk cId="855179329" sldId="2147376702"/>
        </pc:sldMkLst>
      </pc:sldChg>
      <pc:sldChg chg="addSp delSp modSp add mod">
        <pc:chgData name="Ashwani Mishra" userId="15d57bc9-d3a4-4ee8-885b-38ce2f0c857c" providerId="ADAL" clId="{C518B850-0455-4BA2-82A5-B3500F68A098}" dt="2025-04-28T08:36:11.060" v="1355" actId="20577"/>
        <pc:sldMkLst>
          <pc:docMk/>
          <pc:sldMk cId="1089850532" sldId="2147376703"/>
        </pc:sldMkLst>
      </pc:sldChg>
      <pc:sldChg chg="addSp delSp modSp add mod">
        <pc:chgData name="Ashwani Mishra" userId="15d57bc9-d3a4-4ee8-885b-38ce2f0c857c" providerId="ADAL" clId="{C518B850-0455-4BA2-82A5-B3500F68A098}" dt="2025-04-28T08:43:12.155" v="1537" actId="1037"/>
        <pc:sldMkLst>
          <pc:docMk/>
          <pc:sldMk cId="2711687721" sldId="2147376704"/>
        </pc:sldMkLst>
      </pc:sldChg>
      <pc:sldChg chg="addSp delSp modSp add mod">
        <pc:chgData name="Ashwani Mishra" userId="15d57bc9-d3a4-4ee8-885b-38ce2f0c857c" providerId="ADAL" clId="{C518B850-0455-4BA2-82A5-B3500F68A098}" dt="2025-04-28T11:09:14.685" v="1806" actId="732"/>
        <pc:sldMkLst>
          <pc:docMk/>
          <pc:sldMk cId="2665486368" sldId="2147376705"/>
        </pc:sldMkLst>
      </pc:sldChg>
      <pc:sldChg chg="addSp delSp modSp add mod ord">
        <pc:chgData name="Ashwani Mishra" userId="15d57bc9-d3a4-4ee8-885b-38ce2f0c857c" providerId="ADAL" clId="{C518B850-0455-4BA2-82A5-B3500F68A098}" dt="2025-04-28T11:38:36.402" v="1964" actId="27918"/>
        <pc:sldMkLst>
          <pc:docMk/>
          <pc:sldMk cId="1159238573" sldId="2147376706"/>
        </pc:sldMkLst>
      </pc:sldChg>
      <pc:sldChg chg="addSp delSp modSp add mod">
        <pc:chgData name="Ashwani Mishra" userId="15d57bc9-d3a4-4ee8-885b-38ce2f0c857c" providerId="ADAL" clId="{C518B850-0455-4BA2-82A5-B3500F68A098}" dt="2025-04-28T11:09:41.192" v="1810" actId="1076"/>
        <pc:sldMkLst>
          <pc:docMk/>
          <pc:sldMk cId="1900599174" sldId="2147376707"/>
        </pc:sldMkLst>
      </pc:sldChg>
      <pc:sldChg chg="addSp delSp modSp add mod">
        <pc:chgData name="Ashwani Mishra" userId="15d57bc9-d3a4-4ee8-885b-38ce2f0c857c" providerId="ADAL" clId="{C518B850-0455-4BA2-82A5-B3500F68A098}" dt="2025-04-28T09:42:43.919" v="1672" actId="1440"/>
        <pc:sldMkLst>
          <pc:docMk/>
          <pc:sldMk cId="336149399" sldId="2147376708"/>
        </pc:sldMkLst>
      </pc:sldChg>
      <pc:sldChg chg="addSp delSp modSp add mod">
        <pc:chgData name="Ashwani Mishra" userId="15d57bc9-d3a4-4ee8-885b-38ce2f0c857c" providerId="ADAL" clId="{C518B850-0455-4BA2-82A5-B3500F68A098}" dt="2025-04-28T09:52:01.923" v="1715" actId="1440"/>
        <pc:sldMkLst>
          <pc:docMk/>
          <pc:sldMk cId="3457335957" sldId="2147376709"/>
        </pc:sldMkLst>
      </pc:sldChg>
      <pc:sldChg chg="add del">
        <pc:chgData name="Ashwani Mishra" userId="15d57bc9-d3a4-4ee8-885b-38ce2f0c857c" providerId="ADAL" clId="{C518B850-0455-4BA2-82A5-B3500F68A098}" dt="2025-04-28T09:35:50.946" v="1662"/>
        <pc:sldMkLst>
          <pc:docMk/>
          <pc:sldMk cId="3580708731" sldId="2147376709"/>
        </pc:sldMkLst>
      </pc:sldChg>
      <pc:sldChg chg="add del">
        <pc:chgData name="Ashwani Mishra" userId="15d57bc9-d3a4-4ee8-885b-38ce2f0c857c" providerId="ADAL" clId="{C518B850-0455-4BA2-82A5-B3500F68A098}" dt="2025-04-28T11:37:46.960" v="1963" actId="47"/>
        <pc:sldMkLst>
          <pc:docMk/>
          <pc:sldMk cId="3835847646" sldId="2147376710"/>
        </pc:sldMkLst>
      </pc:sldChg>
    </pc:docChg>
  </pc:docChgLst>
  <pc:docChgLst>
    <pc:chgData name="Ashwani Mishra" userId="15d57bc9-d3a4-4ee8-885b-38ce2f0c857c" providerId="ADAL" clId="{4AD0DDDA-2316-4A28-B1EC-88ADAF229AC9}"/>
    <pc:docChg chg="undo custSel addSld delSld modSld">
      <pc:chgData name="Ashwani Mishra" userId="15d57bc9-d3a4-4ee8-885b-38ce2f0c857c" providerId="ADAL" clId="{4AD0DDDA-2316-4A28-B1EC-88ADAF229AC9}" dt="2025-11-26T08:59:28.128" v="775" actId="1037"/>
      <pc:docMkLst>
        <pc:docMk/>
      </pc:docMkLst>
      <pc:sldChg chg="modSp mod">
        <pc:chgData name="Ashwani Mishra" userId="15d57bc9-d3a4-4ee8-885b-38ce2f0c857c" providerId="ADAL" clId="{4AD0DDDA-2316-4A28-B1EC-88ADAF229AC9}" dt="2025-11-25T15:20:59.231" v="3" actId="20577"/>
        <pc:sldMkLst>
          <pc:docMk/>
          <pc:sldMk cId="3110451535" sldId="3307"/>
        </pc:sldMkLst>
        <pc:spChg chg="mod">
          <ac:chgData name="Ashwani Mishra" userId="15d57bc9-d3a4-4ee8-885b-38ce2f0c857c" providerId="ADAL" clId="{4AD0DDDA-2316-4A28-B1EC-88ADAF229AC9}" dt="2025-11-25T15:20:59.231" v="3" actId="20577"/>
          <ac:spMkLst>
            <pc:docMk/>
            <pc:sldMk cId="3110451535" sldId="3307"/>
            <ac:spMk id="3" creationId="{B04C3EBF-320C-4FC4-92E7-4C75C9E4A50D}"/>
          </ac:spMkLst>
        </pc:spChg>
      </pc:sldChg>
      <pc:sldChg chg="add del">
        <pc:chgData name="Ashwani Mishra" userId="15d57bc9-d3a4-4ee8-885b-38ce2f0c857c" providerId="ADAL" clId="{4AD0DDDA-2316-4A28-B1EC-88ADAF229AC9}" dt="2025-11-25T16:42:50.873" v="191" actId="47"/>
        <pc:sldMkLst>
          <pc:docMk/>
          <pc:sldMk cId="0" sldId="5630"/>
        </pc:sldMkLst>
      </pc:sldChg>
      <pc:sldChg chg="add">
        <pc:chgData name="Ashwani Mishra" userId="15d57bc9-d3a4-4ee8-885b-38ce2f0c857c" providerId="ADAL" clId="{4AD0DDDA-2316-4A28-B1EC-88ADAF229AC9}" dt="2025-11-25T16:43:14.082" v="193"/>
        <pc:sldMkLst>
          <pc:docMk/>
          <pc:sldMk cId="4016017077" sldId="2145709056"/>
        </pc:sldMkLst>
      </pc:sldChg>
      <pc:sldChg chg="add del">
        <pc:chgData name="Ashwani Mishra" userId="15d57bc9-d3a4-4ee8-885b-38ce2f0c857c" providerId="ADAL" clId="{4AD0DDDA-2316-4A28-B1EC-88ADAF229AC9}" dt="2025-11-25T16:43:10.679" v="192" actId="2696"/>
        <pc:sldMkLst>
          <pc:docMk/>
          <pc:sldMk cId="4204959738" sldId="2145709056"/>
        </pc:sldMkLst>
      </pc:sldChg>
      <pc:sldChg chg="add">
        <pc:chgData name="Ashwani Mishra" userId="15d57bc9-d3a4-4ee8-885b-38ce2f0c857c" providerId="ADAL" clId="{4AD0DDDA-2316-4A28-B1EC-88ADAF229AC9}" dt="2025-11-25T16:43:14.082" v="193"/>
        <pc:sldMkLst>
          <pc:docMk/>
          <pc:sldMk cId="4173191385" sldId="2145709058"/>
        </pc:sldMkLst>
      </pc:sldChg>
      <pc:sldChg chg="add del">
        <pc:chgData name="Ashwani Mishra" userId="15d57bc9-d3a4-4ee8-885b-38ce2f0c857c" providerId="ADAL" clId="{4AD0DDDA-2316-4A28-B1EC-88ADAF229AC9}" dt="2025-11-25T16:43:10.679" v="192" actId="2696"/>
        <pc:sldMkLst>
          <pc:docMk/>
          <pc:sldMk cId="4267313143" sldId="2145709058"/>
        </pc:sldMkLst>
      </pc:sldChg>
      <pc:sldChg chg="add">
        <pc:chgData name="Ashwani Mishra" userId="15d57bc9-d3a4-4ee8-885b-38ce2f0c857c" providerId="ADAL" clId="{4AD0DDDA-2316-4A28-B1EC-88ADAF229AC9}" dt="2025-11-25T16:43:14.082" v="193"/>
        <pc:sldMkLst>
          <pc:docMk/>
          <pc:sldMk cId="2700131093" sldId="2145709066"/>
        </pc:sldMkLst>
      </pc:sldChg>
      <pc:sldChg chg="add del">
        <pc:chgData name="Ashwani Mishra" userId="15d57bc9-d3a4-4ee8-885b-38ce2f0c857c" providerId="ADAL" clId="{4AD0DDDA-2316-4A28-B1EC-88ADAF229AC9}" dt="2025-11-25T16:43:10.679" v="192" actId="2696"/>
        <pc:sldMkLst>
          <pc:docMk/>
          <pc:sldMk cId="3853318812" sldId="2145709066"/>
        </pc:sldMkLst>
      </pc:sldChg>
      <pc:sldChg chg="add del">
        <pc:chgData name="Ashwani Mishra" userId="15d57bc9-d3a4-4ee8-885b-38ce2f0c857c" providerId="ADAL" clId="{4AD0DDDA-2316-4A28-B1EC-88ADAF229AC9}" dt="2025-11-25T16:43:10.679" v="192" actId="2696"/>
        <pc:sldMkLst>
          <pc:docMk/>
          <pc:sldMk cId="1227743497" sldId="2145709072"/>
        </pc:sldMkLst>
      </pc:sldChg>
      <pc:sldChg chg="add">
        <pc:chgData name="Ashwani Mishra" userId="15d57bc9-d3a4-4ee8-885b-38ce2f0c857c" providerId="ADAL" clId="{4AD0DDDA-2316-4A28-B1EC-88ADAF229AC9}" dt="2025-11-25T16:43:14.082" v="193"/>
        <pc:sldMkLst>
          <pc:docMk/>
          <pc:sldMk cId="3490971774" sldId="2145709072"/>
        </pc:sldMkLst>
      </pc:sldChg>
      <pc:sldChg chg="add">
        <pc:chgData name="Ashwani Mishra" userId="15d57bc9-d3a4-4ee8-885b-38ce2f0c857c" providerId="ADAL" clId="{4AD0DDDA-2316-4A28-B1EC-88ADAF229AC9}" dt="2025-11-25T16:43:14.082" v="193"/>
        <pc:sldMkLst>
          <pc:docMk/>
          <pc:sldMk cId="1136985207" sldId="2145709080"/>
        </pc:sldMkLst>
      </pc:sldChg>
      <pc:sldChg chg="add del">
        <pc:chgData name="Ashwani Mishra" userId="15d57bc9-d3a4-4ee8-885b-38ce2f0c857c" providerId="ADAL" clId="{4AD0DDDA-2316-4A28-B1EC-88ADAF229AC9}" dt="2025-11-25T16:43:10.679" v="192" actId="2696"/>
        <pc:sldMkLst>
          <pc:docMk/>
          <pc:sldMk cId="1801182455" sldId="2145709080"/>
        </pc:sldMkLst>
      </pc:sldChg>
      <pc:sldChg chg="add">
        <pc:chgData name="Ashwani Mishra" userId="15d57bc9-d3a4-4ee8-885b-38ce2f0c857c" providerId="ADAL" clId="{4AD0DDDA-2316-4A28-B1EC-88ADAF229AC9}" dt="2025-11-25T16:43:14.082" v="193"/>
        <pc:sldMkLst>
          <pc:docMk/>
          <pc:sldMk cId="2103838475" sldId="2145709115"/>
        </pc:sldMkLst>
      </pc:sldChg>
      <pc:sldChg chg="add del">
        <pc:chgData name="Ashwani Mishra" userId="15d57bc9-d3a4-4ee8-885b-38ce2f0c857c" providerId="ADAL" clId="{4AD0DDDA-2316-4A28-B1EC-88ADAF229AC9}" dt="2025-11-25T16:43:10.679" v="192" actId="2696"/>
        <pc:sldMkLst>
          <pc:docMk/>
          <pc:sldMk cId="2926085625" sldId="2145709115"/>
        </pc:sldMkLst>
      </pc:sldChg>
      <pc:sldChg chg="add">
        <pc:chgData name="Ashwani Mishra" userId="15d57bc9-d3a4-4ee8-885b-38ce2f0c857c" providerId="ADAL" clId="{4AD0DDDA-2316-4A28-B1EC-88ADAF229AC9}" dt="2025-11-25T16:43:14.082" v="193"/>
        <pc:sldMkLst>
          <pc:docMk/>
          <pc:sldMk cId="3318623722" sldId="2145709116"/>
        </pc:sldMkLst>
      </pc:sldChg>
      <pc:sldChg chg="modSp add del mod">
        <pc:chgData name="Ashwani Mishra" userId="15d57bc9-d3a4-4ee8-885b-38ce2f0c857c" providerId="ADAL" clId="{4AD0DDDA-2316-4A28-B1EC-88ADAF229AC9}" dt="2025-11-25T16:43:10.679" v="192" actId="2696"/>
        <pc:sldMkLst>
          <pc:docMk/>
          <pc:sldMk cId="3521943315" sldId="2145709116"/>
        </pc:sldMkLst>
      </pc:sldChg>
      <pc:sldChg chg="add del">
        <pc:chgData name="Ashwani Mishra" userId="15d57bc9-d3a4-4ee8-885b-38ce2f0c857c" providerId="ADAL" clId="{4AD0DDDA-2316-4A28-B1EC-88ADAF229AC9}" dt="2025-11-25T16:43:10.679" v="192" actId="2696"/>
        <pc:sldMkLst>
          <pc:docMk/>
          <pc:sldMk cId="2448745621" sldId="2145709120"/>
        </pc:sldMkLst>
      </pc:sldChg>
      <pc:sldChg chg="add">
        <pc:chgData name="Ashwani Mishra" userId="15d57bc9-d3a4-4ee8-885b-38ce2f0c857c" providerId="ADAL" clId="{4AD0DDDA-2316-4A28-B1EC-88ADAF229AC9}" dt="2025-11-25T16:43:14.082" v="193"/>
        <pc:sldMkLst>
          <pc:docMk/>
          <pc:sldMk cId="3804429737" sldId="2145709120"/>
        </pc:sldMkLst>
      </pc:sldChg>
      <pc:sldChg chg="add">
        <pc:chgData name="Ashwani Mishra" userId="15d57bc9-d3a4-4ee8-885b-38ce2f0c857c" providerId="ADAL" clId="{4AD0DDDA-2316-4A28-B1EC-88ADAF229AC9}" dt="2025-11-25T16:43:14.082" v="193"/>
        <pc:sldMkLst>
          <pc:docMk/>
          <pc:sldMk cId="1336144627" sldId="2145709121"/>
        </pc:sldMkLst>
      </pc:sldChg>
      <pc:sldChg chg="add del">
        <pc:chgData name="Ashwani Mishra" userId="15d57bc9-d3a4-4ee8-885b-38ce2f0c857c" providerId="ADAL" clId="{4AD0DDDA-2316-4A28-B1EC-88ADAF229AC9}" dt="2025-11-25T16:43:10.679" v="192" actId="2696"/>
        <pc:sldMkLst>
          <pc:docMk/>
          <pc:sldMk cId="3358276177" sldId="2145709121"/>
        </pc:sldMkLst>
      </pc:sldChg>
      <pc:sldChg chg="add">
        <pc:chgData name="Ashwani Mishra" userId="15d57bc9-d3a4-4ee8-885b-38ce2f0c857c" providerId="ADAL" clId="{4AD0DDDA-2316-4A28-B1EC-88ADAF229AC9}" dt="2025-11-25T16:43:14.082" v="193"/>
        <pc:sldMkLst>
          <pc:docMk/>
          <pc:sldMk cId="2297251529" sldId="2145709124"/>
        </pc:sldMkLst>
      </pc:sldChg>
      <pc:sldChg chg="add del">
        <pc:chgData name="Ashwani Mishra" userId="15d57bc9-d3a4-4ee8-885b-38ce2f0c857c" providerId="ADAL" clId="{4AD0DDDA-2316-4A28-B1EC-88ADAF229AC9}" dt="2025-11-25T16:43:10.679" v="192" actId="2696"/>
        <pc:sldMkLst>
          <pc:docMk/>
          <pc:sldMk cId="2655453249" sldId="2145709124"/>
        </pc:sldMkLst>
      </pc:sldChg>
      <pc:sldChg chg="del">
        <pc:chgData name="Ashwani Mishra" userId="15d57bc9-d3a4-4ee8-885b-38ce2f0c857c" providerId="ADAL" clId="{4AD0DDDA-2316-4A28-B1EC-88ADAF229AC9}" dt="2025-11-25T16:41:01.570" v="184" actId="47"/>
        <pc:sldMkLst>
          <pc:docMk/>
          <pc:sldMk cId="371834480" sldId="2145709158"/>
        </pc:sldMkLst>
      </pc:sldChg>
      <pc:sldChg chg="del">
        <pc:chgData name="Ashwani Mishra" userId="15d57bc9-d3a4-4ee8-885b-38ce2f0c857c" providerId="ADAL" clId="{4AD0DDDA-2316-4A28-B1EC-88ADAF229AC9}" dt="2025-11-25T16:41:01.570" v="184" actId="47"/>
        <pc:sldMkLst>
          <pc:docMk/>
          <pc:sldMk cId="3280181473" sldId="2145709159"/>
        </pc:sldMkLst>
      </pc:sldChg>
      <pc:sldChg chg="del">
        <pc:chgData name="Ashwani Mishra" userId="15d57bc9-d3a4-4ee8-885b-38ce2f0c857c" providerId="ADAL" clId="{4AD0DDDA-2316-4A28-B1EC-88ADAF229AC9}" dt="2025-11-25T16:41:01.570" v="184" actId="47"/>
        <pc:sldMkLst>
          <pc:docMk/>
          <pc:sldMk cId="2532955601" sldId="2145709160"/>
        </pc:sldMkLst>
      </pc:sldChg>
      <pc:sldChg chg="del">
        <pc:chgData name="Ashwani Mishra" userId="15d57bc9-d3a4-4ee8-885b-38ce2f0c857c" providerId="ADAL" clId="{4AD0DDDA-2316-4A28-B1EC-88ADAF229AC9}" dt="2025-11-25T16:41:01.570" v="184" actId="47"/>
        <pc:sldMkLst>
          <pc:docMk/>
          <pc:sldMk cId="3198085423" sldId="2145709161"/>
        </pc:sldMkLst>
      </pc:sldChg>
      <pc:sldChg chg="del">
        <pc:chgData name="Ashwani Mishra" userId="15d57bc9-d3a4-4ee8-885b-38ce2f0c857c" providerId="ADAL" clId="{4AD0DDDA-2316-4A28-B1EC-88ADAF229AC9}" dt="2025-11-25T16:41:01.570" v="184" actId="47"/>
        <pc:sldMkLst>
          <pc:docMk/>
          <pc:sldMk cId="1768831220" sldId="2145709162"/>
        </pc:sldMkLst>
      </pc:sldChg>
      <pc:sldChg chg="del">
        <pc:chgData name="Ashwani Mishra" userId="15d57bc9-d3a4-4ee8-885b-38ce2f0c857c" providerId="ADAL" clId="{4AD0DDDA-2316-4A28-B1EC-88ADAF229AC9}" dt="2025-11-25T16:41:01.570" v="184" actId="47"/>
        <pc:sldMkLst>
          <pc:docMk/>
          <pc:sldMk cId="428146046" sldId="2145709163"/>
        </pc:sldMkLst>
      </pc:sldChg>
      <pc:sldChg chg="add">
        <pc:chgData name="Ashwani Mishra" userId="15d57bc9-d3a4-4ee8-885b-38ce2f0c857c" providerId="ADAL" clId="{4AD0DDDA-2316-4A28-B1EC-88ADAF229AC9}" dt="2025-11-25T16:43:14.082" v="193"/>
        <pc:sldMkLst>
          <pc:docMk/>
          <pc:sldMk cId="44742837" sldId="2147376234"/>
        </pc:sldMkLst>
      </pc:sldChg>
      <pc:sldChg chg="add del">
        <pc:chgData name="Ashwani Mishra" userId="15d57bc9-d3a4-4ee8-885b-38ce2f0c857c" providerId="ADAL" clId="{4AD0DDDA-2316-4A28-B1EC-88ADAF229AC9}" dt="2025-11-25T16:43:10.679" v="192" actId="2696"/>
        <pc:sldMkLst>
          <pc:docMk/>
          <pc:sldMk cId="2749828866" sldId="2147376234"/>
        </pc:sldMkLst>
      </pc:sldChg>
      <pc:sldChg chg="add del">
        <pc:chgData name="Ashwani Mishra" userId="15d57bc9-d3a4-4ee8-885b-38ce2f0c857c" providerId="ADAL" clId="{4AD0DDDA-2316-4A28-B1EC-88ADAF229AC9}" dt="2025-11-25T16:43:10.679" v="192" actId="2696"/>
        <pc:sldMkLst>
          <pc:docMk/>
          <pc:sldMk cId="2308054053" sldId="2147376236"/>
        </pc:sldMkLst>
      </pc:sldChg>
      <pc:sldChg chg="add">
        <pc:chgData name="Ashwani Mishra" userId="15d57bc9-d3a4-4ee8-885b-38ce2f0c857c" providerId="ADAL" clId="{4AD0DDDA-2316-4A28-B1EC-88ADAF229AC9}" dt="2025-11-25T16:43:14.082" v="193"/>
        <pc:sldMkLst>
          <pc:docMk/>
          <pc:sldMk cId="3450777580" sldId="2147376236"/>
        </pc:sldMkLst>
      </pc:sldChg>
      <pc:sldChg chg="add">
        <pc:chgData name="Ashwani Mishra" userId="15d57bc9-d3a4-4ee8-885b-38ce2f0c857c" providerId="ADAL" clId="{4AD0DDDA-2316-4A28-B1EC-88ADAF229AC9}" dt="2025-11-25T16:43:14.082" v="193"/>
        <pc:sldMkLst>
          <pc:docMk/>
          <pc:sldMk cId="417576007" sldId="2147376237"/>
        </pc:sldMkLst>
      </pc:sldChg>
      <pc:sldChg chg="add del">
        <pc:chgData name="Ashwani Mishra" userId="15d57bc9-d3a4-4ee8-885b-38ce2f0c857c" providerId="ADAL" clId="{4AD0DDDA-2316-4A28-B1EC-88ADAF229AC9}" dt="2025-11-25T16:43:10.679" v="192" actId="2696"/>
        <pc:sldMkLst>
          <pc:docMk/>
          <pc:sldMk cId="516777006" sldId="2147376237"/>
        </pc:sldMkLst>
      </pc:sldChg>
      <pc:sldChg chg="add del">
        <pc:chgData name="Ashwani Mishra" userId="15d57bc9-d3a4-4ee8-885b-38ce2f0c857c" providerId="ADAL" clId="{4AD0DDDA-2316-4A28-B1EC-88ADAF229AC9}" dt="2025-11-25T16:43:10.679" v="192" actId="2696"/>
        <pc:sldMkLst>
          <pc:docMk/>
          <pc:sldMk cId="147371211" sldId="2147376238"/>
        </pc:sldMkLst>
      </pc:sldChg>
      <pc:sldChg chg="add">
        <pc:chgData name="Ashwani Mishra" userId="15d57bc9-d3a4-4ee8-885b-38ce2f0c857c" providerId="ADAL" clId="{4AD0DDDA-2316-4A28-B1EC-88ADAF229AC9}" dt="2025-11-25T16:43:14.082" v="193"/>
        <pc:sldMkLst>
          <pc:docMk/>
          <pc:sldMk cId="3144771019" sldId="2147376238"/>
        </pc:sldMkLst>
      </pc:sldChg>
      <pc:sldChg chg="add del">
        <pc:chgData name="Ashwani Mishra" userId="15d57bc9-d3a4-4ee8-885b-38ce2f0c857c" providerId="ADAL" clId="{4AD0DDDA-2316-4A28-B1EC-88ADAF229AC9}" dt="2025-11-25T16:43:10.679" v="192" actId="2696"/>
        <pc:sldMkLst>
          <pc:docMk/>
          <pc:sldMk cId="667210761" sldId="2147376239"/>
        </pc:sldMkLst>
      </pc:sldChg>
      <pc:sldChg chg="add">
        <pc:chgData name="Ashwani Mishra" userId="15d57bc9-d3a4-4ee8-885b-38ce2f0c857c" providerId="ADAL" clId="{4AD0DDDA-2316-4A28-B1EC-88ADAF229AC9}" dt="2025-11-25T16:43:14.082" v="193"/>
        <pc:sldMkLst>
          <pc:docMk/>
          <pc:sldMk cId="3097592376" sldId="2147376239"/>
        </pc:sldMkLst>
      </pc:sldChg>
      <pc:sldChg chg="del">
        <pc:chgData name="Ashwani Mishra" userId="15d57bc9-d3a4-4ee8-885b-38ce2f0c857c" providerId="ADAL" clId="{4AD0DDDA-2316-4A28-B1EC-88ADAF229AC9}" dt="2025-11-25T16:41:47.097" v="186" actId="47"/>
        <pc:sldMkLst>
          <pc:docMk/>
          <pc:sldMk cId="1056447260" sldId="2147376343"/>
        </pc:sldMkLst>
      </pc:sldChg>
      <pc:sldChg chg="del">
        <pc:chgData name="Ashwani Mishra" userId="15d57bc9-d3a4-4ee8-885b-38ce2f0c857c" providerId="ADAL" clId="{4AD0DDDA-2316-4A28-B1EC-88ADAF229AC9}" dt="2025-11-25T16:41:01.570" v="184" actId="47"/>
        <pc:sldMkLst>
          <pc:docMk/>
          <pc:sldMk cId="2466421101" sldId="2147376344"/>
        </pc:sldMkLst>
      </pc:sldChg>
      <pc:sldChg chg="del">
        <pc:chgData name="Ashwani Mishra" userId="15d57bc9-d3a4-4ee8-885b-38ce2f0c857c" providerId="ADAL" clId="{4AD0DDDA-2316-4A28-B1EC-88ADAF229AC9}" dt="2025-11-25T16:41:01.570" v="184" actId="47"/>
        <pc:sldMkLst>
          <pc:docMk/>
          <pc:sldMk cId="449038933" sldId="2147376345"/>
        </pc:sldMkLst>
      </pc:sldChg>
      <pc:sldChg chg="del">
        <pc:chgData name="Ashwani Mishra" userId="15d57bc9-d3a4-4ee8-885b-38ce2f0c857c" providerId="ADAL" clId="{4AD0DDDA-2316-4A28-B1EC-88ADAF229AC9}" dt="2025-11-25T16:41:01.570" v="184" actId="47"/>
        <pc:sldMkLst>
          <pc:docMk/>
          <pc:sldMk cId="1348482614" sldId="2147376346"/>
        </pc:sldMkLst>
      </pc:sldChg>
      <pc:sldChg chg="del">
        <pc:chgData name="Ashwani Mishra" userId="15d57bc9-d3a4-4ee8-885b-38ce2f0c857c" providerId="ADAL" clId="{4AD0DDDA-2316-4A28-B1EC-88ADAF229AC9}" dt="2025-11-25T16:41:01.570" v="184" actId="47"/>
        <pc:sldMkLst>
          <pc:docMk/>
          <pc:sldMk cId="646989462" sldId="2147376347"/>
        </pc:sldMkLst>
      </pc:sldChg>
      <pc:sldChg chg="add del">
        <pc:chgData name="Ashwani Mishra" userId="15d57bc9-d3a4-4ee8-885b-38ce2f0c857c" providerId="ADAL" clId="{4AD0DDDA-2316-4A28-B1EC-88ADAF229AC9}" dt="2025-11-25T16:42:07.575" v="187" actId="2696"/>
        <pc:sldMkLst>
          <pc:docMk/>
          <pc:sldMk cId="337168596" sldId="2147376361"/>
        </pc:sldMkLst>
      </pc:sldChg>
      <pc:sldChg chg="add">
        <pc:chgData name="Ashwani Mishra" userId="15d57bc9-d3a4-4ee8-885b-38ce2f0c857c" providerId="ADAL" clId="{4AD0DDDA-2316-4A28-B1EC-88ADAF229AC9}" dt="2025-11-25T16:42:18.278" v="188"/>
        <pc:sldMkLst>
          <pc:docMk/>
          <pc:sldMk cId="1877479896" sldId="2147376361"/>
        </pc:sldMkLst>
      </pc:sldChg>
      <pc:sldChg chg="add">
        <pc:chgData name="Ashwani Mishra" userId="15d57bc9-d3a4-4ee8-885b-38ce2f0c857c" providerId="ADAL" clId="{4AD0DDDA-2316-4A28-B1EC-88ADAF229AC9}" dt="2025-11-25T16:42:18.278" v="188"/>
        <pc:sldMkLst>
          <pc:docMk/>
          <pc:sldMk cId="1118397625" sldId="2147376363"/>
        </pc:sldMkLst>
      </pc:sldChg>
      <pc:sldChg chg="add del">
        <pc:chgData name="Ashwani Mishra" userId="15d57bc9-d3a4-4ee8-885b-38ce2f0c857c" providerId="ADAL" clId="{4AD0DDDA-2316-4A28-B1EC-88ADAF229AC9}" dt="2025-11-25T16:42:07.575" v="187" actId="2696"/>
        <pc:sldMkLst>
          <pc:docMk/>
          <pc:sldMk cId="1238609049" sldId="2147376363"/>
        </pc:sldMkLst>
      </pc:sldChg>
      <pc:sldChg chg="add">
        <pc:chgData name="Ashwani Mishra" userId="15d57bc9-d3a4-4ee8-885b-38ce2f0c857c" providerId="ADAL" clId="{4AD0DDDA-2316-4A28-B1EC-88ADAF229AC9}" dt="2025-11-25T16:42:18.278" v="188"/>
        <pc:sldMkLst>
          <pc:docMk/>
          <pc:sldMk cId="279300333" sldId="2147376364"/>
        </pc:sldMkLst>
      </pc:sldChg>
      <pc:sldChg chg="add del">
        <pc:chgData name="Ashwani Mishra" userId="15d57bc9-d3a4-4ee8-885b-38ce2f0c857c" providerId="ADAL" clId="{4AD0DDDA-2316-4A28-B1EC-88ADAF229AC9}" dt="2025-11-25T16:42:07.575" v="187" actId="2696"/>
        <pc:sldMkLst>
          <pc:docMk/>
          <pc:sldMk cId="1558307328" sldId="2147376364"/>
        </pc:sldMkLst>
      </pc:sldChg>
      <pc:sldChg chg="add del">
        <pc:chgData name="Ashwani Mishra" userId="15d57bc9-d3a4-4ee8-885b-38ce2f0c857c" providerId="ADAL" clId="{4AD0DDDA-2316-4A28-B1EC-88ADAF229AC9}" dt="2025-11-25T16:42:07.575" v="187" actId="2696"/>
        <pc:sldMkLst>
          <pc:docMk/>
          <pc:sldMk cId="2090656451" sldId="2147376365"/>
        </pc:sldMkLst>
      </pc:sldChg>
      <pc:sldChg chg="add">
        <pc:chgData name="Ashwani Mishra" userId="15d57bc9-d3a4-4ee8-885b-38ce2f0c857c" providerId="ADAL" clId="{4AD0DDDA-2316-4A28-B1EC-88ADAF229AC9}" dt="2025-11-25T16:42:18.278" v="188"/>
        <pc:sldMkLst>
          <pc:docMk/>
          <pc:sldMk cId="2234834529" sldId="2147376365"/>
        </pc:sldMkLst>
      </pc:sldChg>
      <pc:sldChg chg="add del">
        <pc:chgData name="Ashwani Mishra" userId="15d57bc9-d3a4-4ee8-885b-38ce2f0c857c" providerId="ADAL" clId="{4AD0DDDA-2316-4A28-B1EC-88ADAF229AC9}" dt="2025-11-25T16:42:07.575" v="187" actId="2696"/>
        <pc:sldMkLst>
          <pc:docMk/>
          <pc:sldMk cId="1482750203" sldId="2147376366"/>
        </pc:sldMkLst>
      </pc:sldChg>
      <pc:sldChg chg="add">
        <pc:chgData name="Ashwani Mishra" userId="15d57bc9-d3a4-4ee8-885b-38ce2f0c857c" providerId="ADAL" clId="{4AD0DDDA-2316-4A28-B1EC-88ADAF229AC9}" dt="2025-11-25T16:42:18.278" v="188"/>
        <pc:sldMkLst>
          <pc:docMk/>
          <pc:sldMk cId="3755464310" sldId="2147376366"/>
        </pc:sldMkLst>
      </pc:sldChg>
      <pc:sldChg chg="add">
        <pc:chgData name="Ashwani Mishra" userId="15d57bc9-d3a4-4ee8-885b-38ce2f0c857c" providerId="ADAL" clId="{4AD0DDDA-2316-4A28-B1EC-88ADAF229AC9}" dt="2025-11-25T16:42:18.278" v="188"/>
        <pc:sldMkLst>
          <pc:docMk/>
          <pc:sldMk cId="2669595097" sldId="2147376367"/>
        </pc:sldMkLst>
      </pc:sldChg>
      <pc:sldChg chg="add del">
        <pc:chgData name="Ashwani Mishra" userId="15d57bc9-d3a4-4ee8-885b-38ce2f0c857c" providerId="ADAL" clId="{4AD0DDDA-2316-4A28-B1EC-88ADAF229AC9}" dt="2025-11-25T16:42:07.575" v="187" actId="2696"/>
        <pc:sldMkLst>
          <pc:docMk/>
          <pc:sldMk cId="3002694264" sldId="2147376367"/>
        </pc:sldMkLst>
      </pc:sldChg>
      <pc:sldChg chg="add">
        <pc:chgData name="Ashwani Mishra" userId="15d57bc9-d3a4-4ee8-885b-38ce2f0c857c" providerId="ADAL" clId="{4AD0DDDA-2316-4A28-B1EC-88ADAF229AC9}" dt="2025-11-25T16:42:18.278" v="188"/>
        <pc:sldMkLst>
          <pc:docMk/>
          <pc:sldMk cId="807933718" sldId="2147376372"/>
        </pc:sldMkLst>
      </pc:sldChg>
      <pc:sldChg chg="add del">
        <pc:chgData name="Ashwani Mishra" userId="15d57bc9-d3a4-4ee8-885b-38ce2f0c857c" providerId="ADAL" clId="{4AD0DDDA-2316-4A28-B1EC-88ADAF229AC9}" dt="2025-11-25T16:42:07.575" v="187" actId="2696"/>
        <pc:sldMkLst>
          <pc:docMk/>
          <pc:sldMk cId="3334861532" sldId="2147376372"/>
        </pc:sldMkLst>
      </pc:sldChg>
      <pc:sldChg chg="add del">
        <pc:chgData name="Ashwani Mishra" userId="15d57bc9-d3a4-4ee8-885b-38ce2f0c857c" providerId="ADAL" clId="{4AD0DDDA-2316-4A28-B1EC-88ADAF229AC9}" dt="2025-11-25T16:42:07.575" v="187" actId="2696"/>
        <pc:sldMkLst>
          <pc:docMk/>
          <pc:sldMk cId="1115488771" sldId="2147376386"/>
        </pc:sldMkLst>
      </pc:sldChg>
      <pc:sldChg chg="add">
        <pc:chgData name="Ashwani Mishra" userId="15d57bc9-d3a4-4ee8-885b-38ce2f0c857c" providerId="ADAL" clId="{4AD0DDDA-2316-4A28-B1EC-88ADAF229AC9}" dt="2025-11-25T16:42:18.278" v="188"/>
        <pc:sldMkLst>
          <pc:docMk/>
          <pc:sldMk cId="3852703526" sldId="2147376386"/>
        </pc:sldMkLst>
      </pc:sldChg>
      <pc:sldChg chg="add del">
        <pc:chgData name="Ashwani Mishra" userId="15d57bc9-d3a4-4ee8-885b-38ce2f0c857c" providerId="ADAL" clId="{4AD0DDDA-2316-4A28-B1EC-88ADAF229AC9}" dt="2025-11-25T16:42:07.575" v="187" actId="2696"/>
        <pc:sldMkLst>
          <pc:docMk/>
          <pc:sldMk cId="1028758754" sldId="2147376388"/>
        </pc:sldMkLst>
      </pc:sldChg>
      <pc:sldChg chg="add">
        <pc:chgData name="Ashwani Mishra" userId="15d57bc9-d3a4-4ee8-885b-38ce2f0c857c" providerId="ADAL" clId="{4AD0DDDA-2316-4A28-B1EC-88ADAF229AC9}" dt="2025-11-25T16:42:18.278" v="188"/>
        <pc:sldMkLst>
          <pc:docMk/>
          <pc:sldMk cId="1467950014" sldId="2147376388"/>
        </pc:sldMkLst>
      </pc:sldChg>
      <pc:sldChg chg="add del">
        <pc:chgData name="Ashwani Mishra" userId="15d57bc9-d3a4-4ee8-885b-38ce2f0c857c" providerId="ADAL" clId="{4AD0DDDA-2316-4A28-B1EC-88ADAF229AC9}" dt="2025-11-25T16:42:07.575" v="187" actId="2696"/>
        <pc:sldMkLst>
          <pc:docMk/>
          <pc:sldMk cId="1892463530" sldId="2147376390"/>
        </pc:sldMkLst>
      </pc:sldChg>
      <pc:sldChg chg="add">
        <pc:chgData name="Ashwani Mishra" userId="15d57bc9-d3a4-4ee8-885b-38ce2f0c857c" providerId="ADAL" clId="{4AD0DDDA-2316-4A28-B1EC-88ADAF229AC9}" dt="2025-11-25T16:42:18.278" v="188"/>
        <pc:sldMkLst>
          <pc:docMk/>
          <pc:sldMk cId="3599206082" sldId="2147376390"/>
        </pc:sldMkLst>
      </pc:sldChg>
      <pc:sldChg chg="add del">
        <pc:chgData name="Ashwani Mishra" userId="15d57bc9-d3a4-4ee8-885b-38ce2f0c857c" providerId="ADAL" clId="{4AD0DDDA-2316-4A28-B1EC-88ADAF229AC9}" dt="2025-11-25T16:42:07.575" v="187" actId="2696"/>
        <pc:sldMkLst>
          <pc:docMk/>
          <pc:sldMk cId="932903917" sldId="2147376392"/>
        </pc:sldMkLst>
      </pc:sldChg>
      <pc:sldChg chg="add">
        <pc:chgData name="Ashwani Mishra" userId="15d57bc9-d3a4-4ee8-885b-38ce2f0c857c" providerId="ADAL" clId="{4AD0DDDA-2316-4A28-B1EC-88ADAF229AC9}" dt="2025-11-25T16:42:18.278" v="188"/>
        <pc:sldMkLst>
          <pc:docMk/>
          <pc:sldMk cId="3853741735" sldId="2147376392"/>
        </pc:sldMkLst>
      </pc:sldChg>
      <pc:sldChg chg="add del">
        <pc:chgData name="Ashwani Mishra" userId="15d57bc9-d3a4-4ee8-885b-38ce2f0c857c" providerId="ADAL" clId="{4AD0DDDA-2316-4A28-B1EC-88ADAF229AC9}" dt="2025-11-25T16:42:07.575" v="187" actId="2696"/>
        <pc:sldMkLst>
          <pc:docMk/>
          <pc:sldMk cId="779321759" sldId="2147376394"/>
        </pc:sldMkLst>
      </pc:sldChg>
      <pc:sldChg chg="add">
        <pc:chgData name="Ashwani Mishra" userId="15d57bc9-d3a4-4ee8-885b-38ce2f0c857c" providerId="ADAL" clId="{4AD0DDDA-2316-4A28-B1EC-88ADAF229AC9}" dt="2025-11-25T16:42:18.278" v="188"/>
        <pc:sldMkLst>
          <pc:docMk/>
          <pc:sldMk cId="1241079803" sldId="2147376394"/>
        </pc:sldMkLst>
      </pc:sldChg>
      <pc:sldChg chg="add">
        <pc:chgData name="Ashwani Mishra" userId="15d57bc9-d3a4-4ee8-885b-38ce2f0c857c" providerId="ADAL" clId="{4AD0DDDA-2316-4A28-B1EC-88ADAF229AC9}" dt="2025-11-25T16:42:18.278" v="188"/>
        <pc:sldMkLst>
          <pc:docMk/>
          <pc:sldMk cId="268310885" sldId="2147376402"/>
        </pc:sldMkLst>
      </pc:sldChg>
      <pc:sldChg chg="add del">
        <pc:chgData name="Ashwani Mishra" userId="15d57bc9-d3a4-4ee8-885b-38ce2f0c857c" providerId="ADAL" clId="{4AD0DDDA-2316-4A28-B1EC-88ADAF229AC9}" dt="2025-11-25T16:42:07.575" v="187" actId="2696"/>
        <pc:sldMkLst>
          <pc:docMk/>
          <pc:sldMk cId="319550538" sldId="2147376402"/>
        </pc:sldMkLst>
      </pc:sldChg>
      <pc:sldChg chg="del">
        <pc:chgData name="Ashwani Mishra" userId="15d57bc9-d3a4-4ee8-885b-38ce2f0c857c" providerId="ADAL" clId="{4AD0DDDA-2316-4A28-B1EC-88ADAF229AC9}" dt="2025-11-25T16:41:01.570" v="184" actId="47"/>
        <pc:sldMkLst>
          <pc:docMk/>
          <pc:sldMk cId="735065328" sldId="2147376485"/>
        </pc:sldMkLst>
      </pc:sldChg>
      <pc:sldChg chg="del">
        <pc:chgData name="Ashwani Mishra" userId="15d57bc9-d3a4-4ee8-885b-38ce2f0c857c" providerId="ADAL" clId="{4AD0DDDA-2316-4A28-B1EC-88ADAF229AC9}" dt="2025-11-25T16:41:01.570" v="184" actId="47"/>
        <pc:sldMkLst>
          <pc:docMk/>
          <pc:sldMk cId="3591180435" sldId="2147376488"/>
        </pc:sldMkLst>
      </pc:sldChg>
      <pc:sldChg chg="del">
        <pc:chgData name="Ashwani Mishra" userId="15d57bc9-d3a4-4ee8-885b-38ce2f0c857c" providerId="ADAL" clId="{4AD0DDDA-2316-4A28-B1EC-88ADAF229AC9}" dt="2025-11-25T16:41:01.570" v="184" actId="47"/>
        <pc:sldMkLst>
          <pc:docMk/>
          <pc:sldMk cId="210702992" sldId="2147376491"/>
        </pc:sldMkLst>
      </pc:sldChg>
      <pc:sldChg chg="del">
        <pc:chgData name="Ashwani Mishra" userId="15d57bc9-d3a4-4ee8-885b-38ce2f0c857c" providerId="ADAL" clId="{4AD0DDDA-2316-4A28-B1EC-88ADAF229AC9}" dt="2025-11-25T16:41:01.570" v="184" actId="47"/>
        <pc:sldMkLst>
          <pc:docMk/>
          <pc:sldMk cId="1432811128" sldId="2147376494"/>
        </pc:sldMkLst>
      </pc:sldChg>
      <pc:sldChg chg="del">
        <pc:chgData name="Ashwani Mishra" userId="15d57bc9-d3a4-4ee8-885b-38ce2f0c857c" providerId="ADAL" clId="{4AD0DDDA-2316-4A28-B1EC-88ADAF229AC9}" dt="2025-11-25T16:41:01.570" v="184" actId="47"/>
        <pc:sldMkLst>
          <pc:docMk/>
          <pc:sldMk cId="2753229474" sldId="2147376497"/>
        </pc:sldMkLst>
      </pc:sldChg>
      <pc:sldChg chg="add del">
        <pc:chgData name="Ashwani Mishra" userId="15d57bc9-d3a4-4ee8-885b-38ce2f0c857c" providerId="ADAL" clId="{4AD0DDDA-2316-4A28-B1EC-88ADAF229AC9}" dt="2025-11-25T16:43:10.679" v="192" actId="2696"/>
        <pc:sldMkLst>
          <pc:docMk/>
          <pc:sldMk cId="2399177242" sldId="2147376542"/>
        </pc:sldMkLst>
      </pc:sldChg>
      <pc:sldChg chg="add">
        <pc:chgData name="Ashwani Mishra" userId="15d57bc9-d3a4-4ee8-885b-38ce2f0c857c" providerId="ADAL" clId="{4AD0DDDA-2316-4A28-B1EC-88ADAF229AC9}" dt="2025-11-25T16:43:14.082" v="193"/>
        <pc:sldMkLst>
          <pc:docMk/>
          <pc:sldMk cId="3963717009" sldId="2147376542"/>
        </pc:sldMkLst>
      </pc:sldChg>
      <pc:sldChg chg="addSp delSp modSp mod">
        <pc:chgData name="Ashwani Mishra" userId="15d57bc9-d3a4-4ee8-885b-38ce2f0c857c" providerId="ADAL" clId="{4AD0DDDA-2316-4A28-B1EC-88ADAF229AC9}" dt="2025-11-25T15:31:24.467" v="44" actId="20577"/>
        <pc:sldMkLst>
          <pc:docMk/>
          <pc:sldMk cId="699841221" sldId="2147376549"/>
        </pc:sldMkLst>
        <pc:spChg chg="mod">
          <ac:chgData name="Ashwani Mishra" userId="15d57bc9-d3a4-4ee8-885b-38ce2f0c857c" providerId="ADAL" clId="{4AD0DDDA-2316-4A28-B1EC-88ADAF229AC9}" dt="2025-11-25T15:21:05.019" v="7" actId="20577"/>
          <ac:spMkLst>
            <pc:docMk/>
            <pc:sldMk cId="699841221" sldId="2147376549"/>
            <ac:spMk id="3" creationId="{69484DB3-10DC-D616-18B8-78D7CE58A677}"/>
          </ac:spMkLst>
        </pc:spChg>
        <pc:spChg chg="mod">
          <ac:chgData name="Ashwani Mishra" userId="15d57bc9-d3a4-4ee8-885b-38ce2f0c857c" providerId="ADAL" clId="{4AD0DDDA-2316-4A28-B1EC-88ADAF229AC9}" dt="2025-11-25T15:31:17.318" v="42" actId="20577"/>
          <ac:spMkLst>
            <pc:docMk/>
            <pc:sldMk cId="699841221" sldId="2147376549"/>
            <ac:spMk id="10" creationId="{8B7AC293-973F-96F6-D213-C2AE2401E257}"/>
          </ac:spMkLst>
        </pc:spChg>
        <pc:spChg chg="mod">
          <ac:chgData name="Ashwani Mishra" userId="15d57bc9-d3a4-4ee8-885b-38ce2f0c857c" providerId="ADAL" clId="{4AD0DDDA-2316-4A28-B1EC-88ADAF229AC9}" dt="2025-11-25T15:31:24.467" v="44" actId="20577"/>
          <ac:spMkLst>
            <pc:docMk/>
            <pc:sldMk cId="699841221" sldId="2147376549"/>
            <ac:spMk id="15" creationId="{2382CF6F-E912-9B9C-CDA9-370BEC18FB71}"/>
          </ac:spMkLst>
        </pc:spChg>
        <pc:spChg chg="mod">
          <ac:chgData name="Ashwani Mishra" userId="15d57bc9-d3a4-4ee8-885b-38ce2f0c857c" providerId="ADAL" clId="{4AD0DDDA-2316-4A28-B1EC-88ADAF229AC9}" dt="2025-11-25T15:28:34.268" v="25" actId="20577"/>
          <ac:spMkLst>
            <pc:docMk/>
            <pc:sldMk cId="699841221" sldId="2147376549"/>
            <ac:spMk id="18" creationId="{B57432E7-F88F-4035-8C49-4F4CE348A9DC}"/>
          </ac:spMkLst>
        </pc:spChg>
        <pc:picChg chg="add mod">
          <ac:chgData name="Ashwani Mishra" userId="15d57bc9-d3a4-4ee8-885b-38ce2f0c857c" providerId="ADAL" clId="{4AD0DDDA-2316-4A28-B1EC-88ADAF229AC9}" dt="2025-11-25T15:25:57.787" v="13" actId="1076"/>
          <ac:picMkLst>
            <pc:docMk/>
            <pc:sldMk cId="699841221" sldId="2147376549"/>
            <ac:picMk id="5" creationId="{217A920C-67F7-3D06-019F-746591D9BFA4}"/>
          </ac:picMkLst>
        </pc:picChg>
        <pc:picChg chg="add mod">
          <ac:chgData name="Ashwani Mishra" userId="15d57bc9-d3a4-4ee8-885b-38ce2f0c857c" providerId="ADAL" clId="{4AD0DDDA-2316-4A28-B1EC-88ADAF229AC9}" dt="2025-11-25T15:28:45.193" v="26" actId="14100"/>
          <ac:picMkLst>
            <pc:docMk/>
            <pc:sldMk cId="699841221" sldId="2147376549"/>
            <ac:picMk id="9" creationId="{7132ECC8-9DAC-2C7F-DEC0-CC507D32FDF8}"/>
          </ac:picMkLst>
        </pc:picChg>
        <pc:picChg chg="add mod">
          <ac:chgData name="Ashwani Mishra" userId="15d57bc9-d3a4-4ee8-885b-38ce2f0c857c" providerId="ADAL" clId="{4AD0DDDA-2316-4A28-B1EC-88ADAF229AC9}" dt="2025-11-25T15:28:18.102" v="23" actId="1076"/>
          <ac:picMkLst>
            <pc:docMk/>
            <pc:sldMk cId="699841221" sldId="2147376549"/>
            <ac:picMk id="22" creationId="{2044AEEB-6F61-5EF0-C6E9-6BA3237D6D80}"/>
          </ac:picMkLst>
        </pc:picChg>
        <pc:picChg chg="add mod">
          <ac:chgData name="Ashwani Mishra" userId="15d57bc9-d3a4-4ee8-885b-38ce2f0c857c" providerId="ADAL" clId="{4AD0DDDA-2316-4A28-B1EC-88ADAF229AC9}" dt="2025-11-25T15:29:11.230" v="30" actId="14100"/>
          <ac:picMkLst>
            <pc:docMk/>
            <pc:sldMk cId="699841221" sldId="2147376549"/>
            <ac:picMk id="39" creationId="{261DAA5E-81C3-7407-929E-ACF0A616CB74}"/>
          </ac:picMkLst>
        </pc:picChg>
      </pc:sldChg>
      <pc:sldChg chg="add">
        <pc:chgData name="Ashwani Mishra" userId="15d57bc9-d3a4-4ee8-885b-38ce2f0c857c" providerId="ADAL" clId="{4AD0DDDA-2316-4A28-B1EC-88ADAF229AC9}" dt="2025-11-25T16:42:18.278" v="188"/>
        <pc:sldMkLst>
          <pc:docMk/>
          <pc:sldMk cId="1152844716" sldId="2147376551"/>
        </pc:sldMkLst>
      </pc:sldChg>
      <pc:sldChg chg="add del">
        <pc:chgData name="Ashwani Mishra" userId="15d57bc9-d3a4-4ee8-885b-38ce2f0c857c" providerId="ADAL" clId="{4AD0DDDA-2316-4A28-B1EC-88ADAF229AC9}" dt="2025-11-25T16:42:07.575" v="187" actId="2696"/>
        <pc:sldMkLst>
          <pc:docMk/>
          <pc:sldMk cId="3406598962" sldId="2147376551"/>
        </pc:sldMkLst>
      </pc:sldChg>
      <pc:sldChg chg="addSp delSp modSp mod">
        <pc:chgData name="Ashwani Mishra" userId="15d57bc9-d3a4-4ee8-885b-38ce2f0c857c" providerId="ADAL" clId="{4AD0DDDA-2316-4A28-B1EC-88ADAF229AC9}" dt="2025-11-26T08:26:03.485" v="447" actId="20577"/>
        <pc:sldMkLst>
          <pc:docMk/>
          <pc:sldMk cId="2385696139" sldId="2147376662"/>
        </pc:sldMkLst>
        <pc:spChg chg="mod">
          <ac:chgData name="Ashwani Mishra" userId="15d57bc9-d3a4-4ee8-885b-38ce2f0c857c" providerId="ADAL" clId="{4AD0DDDA-2316-4A28-B1EC-88ADAF229AC9}" dt="2025-11-26T07:57:25.176" v="400" actId="20577"/>
          <ac:spMkLst>
            <pc:docMk/>
            <pc:sldMk cId="2385696139" sldId="2147376662"/>
            <ac:spMk id="2" creationId="{ED60E350-78EB-E907-A803-3573E6F61FC0}"/>
          </ac:spMkLst>
        </pc:spChg>
        <pc:spChg chg="mod">
          <ac:chgData name="Ashwani Mishra" userId="15d57bc9-d3a4-4ee8-885b-38ce2f0c857c" providerId="ADAL" clId="{4AD0DDDA-2316-4A28-B1EC-88ADAF229AC9}" dt="2025-11-26T08:26:03.485" v="447" actId="20577"/>
          <ac:spMkLst>
            <pc:docMk/>
            <pc:sldMk cId="2385696139" sldId="2147376662"/>
            <ac:spMk id="3" creationId="{AE8BA5BB-5DB2-C3D8-21EB-0B7A5963D8F4}"/>
          </ac:spMkLst>
        </pc:spChg>
        <pc:picChg chg="add mod modCrop">
          <ac:chgData name="Ashwani Mishra" userId="15d57bc9-d3a4-4ee8-885b-38ce2f0c857c" providerId="ADAL" clId="{4AD0DDDA-2316-4A28-B1EC-88ADAF229AC9}" dt="2025-11-26T07:57:29.328" v="401" actId="1440"/>
          <ac:picMkLst>
            <pc:docMk/>
            <pc:sldMk cId="2385696139" sldId="2147376662"/>
            <ac:picMk id="8" creationId="{33D8C76A-AC4E-AE66-80C5-B8E15A74EC85}"/>
          </ac:picMkLst>
        </pc:picChg>
        <pc:picChg chg="add mod modCrop">
          <ac:chgData name="Ashwani Mishra" userId="15d57bc9-d3a4-4ee8-885b-38ce2f0c857c" providerId="ADAL" clId="{4AD0DDDA-2316-4A28-B1EC-88ADAF229AC9}" dt="2025-11-26T08:25:16.378" v="420" actId="1440"/>
          <ac:picMkLst>
            <pc:docMk/>
            <pc:sldMk cId="2385696139" sldId="2147376662"/>
            <ac:picMk id="10" creationId="{FF20BA6A-BF36-34A6-93D8-1ED64F340A4F}"/>
          </ac:picMkLst>
        </pc:picChg>
      </pc:sldChg>
      <pc:sldChg chg="addSp delSp modSp mod">
        <pc:chgData name="Ashwani Mishra" userId="15d57bc9-d3a4-4ee8-885b-38ce2f0c857c" providerId="ADAL" clId="{4AD0DDDA-2316-4A28-B1EC-88ADAF229AC9}" dt="2025-11-26T08:43:45.882" v="536" actId="208"/>
        <pc:sldMkLst>
          <pc:docMk/>
          <pc:sldMk cId="1019174265" sldId="2147376690"/>
        </pc:sldMkLst>
        <pc:graphicFrameChg chg="add mod">
          <ac:chgData name="Ashwani Mishra" userId="15d57bc9-d3a4-4ee8-885b-38ce2f0c857c" providerId="ADAL" clId="{4AD0DDDA-2316-4A28-B1EC-88ADAF229AC9}" dt="2025-11-26T08:43:45.882" v="536" actId="208"/>
          <ac:graphicFrameMkLst>
            <pc:docMk/>
            <pc:sldMk cId="1019174265" sldId="2147376690"/>
            <ac:graphicFrameMk id="8" creationId="{08108C26-6F76-7621-B40E-02BC4E54DB33}"/>
          </ac:graphicFrameMkLst>
        </pc:graphicFrameChg>
        <pc:graphicFrameChg chg="mod modGraphic">
          <ac:chgData name="Ashwani Mishra" userId="15d57bc9-d3a4-4ee8-885b-38ce2f0c857c" providerId="ADAL" clId="{4AD0DDDA-2316-4A28-B1EC-88ADAF229AC9}" dt="2025-11-26T08:40:15.771" v="524" actId="20577"/>
          <ac:graphicFrameMkLst>
            <pc:docMk/>
            <pc:sldMk cId="1019174265" sldId="2147376690"/>
            <ac:graphicFrameMk id="10" creationId="{AC1026FD-5F1C-CB83-D4F6-27E15356135A}"/>
          </ac:graphicFrameMkLst>
        </pc:graphicFrameChg>
        <pc:picChg chg="add mod modCrop">
          <ac:chgData name="Ashwani Mishra" userId="15d57bc9-d3a4-4ee8-885b-38ce2f0c857c" providerId="ADAL" clId="{4AD0DDDA-2316-4A28-B1EC-88ADAF229AC9}" dt="2025-11-26T08:38:05.243" v="461" actId="1036"/>
          <ac:picMkLst>
            <pc:docMk/>
            <pc:sldMk cId="1019174265" sldId="2147376690"/>
            <ac:picMk id="5" creationId="{18AD838C-24FD-71DB-DAB9-4A386C656D57}"/>
          </ac:picMkLst>
        </pc:picChg>
      </pc:sldChg>
      <pc:sldChg chg="delSp mod">
        <pc:chgData name="Ashwani Mishra" userId="15d57bc9-d3a4-4ee8-885b-38ce2f0c857c" providerId="ADAL" clId="{4AD0DDDA-2316-4A28-B1EC-88ADAF229AC9}" dt="2025-11-25T16:47:32.667" v="243" actId="478"/>
        <pc:sldMkLst>
          <pc:docMk/>
          <pc:sldMk cId="800246028" sldId="2147376811"/>
        </pc:sldMkLst>
      </pc:sldChg>
      <pc:sldChg chg="del">
        <pc:chgData name="Ashwani Mishra" userId="15d57bc9-d3a4-4ee8-885b-38ce2f0c857c" providerId="ADAL" clId="{4AD0DDDA-2316-4A28-B1EC-88ADAF229AC9}" dt="2025-11-25T16:42:21.835" v="189" actId="47"/>
        <pc:sldMkLst>
          <pc:docMk/>
          <pc:sldMk cId="241392710" sldId="2147376812"/>
        </pc:sldMkLst>
      </pc:sldChg>
      <pc:sldChg chg="addSp delSp modSp mod">
        <pc:chgData name="Ashwani Mishra" userId="15d57bc9-d3a4-4ee8-885b-38ce2f0c857c" providerId="ADAL" clId="{4AD0DDDA-2316-4A28-B1EC-88ADAF229AC9}" dt="2025-11-25T16:36:13.078" v="183" actId="20577"/>
        <pc:sldMkLst>
          <pc:docMk/>
          <pc:sldMk cId="3385569467" sldId="2147376825"/>
        </pc:sldMkLst>
        <pc:spChg chg="mod">
          <ac:chgData name="Ashwani Mishra" userId="15d57bc9-d3a4-4ee8-885b-38ce2f0c857c" providerId="ADAL" clId="{4AD0DDDA-2316-4A28-B1EC-88ADAF229AC9}" dt="2025-11-25T16:36:13.078" v="183" actId="20577"/>
          <ac:spMkLst>
            <pc:docMk/>
            <pc:sldMk cId="3385569467" sldId="2147376825"/>
            <ac:spMk id="8" creationId="{49D86C23-63D6-F161-0B4E-9528962D58BE}"/>
          </ac:spMkLst>
        </pc:spChg>
        <pc:grpChg chg="add mod">
          <ac:chgData name="Ashwani Mishra" userId="15d57bc9-d3a4-4ee8-885b-38ce2f0c857c" providerId="ADAL" clId="{4AD0DDDA-2316-4A28-B1EC-88ADAF229AC9}" dt="2025-11-25T16:36:06.374" v="179" actId="164"/>
          <ac:grpSpMkLst>
            <pc:docMk/>
            <pc:sldMk cId="3385569467" sldId="2147376825"/>
            <ac:grpSpMk id="9" creationId="{7C8C6134-9F54-89AA-B0C9-84CA0688BB63}"/>
          </ac:grpSpMkLst>
        </pc:grpChg>
        <pc:picChg chg="add del mod">
          <ac:chgData name="Ashwani Mishra" userId="15d57bc9-d3a4-4ee8-885b-38ce2f0c857c" providerId="ADAL" clId="{4AD0DDDA-2316-4A28-B1EC-88ADAF229AC9}" dt="2025-11-25T16:36:06.374" v="179" actId="164"/>
          <ac:picMkLst>
            <pc:docMk/>
            <pc:sldMk cId="3385569467" sldId="2147376825"/>
            <ac:picMk id="3" creationId="{971A08E4-1F34-7D7C-B4FA-1077255132D3}"/>
          </ac:picMkLst>
        </pc:picChg>
        <pc:picChg chg="add mod">
          <ac:chgData name="Ashwani Mishra" userId="15d57bc9-d3a4-4ee8-885b-38ce2f0c857c" providerId="ADAL" clId="{4AD0DDDA-2316-4A28-B1EC-88ADAF229AC9}" dt="2025-11-25T16:36:06.374" v="179" actId="164"/>
          <ac:picMkLst>
            <pc:docMk/>
            <pc:sldMk cId="3385569467" sldId="2147376825"/>
            <ac:picMk id="6" creationId="{0D939EF3-7AE9-721F-3605-C2BAF829B97B}"/>
          </ac:picMkLst>
        </pc:picChg>
      </pc:sldChg>
      <pc:sldChg chg="modSp add del mod">
        <pc:chgData name="Ashwani Mishra" userId="15d57bc9-d3a4-4ee8-885b-38ce2f0c857c" providerId="ADAL" clId="{4AD0DDDA-2316-4A28-B1EC-88ADAF229AC9}" dt="2025-11-25T16:47:12.544" v="241" actId="47"/>
        <pc:sldMkLst>
          <pc:docMk/>
          <pc:sldMk cId="972955253" sldId="2147376826"/>
        </pc:sldMkLst>
      </pc:sldChg>
      <pc:sldChg chg="add del">
        <pc:chgData name="Ashwani Mishra" userId="15d57bc9-d3a4-4ee8-885b-38ce2f0c857c" providerId="ADAL" clId="{4AD0DDDA-2316-4A28-B1EC-88ADAF229AC9}" dt="2025-11-25T16:47:12.544" v="241" actId="47"/>
        <pc:sldMkLst>
          <pc:docMk/>
          <pc:sldMk cId="610361347" sldId="2147376827"/>
        </pc:sldMkLst>
      </pc:sldChg>
      <pc:sldChg chg="modSp mod">
        <pc:chgData name="Ashwani Mishra" userId="15d57bc9-d3a4-4ee8-885b-38ce2f0c857c" providerId="ADAL" clId="{4AD0DDDA-2316-4A28-B1EC-88ADAF229AC9}" dt="2025-11-26T07:38:03.432" v="322" actId="113"/>
        <pc:sldMkLst>
          <pc:docMk/>
          <pc:sldMk cId="458377647" sldId="2147376829"/>
        </pc:sldMkLst>
        <pc:spChg chg="mod">
          <ac:chgData name="Ashwani Mishra" userId="15d57bc9-d3a4-4ee8-885b-38ce2f0c857c" providerId="ADAL" clId="{4AD0DDDA-2316-4A28-B1EC-88ADAF229AC9}" dt="2025-11-25T15:31:33.565" v="48" actId="20577"/>
          <ac:spMkLst>
            <pc:docMk/>
            <pc:sldMk cId="458377647" sldId="2147376829"/>
            <ac:spMk id="7" creationId="{F287A825-C41F-A650-C018-C340D5D411EA}"/>
          </ac:spMkLst>
        </pc:spChg>
        <pc:graphicFrameChg chg="mod modGraphic">
          <ac:chgData name="Ashwani Mishra" userId="15d57bc9-d3a4-4ee8-885b-38ce2f0c857c" providerId="ADAL" clId="{4AD0DDDA-2316-4A28-B1EC-88ADAF229AC9}" dt="2025-11-26T07:38:03.432" v="322" actId="113"/>
          <ac:graphicFrameMkLst>
            <pc:docMk/>
            <pc:sldMk cId="458377647" sldId="2147376829"/>
            <ac:graphicFrameMk id="3" creationId="{1D8E6E12-8394-AB4F-BDE0-6193AE5FD31C}"/>
          </ac:graphicFrameMkLst>
        </pc:graphicFrameChg>
      </pc:sldChg>
      <pc:sldChg chg="modSp add mod">
        <pc:chgData name="Ashwani Mishra" userId="15d57bc9-d3a4-4ee8-885b-38ce2f0c857c" providerId="ADAL" clId="{4AD0DDDA-2316-4A28-B1EC-88ADAF229AC9}" dt="2025-11-26T06:58:43.238" v="320" actId="14734"/>
        <pc:sldMkLst>
          <pc:docMk/>
          <pc:sldMk cId="455417723" sldId="2147376895"/>
        </pc:sldMkLst>
        <pc:graphicFrameChg chg="mod modGraphic">
          <ac:chgData name="Ashwani Mishra" userId="15d57bc9-d3a4-4ee8-885b-38ce2f0c857c" providerId="ADAL" clId="{4AD0DDDA-2316-4A28-B1EC-88ADAF229AC9}" dt="2025-11-26T06:58:43.238" v="320" actId="14734"/>
          <ac:graphicFrameMkLst>
            <pc:docMk/>
            <pc:sldMk cId="455417723" sldId="2147376895"/>
            <ac:graphicFrameMk id="4" creationId="{040A98CA-61A6-1E9A-9C11-7EC2941A3F0C}"/>
          </ac:graphicFrameMkLst>
        </pc:graphicFrameChg>
      </pc:sldChg>
      <pc:sldChg chg="addSp delSp modSp add del mod setBg modAnim">
        <pc:chgData name="Ashwani Mishra" userId="15d57bc9-d3a4-4ee8-885b-38ce2f0c857c" providerId="ADAL" clId="{4AD0DDDA-2316-4A28-B1EC-88ADAF229AC9}" dt="2025-11-25T17:06:34.764" v="297" actId="47"/>
        <pc:sldMkLst>
          <pc:docMk/>
          <pc:sldMk cId="2526591049" sldId="2147376896"/>
        </pc:sldMkLst>
      </pc:sldChg>
      <pc:sldChg chg="addSp delSp modSp add mod modAnim">
        <pc:chgData name="Ashwani Mishra" userId="15d57bc9-d3a4-4ee8-885b-38ce2f0c857c" providerId="ADAL" clId="{4AD0DDDA-2316-4A28-B1EC-88ADAF229AC9}" dt="2025-11-26T07:39:59.920" v="353" actId="1440"/>
        <pc:sldMkLst>
          <pc:docMk/>
          <pc:sldMk cId="1656952461" sldId="2147376897"/>
        </pc:sldMkLst>
        <pc:spChg chg="mod">
          <ac:chgData name="Ashwani Mishra" userId="15d57bc9-d3a4-4ee8-885b-38ce2f0c857c" providerId="ADAL" clId="{4AD0DDDA-2316-4A28-B1EC-88ADAF229AC9}" dt="2025-11-26T07:39:44.769" v="352" actId="20577"/>
          <ac:spMkLst>
            <pc:docMk/>
            <pc:sldMk cId="1656952461" sldId="2147376897"/>
            <ac:spMk id="8" creationId="{9511A777-DC3D-FDFE-EDA8-13147C40A50D}"/>
          </ac:spMkLst>
        </pc:spChg>
        <pc:picChg chg="add mod">
          <ac:chgData name="Ashwani Mishra" userId="15d57bc9-d3a4-4ee8-885b-38ce2f0c857c" providerId="ADAL" clId="{4AD0DDDA-2316-4A28-B1EC-88ADAF229AC9}" dt="2025-11-26T07:39:59.920" v="353" actId="1440"/>
          <ac:picMkLst>
            <pc:docMk/>
            <pc:sldMk cId="1656952461" sldId="2147376897"/>
            <ac:picMk id="2" creationId="{2E6812FD-0EC2-91E9-3663-83679E0721AD}"/>
          </ac:picMkLst>
        </pc:picChg>
      </pc:sldChg>
      <pc:sldChg chg="addSp delSp modSp add mod">
        <pc:chgData name="Ashwani Mishra" userId="15d57bc9-d3a4-4ee8-885b-38ce2f0c857c" providerId="ADAL" clId="{4AD0DDDA-2316-4A28-B1EC-88ADAF229AC9}" dt="2025-11-26T08:51:47.645" v="572" actId="20577"/>
        <pc:sldMkLst>
          <pc:docMk/>
          <pc:sldMk cId="1601185007" sldId="2147376898"/>
        </pc:sldMkLst>
        <pc:spChg chg="mod">
          <ac:chgData name="Ashwani Mishra" userId="15d57bc9-d3a4-4ee8-885b-38ce2f0c857c" providerId="ADAL" clId="{4AD0DDDA-2316-4A28-B1EC-88ADAF229AC9}" dt="2025-11-26T08:51:47.645" v="572" actId="20577"/>
          <ac:spMkLst>
            <pc:docMk/>
            <pc:sldMk cId="1601185007" sldId="2147376898"/>
            <ac:spMk id="7" creationId="{29086421-94C1-9BF8-30FF-845702FE07AC}"/>
          </ac:spMkLst>
        </pc:spChg>
        <pc:picChg chg="add mod">
          <ac:chgData name="Ashwani Mishra" userId="15d57bc9-d3a4-4ee8-885b-38ce2f0c857c" providerId="ADAL" clId="{4AD0DDDA-2316-4A28-B1EC-88ADAF229AC9}" dt="2025-11-26T08:47:54.784" v="564" actId="14100"/>
          <ac:picMkLst>
            <pc:docMk/>
            <pc:sldMk cId="1601185007" sldId="2147376898"/>
            <ac:picMk id="9" creationId="{7B4588ED-5626-2A3A-9A5E-C76D6EC0CD84}"/>
          </ac:picMkLst>
        </pc:picChg>
        <pc:picChg chg="add mod">
          <ac:chgData name="Ashwani Mishra" userId="15d57bc9-d3a4-4ee8-885b-38ce2f0c857c" providerId="ADAL" clId="{4AD0DDDA-2316-4A28-B1EC-88ADAF229AC9}" dt="2025-11-26T08:47:59.874" v="565" actId="1076"/>
          <ac:picMkLst>
            <pc:docMk/>
            <pc:sldMk cId="1601185007" sldId="2147376898"/>
            <ac:picMk id="11" creationId="{3214FDC3-D226-8835-BB0D-2C8348B8FE0B}"/>
          </ac:picMkLst>
        </pc:picChg>
      </pc:sldChg>
      <pc:sldChg chg="addSp delSp modSp add mod">
        <pc:chgData name="Ashwani Mishra" userId="15d57bc9-d3a4-4ee8-885b-38ce2f0c857c" providerId="ADAL" clId="{4AD0DDDA-2316-4A28-B1EC-88ADAF229AC9}" dt="2025-11-26T08:59:28.128" v="775" actId="1037"/>
        <pc:sldMkLst>
          <pc:docMk/>
          <pc:sldMk cId="3800384137" sldId="2147376899"/>
        </pc:sldMkLst>
        <pc:picChg chg="add mod modCrop">
          <ac:chgData name="Ashwani Mishra" userId="15d57bc9-d3a4-4ee8-885b-38ce2f0c857c" providerId="ADAL" clId="{4AD0DDDA-2316-4A28-B1EC-88ADAF229AC9}" dt="2025-11-26T08:59:03.884" v="697" actId="1036"/>
          <ac:picMkLst>
            <pc:docMk/>
            <pc:sldMk cId="3800384137" sldId="2147376899"/>
            <ac:picMk id="8" creationId="{1832E343-7001-A893-828F-491C80F926F4}"/>
          </ac:picMkLst>
        </pc:picChg>
        <pc:picChg chg="add mod modCrop">
          <ac:chgData name="Ashwani Mishra" userId="15d57bc9-d3a4-4ee8-885b-38ce2f0c857c" providerId="ADAL" clId="{4AD0DDDA-2316-4A28-B1EC-88ADAF229AC9}" dt="2025-11-26T08:59:28.128" v="775" actId="1037"/>
          <ac:picMkLst>
            <pc:docMk/>
            <pc:sldMk cId="3800384137" sldId="2147376899"/>
            <ac:picMk id="12" creationId="{D076E02C-EE75-18EE-00B5-7F814007D08F}"/>
          </ac:picMkLst>
        </pc:picChg>
        <pc:picChg chg="add mod modCrop">
          <ac:chgData name="Ashwani Mishra" userId="15d57bc9-d3a4-4ee8-885b-38ce2f0c857c" providerId="ADAL" clId="{4AD0DDDA-2316-4A28-B1EC-88ADAF229AC9}" dt="2025-11-26T08:55:18.139" v="620" actId="1076"/>
          <ac:picMkLst>
            <pc:docMk/>
            <pc:sldMk cId="3800384137" sldId="2147376899"/>
            <ac:picMk id="14" creationId="{E14F2DB5-2969-67DC-39FF-EC47D922B7C3}"/>
          </ac:picMkLst>
        </pc:picChg>
        <pc:picChg chg="add mod modCrop">
          <ac:chgData name="Ashwani Mishra" userId="15d57bc9-d3a4-4ee8-885b-38ce2f0c857c" providerId="ADAL" clId="{4AD0DDDA-2316-4A28-B1EC-88ADAF229AC9}" dt="2025-11-26T08:56:22.764" v="644" actId="1038"/>
          <ac:picMkLst>
            <pc:docMk/>
            <pc:sldMk cId="3800384137" sldId="2147376899"/>
            <ac:picMk id="16" creationId="{07E4D75A-C5D8-E0B9-4E41-1AAF7BB436C9}"/>
          </ac:picMkLst>
        </pc:picChg>
        <pc:picChg chg="add mod modCrop">
          <ac:chgData name="Ashwani Mishra" userId="15d57bc9-d3a4-4ee8-885b-38ce2f0c857c" providerId="ADAL" clId="{4AD0DDDA-2316-4A28-B1EC-88ADAF229AC9}" dt="2025-11-26T08:57:20.329" v="651" actId="1076"/>
          <ac:picMkLst>
            <pc:docMk/>
            <pc:sldMk cId="3800384137" sldId="2147376899"/>
            <ac:picMk id="18" creationId="{98DE69E2-538B-7629-3E65-7C634F1B06F2}"/>
          </ac:picMkLst>
        </pc:picChg>
        <pc:picChg chg="add mod modCrop">
          <ac:chgData name="Ashwani Mishra" userId="15d57bc9-d3a4-4ee8-885b-38ce2f0c857c" providerId="ADAL" clId="{4AD0DDDA-2316-4A28-B1EC-88ADAF229AC9}" dt="2025-11-26T08:58:37.213" v="668" actId="1440"/>
          <ac:picMkLst>
            <pc:docMk/>
            <pc:sldMk cId="3800384137" sldId="2147376899"/>
            <ac:picMk id="20" creationId="{A582439B-4C7F-6D0A-0A80-2FE29A3D0A17}"/>
          </ac:picMkLst>
        </pc:picChg>
        <pc:picChg chg="add mod">
          <ac:chgData name="Ashwani Mishra" userId="15d57bc9-d3a4-4ee8-885b-38ce2f0c857c" providerId="ADAL" clId="{4AD0DDDA-2316-4A28-B1EC-88ADAF229AC9}" dt="2025-11-26T08:59:22.377" v="757" actId="1038"/>
          <ac:picMkLst>
            <pc:docMk/>
            <pc:sldMk cId="3800384137" sldId="2147376899"/>
            <ac:picMk id="21" creationId="{2C0AA7DF-E9CF-14B4-26FF-6159539AD4A9}"/>
          </ac:picMkLst>
        </pc:picChg>
        <pc:picChg chg="add mod">
          <ac:chgData name="Ashwani Mishra" userId="15d57bc9-d3a4-4ee8-885b-38ce2f0c857c" providerId="ADAL" clId="{4AD0DDDA-2316-4A28-B1EC-88ADAF229AC9}" dt="2025-11-26T08:59:19.044" v="741" actId="1035"/>
          <ac:picMkLst>
            <pc:docMk/>
            <pc:sldMk cId="3800384137" sldId="2147376899"/>
            <ac:picMk id="22" creationId="{33C35B81-A822-18E7-9CBB-36D4954BA190}"/>
          </ac:picMkLst>
        </pc:picChg>
        <pc:picChg chg="add mod">
          <ac:chgData name="Ashwani Mishra" userId="15d57bc9-d3a4-4ee8-885b-38ce2f0c857c" providerId="ADAL" clId="{4AD0DDDA-2316-4A28-B1EC-88ADAF229AC9}" dt="2025-11-26T08:58:37.213" v="668" actId="1440"/>
          <ac:picMkLst>
            <pc:docMk/>
            <pc:sldMk cId="3800384137" sldId="2147376899"/>
            <ac:picMk id="23" creationId="{ACE15B82-6FDC-8A4F-9B7A-126A836739F7}"/>
          </ac:picMkLst>
        </pc:picChg>
        <pc:picChg chg="add mod">
          <ac:chgData name="Ashwani Mishra" userId="15d57bc9-d3a4-4ee8-885b-38ce2f0c857c" providerId="ADAL" clId="{4AD0DDDA-2316-4A28-B1EC-88ADAF229AC9}" dt="2025-11-26T08:58:37.213" v="668" actId="1440"/>
          <ac:picMkLst>
            <pc:docMk/>
            <pc:sldMk cId="3800384137" sldId="2147376899"/>
            <ac:picMk id="24" creationId="{EBB985B4-B544-8F91-D759-1AE0696C76A3}"/>
          </ac:picMkLst>
        </pc:picChg>
        <pc:picChg chg="add mod">
          <ac:chgData name="Ashwani Mishra" userId="15d57bc9-d3a4-4ee8-885b-38ce2f0c857c" providerId="ADAL" clId="{4AD0DDDA-2316-4A28-B1EC-88ADAF229AC9}" dt="2025-11-26T08:58:37.213" v="668" actId="1440"/>
          <ac:picMkLst>
            <pc:docMk/>
            <pc:sldMk cId="3800384137" sldId="2147376899"/>
            <ac:picMk id="25" creationId="{904B59A3-8F6F-CDD0-BE69-62E955D745ED}"/>
          </ac:picMkLst>
        </pc:picChg>
      </pc:sldChg>
      <pc:sldMasterChg chg="delSldLayout">
        <pc:chgData name="Ashwani Mishra" userId="15d57bc9-d3a4-4ee8-885b-38ce2f0c857c" providerId="ADAL" clId="{4AD0DDDA-2316-4A28-B1EC-88ADAF229AC9}" dt="2025-11-25T16:42:50.873" v="191" actId="47"/>
        <pc:sldMasterMkLst>
          <pc:docMk/>
          <pc:sldMasterMk cId="1275045416" sldId="2147483716"/>
        </pc:sldMasterMkLst>
        <pc:sldLayoutChg chg="del">
          <pc:chgData name="Ashwani Mishra" userId="15d57bc9-d3a4-4ee8-885b-38ce2f0c857c" providerId="ADAL" clId="{4AD0DDDA-2316-4A28-B1EC-88ADAF229AC9}" dt="2025-11-25T16:42:50.873" v="191" actId="47"/>
          <pc:sldLayoutMkLst>
            <pc:docMk/>
            <pc:sldMasterMk cId="1275045416" sldId="2147483716"/>
            <pc:sldLayoutMk cId="2659446559" sldId="2147483728"/>
          </pc:sldLayoutMkLst>
        </pc:sldLayoutChg>
      </pc:sldMasterChg>
    </pc:docChg>
  </pc:docChgLst>
  <pc:docChgLst>
    <pc:chgData name="Ashwani Mishra" userId="15d57bc9-d3a4-4ee8-885b-38ce2f0c857c" providerId="ADAL" clId="{4862F5FF-D408-4033-B8A5-D1B5AF962056}"/>
    <pc:docChg chg="custSel addSld modSld">
      <pc:chgData name="Ashwani Mishra" userId="15d57bc9-d3a4-4ee8-885b-38ce2f0c857c" providerId="ADAL" clId="{4862F5FF-D408-4033-B8A5-D1B5AF962056}" dt="2025-09-17T04:36:05.051" v="193" actId="113"/>
      <pc:docMkLst>
        <pc:docMk/>
      </pc:docMkLst>
      <pc:sldChg chg="modSp mod">
        <pc:chgData name="Ashwani Mishra" userId="15d57bc9-d3a4-4ee8-885b-38ce2f0c857c" providerId="ADAL" clId="{4862F5FF-D408-4033-B8A5-D1B5AF962056}" dt="2025-09-17T04:24:53.203" v="8" actId="20577"/>
        <pc:sldMkLst>
          <pc:docMk/>
          <pc:sldMk cId="3110451535" sldId="3307"/>
        </pc:sldMkLst>
      </pc:sldChg>
      <pc:sldChg chg="modSp mod">
        <pc:chgData name="Ashwani Mishra" userId="15d57bc9-d3a4-4ee8-885b-38ce2f0c857c" providerId="ADAL" clId="{4862F5FF-D408-4033-B8A5-D1B5AF962056}" dt="2025-09-17T04:30:40.753" v="33" actId="20577"/>
        <pc:sldMkLst>
          <pc:docMk/>
          <pc:sldMk cId="3472556136" sldId="3367"/>
        </pc:sldMkLst>
      </pc:sldChg>
      <pc:sldChg chg="modSp">
        <pc:chgData name="Ashwani Mishra" userId="15d57bc9-d3a4-4ee8-885b-38ce2f0c857c" providerId="ADAL" clId="{4862F5FF-D408-4033-B8A5-D1B5AF962056}" dt="2025-09-17T04:32:39.672" v="80" actId="20577"/>
        <pc:sldMkLst>
          <pc:docMk/>
          <pc:sldMk cId="418202682" sldId="2147376615"/>
        </pc:sldMkLst>
      </pc:sldChg>
      <pc:sldChg chg="modSp mod">
        <pc:chgData name="Ashwani Mishra" userId="15d57bc9-d3a4-4ee8-885b-38ce2f0c857c" providerId="ADAL" clId="{4862F5FF-D408-4033-B8A5-D1B5AF962056}" dt="2025-09-17T04:25:48.664" v="12" actId="20577"/>
        <pc:sldMkLst>
          <pc:docMk/>
          <pc:sldMk cId="671220431" sldId="2147376622"/>
        </pc:sldMkLst>
      </pc:sldChg>
      <pc:sldChg chg="modSp mod">
        <pc:chgData name="Ashwani Mishra" userId="15d57bc9-d3a4-4ee8-885b-38ce2f0c857c" providerId="ADAL" clId="{4862F5FF-D408-4033-B8A5-D1B5AF962056}" dt="2025-09-17T04:31:30.512" v="43" actId="20577"/>
        <pc:sldMkLst>
          <pc:docMk/>
          <pc:sldMk cId="1755734688" sldId="2147376623"/>
        </pc:sldMkLst>
      </pc:sldChg>
      <pc:sldChg chg="modSp mod">
        <pc:chgData name="Ashwani Mishra" userId="15d57bc9-d3a4-4ee8-885b-38ce2f0c857c" providerId="ADAL" clId="{4862F5FF-D408-4033-B8A5-D1B5AF962056}" dt="2025-09-17T04:31:15.100" v="39" actId="20577"/>
        <pc:sldMkLst>
          <pc:docMk/>
          <pc:sldMk cId="608555455" sldId="2147376635"/>
        </pc:sldMkLst>
      </pc:sldChg>
      <pc:sldChg chg="modSp mod">
        <pc:chgData name="Ashwani Mishra" userId="15d57bc9-d3a4-4ee8-885b-38ce2f0c857c" providerId="ADAL" clId="{4862F5FF-D408-4033-B8A5-D1B5AF962056}" dt="2025-09-17T04:26:08.725" v="16"/>
        <pc:sldMkLst>
          <pc:docMk/>
          <pc:sldMk cId="3708434273" sldId="2147376643"/>
        </pc:sldMkLst>
      </pc:sldChg>
      <pc:sldChg chg="modSp mod">
        <pc:chgData name="Ashwani Mishra" userId="15d57bc9-d3a4-4ee8-885b-38ce2f0c857c" providerId="ADAL" clId="{4862F5FF-D408-4033-B8A5-D1B5AF962056}" dt="2025-09-17T04:28:24.683" v="25" actId="207"/>
        <pc:sldMkLst>
          <pc:docMk/>
          <pc:sldMk cId="2740160126" sldId="2147376657"/>
        </pc:sldMkLst>
      </pc:sldChg>
      <pc:sldChg chg="modSp">
        <pc:chgData name="Ashwani Mishra" userId="15d57bc9-d3a4-4ee8-885b-38ce2f0c857c" providerId="ADAL" clId="{4862F5FF-D408-4033-B8A5-D1B5AF962056}" dt="2025-09-17T04:36:05.051" v="193" actId="113"/>
        <pc:sldMkLst>
          <pc:docMk/>
          <pc:sldMk cId="1798390384" sldId="2147376678"/>
        </pc:sldMkLst>
      </pc:sldChg>
      <pc:sldChg chg="modSp">
        <pc:chgData name="Ashwani Mishra" userId="15d57bc9-d3a4-4ee8-885b-38ce2f0c857c" providerId="ADAL" clId="{4862F5FF-D408-4033-B8A5-D1B5AF962056}" dt="2025-09-17T04:33:42.011" v="118" actId="20577"/>
        <pc:sldMkLst>
          <pc:docMk/>
          <pc:sldMk cId="4018150978" sldId="2147376679"/>
        </pc:sldMkLst>
      </pc:sldChg>
      <pc:sldChg chg="modSp">
        <pc:chgData name="Ashwani Mishra" userId="15d57bc9-d3a4-4ee8-885b-38ce2f0c857c" providerId="ADAL" clId="{4862F5FF-D408-4033-B8A5-D1B5AF962056}" dt="2025-09-17T04:34:23.264" v="144" actId="113"/>
        <pc:sldMkLst>
          <pc:docMk/>
          <pc:sldMk cId="2874477601" sldId="2147376680"/>
        </pc:sldMkLst>
      </pc:sldChg>
      <pc:sldChg chg="modSp">
        <pc:chgData name="Ashwani Mishra" userId="15d57bc9-d3a4-4ee8-885b-38ce2f0c857c" providerId="ADAL" clId="{4862F5FF-D408-4033-B8A5-D1B5AF962056}" dt="2025-09-17T04:34:45.526" v="169" actId="20577"/>
        <pc:sldMkLst>
          <pc:docMk/>
          <pc:sldMk cId="2883708937" sldId="2147376681"/>
        </pc:sldMkLst>
      </pc:sldChg>
      <pc:sldChg chg="modSp mod">
        <pc:chgData name="Ashwani Mishra" userId="15d57bc9-d3a4-4ee8-885b-38ce2f0c857c" providerId="ADAL" clId="{4862F5FF-D408-4033-B8A5-D1B5AF962056}" dt="2025-09-17T04:35:49.669" v="184" actId="20577"/>
        <pc:sldMkLst>
          <pc:docMk/>
          <pc:sldMk cId="1019174265" sldId="2147376690"/>
        </pc:sldMkLst>
      </pc:sldChg>
      <pc:sldChg chg="addSp delSp modSp mod">
        <pc:chgData name="Ashwani Mishra" userId="15d57bc9-d3a4-4ee8-885b-38ce2f0c857c" providerId="ADAL" clId="{4862F5FF-D408-4033-B8A5-D1B5AF962056}" dt="2025-09-17T04:26:29.883" v="18"/>
        <pc:sldMkLst>
          <pc:docMk/>
          <pc:sldMk cId="361170820" sldId="2147376698"/>
        </pc:sldMkLst>
      </pc:sldChg>
      <pc:sldChg chg="modSp mod">
        <pc:chgData name="Ashwani Mishra" userId="15d57bc9-d3a4-4ee8-885b-38ce2f0c857c" providerId="ADAL" clId="{4862F5FF-D408-4033-B8A5-D1B5AF962056}" dt="2025-09-17T04:31:54.082" v="49" actId="20577"/>
        <pc:sldMkLst>
          <pc:docMk/>
          <pc:sldMk cId="492424064" sldId="2147376701"/>
        </pc:sldMkLst>
      </pc:sldChg>
      <pc:sldChg chg="modSp">
        <pc:chgData name="Ashwani Mishra" userId="15d57bc9-d3a4-4ee8-885b-38ce2f0c857c" providerId="ADAL" clId="{4862F5FF-D408-4033-B8A5-D1B5AF962056}" dt="2025-09-17T04:27:55.459" v="23"/>
        <pc:sldMkLst>
          <pc:docMk/>
          <pc:sldMk cId="1900599174" sldId="2147376707"/>
        </pc:sldMkLst>
      </pc:sldChg>
      <pc:sldChg chg="addSp delSp modSp mod">
        <pc:chgData name="Ashwani Mishra" userId="15d57bc9-d3a4-4ee8-885b-38ce2f0c857c" providerId="ADAL" clId="{4862F5FF-D408-4033-B8A5-D1B5AF962056}" dt="2025-09-17T04:27:38.933" v="22"/>
        <pc:sldMkLst>
          <pc:docMk/>
          <pc:sldMk cId="2198829266" sldId="2147376710"/>
        </pc:sldMkLst>
      </pc:sldChg>
      <pc:sldChg chg="modSp add mod">
        <pc:chgData name="Ashwani Mishra" userId="15d57bc9-d3a4-4ee8-885b-38ce2f0c857c" providerId="ADAL" clId="{4862F5FF-D408-4033-B8A5-D1B5AF962056}" dt="2025-09-17T04:28:32.877" v="27" actId="207"/>
        <pc:sldMkLst>
          <pc:docMk/>
          <pc:sldMk cId="4002326900" sldId="2147376806"/>
        </pc:sldMkLst>
      </pc:sldChg>
    </pc:docChg>
  </pc:docChgLst>
  <pc:docChgLst>
    <pc:chgData name="Ashwani Mishra" userId="15d57bc9-d3a4-4ee8-885b-38ce2f0c857c" providerId="ADAL" clId="{979D6AA3-58EF-4924-B97C-9CCA6E76632F}"/>
    <pc:docChg chg="undo custSel modSld">
      <pc:chgData name="Ashwani Mishra" userId="15d57bc9-d3a4-4ee8-885b-38ce2f0c857c" providerId="ADAL" clId="{979D6AA3-58EF-4924-B97C-9CCA6E76632F}" dt="2025-05-24T02:38:35.790" v="123" actId="255"/>
      <pc:docMkLst>
        <pc:docMk/>
      </pc:docMkLst>
      <pc:sldChg chg="modSp mod">
        <pc:chgData name="Ashwani Mishra" userId="15d57bc9-d3a4-4ee8-885b-38ce2f0c857c" providerId="ADAL" clId="{979D6AA3-58EF-4924-B97C-9CCA6E76632F}" dt="2025-05-24T02:07:55.306" v="2" actId="20577"/>
        <pc:sldMkLst>
          <pc:docMk/>
          <pc:sldMk cId="3110451535" sldId="3307"/>
        </pc:sldMkLst>
      </pc:sldChg>
      <pc:sldChg chg="modSp mod">
        <pc:chgData name="Ashwani Mishra" userId="15d57bc9-d3a4-4ee8-885b-38ce2f0c857c" providerId="ADAL" clId="{979D6AA3-58EF-4924-B97C-9CCA6E76632F}" dt="2025-05-24T02:09:46.874" v="22" actId="20577"/>
        <pc:sldMkLst>
          <pc:docMk/>
          <pc:sldMk cId="671220431" sldId="2147376622"/>
        </pc:sldMkLst>
      </pc:sldChg>
      <pc:sldChg chg="modSp mod">
        <pc:chgData name="Ashwani Mishra" userId="15d57bc9-d3a4-4ee8-885b-38ce2f0c857c" providerId="ADAL" clId="{979D6AA3-58EF-4924-B97C-9CCA6E76632F}" dt="2025-05-24T02:13:36.566" v="53" actId="20577"/>
        <pc:sldMkLst>
          <pc:docMk/>
          <pc:sldMk cId="3708434273" sldId="2147376643"/>
        </pc:sldMkLst>
      </pc:sldChg>
      <pc:sldChg chg="addSp delSp modSp mod">
        <pc:chgData name="Ashwani Mishra" userId="15d57bc9-d3a4-4ee8-885b-38ce2f0c857c" providerId="ADAL" clId="{979D6AA3-58EF-4924-B97C-9CCA6E76632F}" dt="2025-05-24T02:38:35.790" v="123" actId="255"/>
        <pc:sldMkLst>
          <pc:docMk/>
          <pc:sldMk cId="1159238573" sldId="2147376706"/>
        </pc:sldMkLst>
      </pc:sldChg>
      <pc:sldChg chg="modSp mod">
        <pc:chgData name="Ashwani Mishra" userId="15d57bc9-d3a4-4ee8-885b-38ce2f0c857c" providerId="ADAL" clId="{979D6AA3-58EF-4924-B97C-9CCA6E76632F}" dt="2025-05-24T02:22:33.740" v="100" actId="20577"/>
        <pc:sldMkLst>
          <pc:docMk/>
          <pc:sldMk cId="1900599174" sldId="2147376707"/>
        </pc:sldMkLst>
      </pc:sldChg>
    </pc:docChg>
  </pc:docChgLst>
  <pc:docChgLst>
    <pc:chgData name="Ashwani Mishra" userId="15d57bc9-d3a4-4ee8-885b-38ce2f0c857c" providerId="ADAL" clId="{FFACE5DB-8B0E-4C73-8D21-F6F672AAFBF6}"/>
    <pc:docChg chg="undo custSel modSld">
      <pc:chgData name="Ashwani Mishra" userId="15d57bc9-d3a4-4ee8-885b-38ce2f0c857c" providerId="ADAL" clId="{FFACE5DB-8B0E-4C73-8D21-F6F672AAFBF6}" dt="2025-10-27T08:29:07.631" v="63" actId="14734"/>
      <pc:docMkLst>
        <pc:docMk/>
      </pc:docMkLst>
      <pc:sldChg chg="modSp mod">
        <pc:chgData name="Ashwani Mishra" userId="15d57bc9-d3a4-4ee8-885b-38ce2f0c857c" providerId="ADAL" clId="{FFACE5DB-8B0E-4C73-8D21-F6F672AAFBF6}" dt="2025-10-27T08:27:14.793" v="60" actId="20577"/>
        <pc:sldMkLst>
          <pc:docMk/>
          <pc:sldMk cId="3410836001" sldId="365"/>
        </pc:sldMkLst>
      </pc:sldChg>
      <pc:sldChg chg="modSp mod">
        <pc:chgData name="Ashwani Mishra" userId="15d57bc9-d3a4-4ee8-885b-38ce2f0c857c" providerId="ADAL" clId="{FFACE5DB-8B0E-4C73-8D21-F6F672AAFBF6}" dt="2025-10-27T08:29:07.631" v="63" actId="14734"/>
        <pc:sldMkLst>
          <pc:docMk/>
          <pc:sldMk cId="1056447260" sldId="2147376343"/>
        </pc:sldMkLst>
      </pc:sldChg>
      <pc:sldChg chg="addSp delSp modSp mod">
        <pc:chgData name="Ashwani Mishra" userId="15d57bc9-d3a4-4ee8-885b-38ce2f0c857c" providerId="ADAL" clId="{FFACE5DB-8B0E-4C73-8D21-F6F672AAFBF6}" dt="2025-10-27T08:25:40.735" v="58" actId="20577"/>
        <pc:sldMkLst>
          <pc:docMk/>
          <pc:sldMk cId="699841221" sldId="2147376549"/>
        </pc:sldMkLst>
      </pc:sldChg>
      <pc:sldChg chg="modSp mod">
        <pc:chgData name="Ashwani Mishra" userId="15d57bc9-d3a4-4ee8-885b-38ce2f0c857c" providerId="ADAL" clId="{FFACE5DB-8B0E-4C73-8D21-F6F672AAFBF6}" dt="2025-10-27T08:25:13.518" v="56" actId="1036"/>
        <pc:sldMkLst>
          <pc:docMk/>
          <pc:sldMk cId="1019174265" sldId="2147376690"/>
        </pc:sldMkLst>
      </pc:sldChg>
      <pc:sldChg chg="modSp mod">
        <pc:chgData name="Ashwani Mishra" userId="15d57bc9-d3a4-4ee8-885b-38ce2f0c857c" providerId="ADAL" clId="{FFACE5DB-8B0E-4C73-8D21-F6F672AAFBF6}" dt="2025-10-27T08:22:49.156" v="31" actId="20577"/>
        <pc:sldMkLst>
          <pc:docMk/>
          <pc:sldMk cId="458377647" sldId="214737682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yindia-my.sharepoint.com/personal/vasant_tiwari_in_ey_com1/Documents/MPJNM/Meetings/2025/2025_09_26%20MD%20Water%20Sustainability/Data%20Backup/MonthWise_Bill_Payment_Sta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sz="1400" b="1" i="0" u="none" strike="noStrike" kern="1200" spc="0" baseline="0" dirty="0">
                <a:solidFill>
                  <a:prstClr val="black"/>
                </a:solidFill>
              </a:rPr>
              <a:t>Monthly Bill / Collection (INR in Cr.)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Sheet1!$J$1</c:f>
              <c:strCache>
                <c:ptCount val="1"/>
                <c:pt idx="0">
                  <c:v>Bill</c:v>
                </c:pt>
              </c:strCache>
            </c:strRef>
          </c:tx>
          <c:spPr>
            <a:solidFill>
              <a:schemeClr val="accent1"/>
            </a:solidFill>
            <a:ln>
              <a:noFill/>
            </a:ln>
            <a:effectLst/>
          </c:spPr>
          <c:invertIfNegative val="0"/>
          <c:dLbls>
            <c:spPr>
              <a:solidFill>
                <a:srgbClr val="92D050"/>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Sheet1!$I$2:$I$15</c:f>
              <c:numCache>
                <c:formatCode>mmm\-yy</c:formatCode>
                <c:ptCount val="14"/>
                <c:pt idx="0">
                  <c:v>45536</c:v>
                </c:pt>
                <c:pt idx="1">
                  <c:v>45566</c:v>
                </c:pt>
                <c:pt idx="2">
                  <c:v>45597</c:v>
                </c:pt>
                <c:pt idx="3">
                  <c:v>45627</c:v>
                </c:pt>
                <c:pt idx="4">
                  <c:v>45658</c:v>
                </c:pt>
                <c:pt idx="5">
                  <c:v>45689</c:v>
                </c:pt>
                <c:pt idx="6">
                  <c:v>45717</c:v>
                </c:pt>
                <c:pt idx="7">
                  <c:v>45748</c:v>
                </c:pt>
                <c:pt idx="8">
                  <c:v>45778</c:v>
                </c:pt>
                <c:pt idx="9">
                  <c:v>45809</c:v>
                </c:pt>
                <c:pt idx="10">
                  <c:v>45839</c:v>
                </c:pt>
                <c:pt idx="11">
                  <c:v>45870</c:v>
                </c:pt>
                <c:pt idx="12">
                  <c:v>45901</c:v>
                </c:pt>
                <c:pt idx="13">
                  <c:v>45931</c:v>
                </c:pt>
              </c:numCache>
            </c:numRef>
          </c:cat>
          <c:val>
            <c:numRef>
              <c:f>Sheet1!$J$2:$J$15</c:f>
              <c:numCache>
                <c:formatCode>0.00</c:formatCode>
                <c:ptCount val="14"/>
                <c:pt idx="0">
                  <c:v>4.1920635300000075</c:v>
                </c:pt>
                <c:pt idx="1">
                  <c:v>3.2993474379999994</c:v>
                </c:pt>
                <c:pt idx="2">
                  <c:v>3.8894566169999956</c:v>
                </c:pt>
                <c:pt idx="3">
                  <c:v>3.6009579529999973</c:v>
                </c:pt>
                <c:pt idx="4">
                  <c:v>3.5270167850000025</c:v>
                </c:pt>
                <c:pt idx="5">
                  <c:v>3.9610540870000004</c:v>
                </c:pt>
                <c:pt idx="6">
                  <c:v>4.7140657720000032</c:v>
                </c:pt>
                <c:pt idx="7">
                  <c:v>4.3900358870000007</c:v>
                </c:pt>
                <c:pt idx="8">
                  <c:v>4.3548695319999933</c:v>
                </c:pt>
                <c:pt idx="9">
                  <c:v>4.7676346620000007</c:v>
                </c:pt>
                <c:pt idx="10">
                  <c:v>4.7568266379999997</c:v>
                </c:pt>
                <c:pt idx="11">
                  <c:v>4.522798198000002</c:v>
                </c:pt>
                <c:pt idx="12">
                  <c:v>5.3004828990000012</c:v>
                </c:pt>
                <c:pt idx="13">
                  <c:v>4.9400000000000004</c:v>
                </c:pt>
              </c:numCache>
            </c:numRef>
          </c:val>
          <c:extLst>
            <c:ext xmlns:c16="http://schemas.microsoft.com/office/drawing/2014/chart" uri="{C3380CC4-5D6E-409C-BE32-E72D297353CC}">
              <c16:uniqueId val="{00000000-963E-420B-9B06-C1F27888C9A5}"/>
            </c:ext>
          </c:extLst>
        </c:ser>
        <c:dLbls>
          <c:showLegendKey val="0"/>
          <c:showVal val="0"/>
          <c:showCatName val="0"/>
          <c:showSerName val="0"/>
          <c:showPercent val="0"/>
          <c:showBubbleSize val="0"/>
        </c:dLbls>
        <c:gapWidth val="100"/>
        <c:axId val="776954863"/>
        <c:axId val="776952943"/>
      </c:barChart>
      <c:lineChart>
        <c:grouping val="standard"/>
        <c:varyColors val="0"/>
        <c:ser>
          <c:idx val="1"/>
          <c:order val="1"/>
          <c:tx>
            <c:strRef>
              <c:f>Sheet1!$K$1</c:f>
              <c:strCache>
                <c:ptCount val="1"/>
                <c:pt idx="0">
                  <c:v>Collection</c:v>
                </c:pt>
              </c:strCache>
            </c:strRef>
          </c:tx>
          <c:spPr>
            <a:ln w="28575" cap="rnd">
              <a:solidFill>
                <a:schemeClr val="accent2"/>
              </a:solidFill>
              <a:round/>
            </a:ln>
            <a:effectLst/>
          </c:spPr>
          <c:marker>
            <c:symbol val="none"/>
          </c:marker>
          <c:dLbls>
            <c:spPr>
              <a:solidFill>
                <a:schemeClr val="accent2">
                  <a:lumMod val="20000"/>
                  <a:lumOff val="80000"/>
                </a:schemeClr>
              </a:solid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Sheet1!$I$2:$I$15</c:f>
              <c:numCache>
                <c:formatCode>mmm\-yy</c:formatCode>
                <c:ptCount val="14"/>
                <c:pt idx="0">
                  <c:v>45536</c:v>
                </c:pt>
                <c:pt idx="1">
                  <c:v>45566</c:v>
                </c:pt>
                <c:pt idx="2">
                  <c:v>45597</c:v>
                </c:pt>
                <c:pt idx="3">
                  <c:v>45627</c:v>
                </c:pt>
                <c:pt idx="4">
                  <c:v>45658</c:v>
                </c:pt>
                <c:pt idx="5">
                  <c:v>45689</c:v>
                </c:pt>
                <c:pt idx="6">
                  <c:v>45717</c:v>
                </c:pt>
                <c:pt idx="7">
                  <c:v>45748</c:v>
                </c:pt>
                <c:pt idx="8">
                  <c:v>45778</c:v>
                </c:pt>
                <c:pt idx="9">
                  <c:v>45809</c:v>
                </c:pt>
                <c:pt idx="10">
                  <c:v>45839</c:v>
                </c:pt>
                <c:pt idx="11">
                  <c:v>45870</c:v>
                </c:pt>
                <c:pt idx="12">
                  <c:v>45901</c:v>
                </c:pt>
                <c:pt idx="13">
                  <c:v>45931</c:v>
                </c:pt>
              </c:numCache>
            </c:numRef>
          </c:cat>
          <c:val>
            <c:numRef>
              <c:f>Sheet1!$K$2:$K$15</c:f>
              <c:numCache>
                <c:formatCode>0.00</c:formatCode>
                <c:ptCount val="14"/>
                <c:pt idx="0">
                  <c:v>0.25601528400000034</c:v>
                </c:pt>
                <c:pt idx="1">
                  <c:v>0.27484892000000027</c:v>
                </c:pt>
                <c:pt idx="2">
                  <c:v>0.17566624699999989</c:v>
                </c:pt>
                <c:pt idx="3">
                  <c:v>0.13624522599999905</c:v>
                </c:pt>
                <c:pt idx="4">
                  <c:v>0.21733980400000066</c:v>
                </c:pt>
                <c:pt idx="5">
                  <c:v>0.18536424899999945</c:v>
                </c:pt>
                <c:pt idx="6">
                  <c:v>0.30834835200000105</c:v>
                </c:pt>
                <c:pt idx="7">
                  <c:v>0.32911100799999982</c:v>
                </c:pt>
                <c:pt idx="8">
                  <c:v>0.20533834200000017</c:v>
                </c:pt>
                <c:pt idx="9">
                  <c:v>0.15598984399999977</c:v>
                </c:pt>
                <c:pt idx="10">
                  <c:v>0.39749914299999922</c:v>
                </c:pt>
                <c:pt idx="11">
                  <c:v>0.19541259600000083</c:v>
                </c:pt>
                <c:pt idx="12">
                  <c:v>0.20952582999999969</c:v>
                </c:pt>
                <c:pt idx="13">
                  <c:v>9.2200000000000004E-2</c:v>
                </c:pt>
              </c:numCache>
            </c:numRef>
          </c:val>
          <c:smooth val="0"/>
          <c:extLst>
            <c:ext xmlns:c16="http://schemas.microsoft.com/office/drawing/2014/chart" uri="{C3380CC4-5D6E-409C-BE32-E72D297353CC}">
              <c16:uniqueId val="{00000001-963E-420B-9B06-C1F27888C9A5}"/>
            </c:ext>
          </c:extLst>
        </c:ser>
        <c:dLbls>
          <c:showLegendKey val="0"/>
          <c:showVal val="0"/>
          <c:showCatName val="0"/>
          <c:showSerName val="0"/>
          <c:showPercent val="0"/>
          <c:showBubbleSize val="0"/>
        </c:dLbls>
        <c:marker val="1"/>
        <c:smooth val="0"/>
        <c:axId val="776954863"/>
        <c:axId val="776952943"/>
      </c:lineChart>
      <c:dateAx>
        <c:axId val="776954863"/>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776952943"/>
        <c:crosses val="autoZero"/>
        <c:auto val="1"/>
        <c:lblOffset val="100"/>
        <c:baseTimeUnit val="months"/>
      </c:dateAx>
      <c:valAx>
        <c:axId val="776952943"/>
        <c:scaling>
          <c:orientation val="minMax"/>
        </c:scaling>
        <c:delete val="1"/>
        <c:axPos val="l"/>
        <c:numFmt formatCode="0.00" sourceLinked="1"/>
        <c:majorTickMark val="none"/>
        <c:minorTickMark val="none"/>
        <c:tickLblPos val="nextTo"/>
        <c:crossAx val="7769548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solidFill>
        <a:schemeClr val="bg1">
          <a:lumMod val="85000"/>
        </a:schemeClr>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60" cy="498215"/>
          </a:xfrm>
          <a:prstGeom prst="rect">
            <a:avLst/>
          </a:prstGeom>
        </p:spPr>
        <p:txBody>
          <a:bodyPr vert="horz" lIns="92115" tIns="46058" rIns="92115" bIns="46058" rtlCol="0"/>
          <a:lstStyle>
            <a:lvl1pPr algn="l">
              <a:defRPr sz="1300"/>
            </a:lvl1pPr>
          </a:lstStyle>
          <a:p>
            <a:endParaRPr lang="en-IN"/>
          </a:p>
        </p:txBody>
      </p:sp>
      <p:sp>
        <p:nvSpPr>
          <p:cNvPr id="3" name="Date Placeholder 2"/>
          <p:cNvSpPr>
            <a:spLocks noGrp="1"/>
          </p:cNvSpPr>
          <p:nvPr>
            <p:ph type="dt" idx="1"/>
          </p:nvPr>
        </p:nvSpPr>
        <p:spPr>
          <a:xfrm>
            <a:off x="3850443" y="1"/>
            <a:ext cx="2945660" cy="498215"/>
          </a:xfrm>
          <a:prstGeom prst="rect">
            <a:avLst/>
          </a:prstGeom>
        </p:spPr>
        <p:txBody>
          <a:bodyPr vert="horz" lIns="92115" tIns="46058" rIns="92115" bIns="46058" rtlCol="0"/>
          <a:lstStyle>
            <a:lvl1pPr algn="r">
              <a:defRPr sz="1300"/>
            </a:lvl1pPr>
          </a:lstStyle>
          <a:p>
            <a:fld id="{02ADBB3C-A777-4BE2-8C65-D159A9659C92}" type="datetimeFigureOut">
              <a:rPr lang="en-IN" smtClean="0"/>
              <a:t>04-12-2025</a:t>
            </a:fld>
            <a:endParaRPr lang="en-IN"/>
          </a:p>
        </p:txBody>
      </p:sp>
      <p:sp>
        <p:nvSpPr>
          <p:cNvPr id="4" name="Slide Image Placeholder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2115" tIns="46058" rIns="92115" bIns="46058" rtlCol="0" anchor="ctr"/>
          <a:lstStyle/>
          <a:p>
            <a:endParaRPr lang="en-IN"/>
          </a:p>
        </p:txBody>
      </p:sp>
      <p:sp>
        <p:nvSpPr>
          <p:cNvPr id="5" name="Notes Placeholder 4"/>
          <p:cNvSpPr>
            <a:spLocks noGrp="1"/>
          </p:cNvSpPr>
          <p:nvPr>
            <p:ph type="body" sz="quarter" idx="3"/>
          </p:nvPr>
        </p:nvSpPr>
        <p:spPr>
          <a:xfrm>
            <a:off x="679768" y="4778724"/>
            <a:ext cx="5438140" cy="3909864"/>
          </a:xfrm>
          <a:prstGeom prst="rect">
            <a:avLst/>
          </a:prstGeom>
        </p:spPr>
        <p:txBody>
          <a:bodyPr vert="horz" lIns="92115" tIns="46058" rIns="92115" bIns="46058"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431600"/>
            <a:ext cx="2945660" cy="498214"/>
          </a:xfrm>
          <a:prstGeom prst="rect">
            <a:avLst/>
          </a:prstGeom>
        </p:spPr>
        <p:txBody>
          <a:bodyPr vert="horz" lIns="92115" tIns="46058" rIns="92115" bIns="46058" rtlCol="0" anchor="b"/>
          <a:lstStyle>
            <a:lvl1pPr algn="l">
              <a:defRPr sz="1300"/>
            </a:lvl1pPr>
          </a:lstStyle>
          <a:p>
            <a:endParaRPr lang="en-IN"/>
          </a:p>
        </p:txBody>
      </p:sp>
      <p:sp>
        <p:nvSpPr>
          <p:cNvPr id="7" name="Slide Number Placeholder 6"/>
          <p:cNvSpPr>
            <a:spLocks noGrp="1"/>
          </p:cNvSpPr>
          <p:nvPr>
            <p:ph type="sldNum" sz="quarter" idx="5"/>
          </p:nvPr>
        </p:nvSpPr>
        <p:spPr>
          <a:xfrm>
            <a:off x="3850443" y="9431600"/>
            <a:ext cx="2945660" cy="498214"/>
          </a:xfrm>
          <a:prstGeom prst="rect">
            <a:avLst/>
          </a:prstGeom>
        </p:spPr>
        <p:txBody>
          <a:bodyPr vert="horz" lIns="92115" tIns="46058" rIns="92115" bIns="46058" rtlCol="0" anchor="b"/>
          <a:lstStyle>
            <a:lvl1pPr algn="r">
              <a:defRPr sz="1300"/>
            </a:lvl1pPr>
          </a:lstStyle>
          <a:p>
            <a:fld id="{8BAB3D5F-9384-4F68-BF51-95000E050501}" type="slidenum">
              <a:rPr lang="en-IN" smtClean="0"/>
              <a:t>‹#›</a:t>
            </a:fld>
            <a:endParaRPr lang="en-IN"/>
          </a:p>
        </p:txBody>
      </p:sp>
    </p:spTree>
    <p:extLst>
      <p:ext uri="{BB962C8B-B14F-4D97-AF65-F5344CB8AC3E}">
        <p14:creationId xmlns:p14="http://schemas.microsoft.com/office/powerpoint/2010/main" val="1953967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8BAB3D5F-9384-4F68-BF51-95000E050501}" type="slidenum">
              <a:rPr lang="en-IN" smtClean="0"/>
              <a:t>1</a:t>
            </a:fld>
            <a:endParaRPr lang="en-IN"/>
          </a:p>
        </p:txBody>
      </p:sp>
    </p:spTree>
    <p:extLst>
      <p:ext uri="{BB962C8B-B14F-4D97-AF65-F5344CB8AC3E}">
        <p14:creationId xmlns:p14="http://schemas.microsoft.com/office/powerpoint/2010/main" val="343641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79193-F6D5-3B7B-10C1-FEFF3E5CA4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5D10F7-C942-A50E-8331-49D6E05AC1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F7D227-EF2F-D5E1-6DE8-E6E794B2741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2437E57A-4C2A-9DCF-EB3B-CCDDFF33AC1B}"/>
              </a:ext>
            </a:extLst>
          </p:cNvPr>
          <p:cNvSpPr>
            <a:spLocks noGrp="1"/>
          </p:cNvSpPr>
          <p:nvPr>
            <p:ph type="sldNum" sz="quarter" idx="5"/>
          </p:nvPr>
        </p:nvSpPr>
        <p:spPr/>
        <p:txBody>
          <a:bodyPr/>
          <a:lstStyle/>
          <a:p>
            <a:pPr defTabSz="900990">
              <a:defRPr/>
            </a:pPr>
            <a:fld id="{36A20A92-1CD3-4E5D-A389-D5985C4B318D}" type="slidenum">
              <a:rPr lang="en-IN">
                <a:solidFill>
                  <a:prstClr val="black"/>
                </a:solidFill>
                <a:latin typeface="Calibri" panose="020F0502020204030204"/>
              </a:rPr>
              <a:pPr defTabSz="900990">
                <a:defRPr/>
              </a:pPr>
              <a:t>2</a:t>
            </a:fld>
            <a:endParaRPr lang="en-IN">
              <a:solidFill>
                <a:prstClr val="black"/>
              </a:solidFill>
              <a:latin typeface="Calibri" panose="020F0502020204030204"/>
            </a:endParaRPr>
          </a:p>
        </p:txBody>
      </p:sp>
    </p:spTree>
    <p:extLst>
      <p:ext uri="{BB962C8B-B14F-4D97-AF65-F5344CB8AC3E}">
        <p14:creationId xmlns:p14="http://schemas.microsoft.com/office/powerpoint/2010/main" val="388055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B5B6-56E0-4357-AC66-4A3696D81E7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3B0A710-FB05-4B6B-8979-36F0D5971E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1538633-7817-4706-876C-34FCA7752C91}"/>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5" name="Footer Placeholder 4">
            <a:extLst>
              <a:ext uri="{FF2B5EF4-FFF2-40B4-BE49-F238E27FC236}">
                <a16:creationId xmlns:a16="http://schemas.microsoft.com/office/drawing/2014/main" id="{7458FCAF-EBC7-45B4-8374-D40A05F72AF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36790D-3FD3-4042-97C2-84FB65D9767D}"/>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1101374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9259B-591C-4AD5-9B47-435CABB9696F}"/>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1289D279-1FD2-42FA-9122-0A6449D4E57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A102BDC-D36D-4256-BE97-BFF3C4722FEE}"/>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5" name="Footer Placeholder 4">
            <a:extLst>
              <a:ext uri="{FF2B5EF4-FFF2-40B4-BE49-F238E27FC236}">
                <a16:creationId xmlns:a16="http://schemas.microsoft.com/office/drawing/2014/main" id="{69B7D9B9-58D7-4926-AA77-F97EC8A3B23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F826CCC-6468-4BC8-A202-A91CC278E94B}"/>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3489213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169AB60-793A-4376-8362-2CAACE8C42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350290A2-4F1F-4027-B8C0-62A16831456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CC5D5AA-49B9-4C94-8184-1F41A301AB78}"/>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5" name="Footer Placeholder 4">
            <a:extLst>
              <a:ext uri="{FF2B5EF4-FFF2-40B4-BE49-F238E27FC236}">
                <a16:creationId xmlns:a16="http://schemas.microsoft.com/office/drawing/2014/main" id="{87F73205-3FB8-4532-B1FE-30A04B3F469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3B793AD-3D25-482C-9F50-05D41922851B}"/>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1226258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50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Cover alternat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E9B9F1-7DCF-4CFE-AAFB-49F5C53767D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7999"/>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497856" y="795662"/>
            <a:ext cx="4927845"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1" name="Title 1"/>
          <p:cNvSpPr>
            <a:spLocks noGrp="1"/>
          </p:cNvSpPr>
          <p:nvPr>
            <p:ph type="ctrTitle"/>
          </p:nvPr>
        </p:nvSpPr>
        <p:spPr>
          <a:xfrm>
            <a:off x="775100" y="1954221"/>
            <a:ext cx="4326679" cy="979702"/>
          </a:xfrm>
        </p:spPr>
        <p:txBody>
          <a:bodyPr/>
          <a:lstStyle>
            <a:lvl1pPr>
              <a:defRPr sz="2999" b="0">
                <a:solidFill>
                  <a:schemeClr val="bg1"/>
                </a:solidFill>
                <a:latin typeface="EYInterstate Light" panose="02000506000000020004" pitchFamily="2"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775100" y="3046159"/>
            <a:ext cx="4326679" cy="1046323"/>
          </a:xfrm>
          <a:prstGeom prst="rect">
            <a:avLst/>
          </a:prstGeom>
        </p:spPr>
        <p:txBody>
          <a:bodyPr/>
          <a:lstStyle>
            <a:lvl1pPr marL="0" indent="0" algn="l">
              <a:spcAft>
                <a:spcPts val="1199"/>
              </a:spcAft>
              <a:buNone/>
              <a:defRPr sz="1999">
                <a:solidFill>
                  <a:schemeClr val="bg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a:t>Click to edit Master subtitle style</a:t>
            </a:r>
            <a:endParaRPr lang="en-GB"/>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10359392" y="4960938"/>
            <a:ext cx="1224912" cy="1435100"/>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1716058614"/>
      </p:ext>
    </p:extLst>
  </p:cSld>
  <p:clrMapOvr>
    <a:masterClrMapping/>
  </p:clrMapOvr>
  <p:extLst>
    <p:ext uri="{DCECCB84-F9BA-43D5-87BE-67443E8EF086}">
      <p15:sldGuideLst xmlns:p15="http://schemas.microsoft.com/office/powerpoint/2012/main">
        <p15:guide id="2" pos="384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sz="2399">
                <a:solidFill>
                  <a:schemeClr val="bg1"/>
                </a:solidFill>
              </a:defRPr>
            </a:lvl1pPr>
          </a:lstStyle>
          <a:p>
            <a:r>
              <a:rPr lang="en-US"/>
              <a:t>Click to edit Master title style</a:t>
            </a:r>
            <a:endParaRPr lang="en-GB"/>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601" y="1137920"/>
            <a:ext cx="10972800" cy="494792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19495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ndard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1" y="294200"/>
            <a:ext cx="10972800" cy="590400"/>
          </a:xfrm>
        </p:spPr>
        <p:txBody>
          <a:bodyPr/>
          <a:lstStyle>
            <a:lvl1pPr>
              <a:defRPr sz="2399">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8116" y="104237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6785418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4852" y="1"/>
            <a:ext cx="3997149" cy="6156104"/>
          </a:xfrm>
          <a:prstGeom prst="rect">
            <a:avLst/>
          </a:prstGeom>
        </p:spPr>
        <p:txBody>
          <a:bodyPr/>
          <a:lstStyle/>
          <a:p>
            <a:endParaRPr lang="en-IN"/>
          </a:p>
        </p:txBody>
      </p:sp>
      <p:sp>
        <p:nvSpPr>
          <p:cNvPr id="2" name="Title 1"/>
          <p:cNvSpPr>
            <a:spLocks noGrp="1"/>
          </p:cNvSpPr>
          <p:nvPr>
            <p:ph type="title"/>
          </p:nvPr>
        </p:nvSpPr>
        <p:spPr>
          <a:xfrm>
            <a:off x="609601" y="294200"/>
            <a:ext cx="7440547" cy="590400"/>
          </a:xfrm>
        </p:spPr>
        <p:txBody>
          <a:bodyPr/>
          <a:lstStyle>
            <a:lvl1pPr>
              <a:defRPr sz="2399">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609601" y="1137921"/>
            <a:ext cx="7295842" cy="873760"/>
          </a:xfrm>
          <a:prstGeom prst="rect">
            <a:avLst/>
          </a:prstGeo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601" y="2311401"/>
            <a:ext cx="3578253" cy="3844704"/>
          </a:xfrm>
          <a:prstGeom prst="rect">
            <a:avLst/>
          </a:prstGeo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7190" y="2311402"/>
            <a:ext cx="3578253" cy="1254759"/>
          </a:xfrm>
          <a:prstGeom prst="rect">
            <a:avLst/>
          </a:prstGeo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7190" y="4236721"/>
            <a:ext cx="3578253" cy="1944160"/>
          </a:xfrm>
          <a:prstGeom prst="rect">
            <a:avLst/>
          </a:prstGeom>
        </p:spPr>
        <p:txBody>
          <a:bodyPr numCol="1"/>
          <a:lstStyle>
            <a:lvl1pPr marL="0" indent="0">
              <a:buNone/>
              <a:defRPr sz="1799">
                <a:solidFill>
                  <a:schemeClr val="bg1"/>
                </a:solidFill>
                <a:latin typeface="Georgia" panose="02040502050405020303" pitchFamily="18" charset="0"/>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601" y="907750"/>
            <a:ext cx="771983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41180489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1"/>
            <a:ext cx="2383219" cy="6857999"/>
          </a:xfrm>
          <a:prstGeom prst="rect">
            <a:avLst/>
          </a:prstGeom>
        </p:spPr>
        <p:txBody>
          <a:bodyPr/>
          <a:lstStyle/>
          <a:p>
            <a:endParaRPr lang="en-IN"/>
          </a:p>
        </p:txBody>
      </p:sp>
      <p:sp>
        <p:nvSpPr>
          <p:cNvPr id="2" name="Title 1"/>
          <p:cNvSpPr>
            <a:spLocks noGrp="1"/>
          </p:cNvSpPr>
          <p:nvPr>
            <p:ph type="title"/>
          </p:nvPr>
        </p:nvSpPr>
        <p:spPr>
          <a:xfrm>
            <a:off x="2693891" y="294200"/>
            <a:ext cx="8887371" cy="590400"/>
          </a:xfrm>
        </p:spPr>
        <p:txBody>
          <a:bodyPr/>
          <a:lstStyle>
            <a:lvl1pPr>
              <a:defRPr sz="2399">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3890" y="1137921"/>
            <a:ext cx="2741454" cy="5018184"/>
          </a:xfrm>
          <a:prstGeom prst="rect">
            <a:avLst/>
          </a:prstGeo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4102" y="1137921"/>
            <a:ext cx="2802382" cy="5018184"/>
          </a:xfrm>
          <a:prstGeom prst="rect">
            <a:avLst/>
          </a:prstGeo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5241" y="1137922"/>
            <a:ext cx="2767159" cy="2796151"/>
          </a:xfrm>
          <a:prstGeom prst="rect">
            <a:avLst/>
          </a:prstGeo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3891" y="907750"/>
            <a:ext cx="8887371"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21671374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601" y="1137920"/>
            <a:ext cx="8234455" cy="4834800"/>
          </a:xfrm>
          <a:prstGeom prst="rect">
            <a:avLst/>
          </a:prstGeom>
        </p:spPr>
        <p:txBody>
          <a:bodyPr/>
          <a:lstStyle>
            <a:lvl1pPr marL="0" indent="0">
              <a:spcBef>
                <a:spcPts val="0"/>
              </a:spcBef>
              <a:buNone/>
              <a:defRPr>
                <a:solidFill>
                  <a:schemeClr val="bg1"/>
                </a:solidFill>
              </a:defRPr>
            </a:lvl1pPr>
            <a:lvl2pPr marL="0" indent="0">
              <a:spcBef>
                <a:spcPts val="0"/>
              </a:spcBef>
              <a:buNone/>
              <a:defRPr sz="1799">
                <a:solidFill>
                  <a:schemeClr val="bg1"/>
                </a:solidFill>
              </a:defRPr>
            </a:lvl2pPr>
            <a:lvl3pPr marL="0" indent="0">
              <a:spcBef>
                <a:spcPts val="0"/>
              </a:spcBef>
              <a:buNone/>
              <a:defRPr sz="1599">
                <a:solidFill>
                  <a:schemeClr val="bg1"/>
                </a:solidFill>
              </a:defRPr>
            </a:lvl3pPr>
            <a:lvl4pPr marL="0" indent="0">
              <a:spcBef>
                <a:spcPts val="0"/>
              </a:spcBef>
              <a:buNone/>
              <a:defRPr sz="1399">
                <a:solidFill>
                  <a:schemeClr val="bg1"/>
                </a:solidFill>
              </a:defRPr>
            </a:lvl4pPr>
            <a:lvl5pPr marL="0" indent="0">
              <a:spcBef>
                <a:spcPts val="0"/>
              </a:spcBef>
              <a:buNone/>
              <a:defRPr sz="11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9796577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Standard slide_no bullet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CBA94B7-7BDE-4510-A417-A765301D1371}"/>
              </a:ext>
            </a:extLst>
          </p:cNvPr>
          <p:cNvSpPr>
            <a:spLocks noGrp="1"/>
          </p:cNvSpPr>
          <p:nvPr>
            <p:ph type="pic" sz="quarter" idx="11"/>
          </p:nvPr>
        </p:nvSpPr>
        <p:spPr>
          <a:xfrm>
            <a:off x="0" y="0"/>
            <a:ext cx="12192000" cy="6858000"/>
          </a:xfrm>
          <a:prstGeom prst="rect">
            <a:avLst/>
          </a:prstGeom>
          <a:ln>
            <a:noFill/>
          </a:ln>
        </p:spPr>
        <p:txBody>
          <a:bodyPr/>
          <a:lstStyle>
            <a:lvl1pPr marL="0" indent="0" algn="ctr">
              <a:buNone/>
              <a:defRPr/>
            </a:lvl1pPr>
          </a:lstStyle>
          <a:p>
            <a:endParaRPr lang="en-IN"/>
          </a:p>
        </p:txBody>
      </p:sp>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616" y="2851522"/>
            <a:ext cx="4445485" cy="1202318"/>
          </a:xfrm>
          <a:prstGeom prst="rect">
            <a:avLst/>
          </a:prstGeom>
        </p:spPr>
        <p:txBody>
          <a:bodyPr vert="horz" lIns="0" tIns="0" rIns="0" bIns="0" rtlCol="0" anchor="ctr" anchorCtr="0">
            <a:noAutofit/>
          </a:bodyPr>
          <a:lstStyle>
            <a:lvl1pPr marL="0" indent="0">
              <a:buNone/>
              <a:defRPr kumimoji="0" lang="en-IN" sz="3598" b="0" i="0" u="none" strike="noStrike" cap="none" spc="0" normalizeH="0" baseline="0" dirty="0">
                <a:ln>
                  <a:noFill/>
                </a:ln>
                <a:solidFill>
                  <a:schemeClr val="tx1"/>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a:t>Chapter Title</a:t>
            </a:r>
            <a:endParaRPr lang="en-IN"/>
          </a:p>
        </p:txBody>
      </p:sp>
    </p:spTree>
    <p:extLst>
      <p:ext uri="{BB962C8B-B14F-4D97-AF65-F5344CB8AC3E}">
        <p14:creationId xmlns:p14="http://schemas.microsoft.com/office/powerpoint/2010/main" val="30459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171AF-F4B4-48DB-B951-C72C39ADC9B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37DEDDC6-6EEE-4204-BC08-223493D9922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53570FD-F9D6-4DFE-B9A8-E9B7A02FD587}"/>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5" name="Footer Placeholder 4">
            <a:extLst>
              <a:ext uri="{FF2B5EF4-FFF2-40B4-BE49-F238E27FC236}">
                <a16:creationId xmlns:a16="http://schemas.microsoft.com/office/drawing/2014/main" id="{1944ABB4-A407-437A-9E11-380230C5E7D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24D9249-FABB-454D-81F8-A3C2D1A59FDB}"/>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19346818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616" y="2851522"/>
            <a:ext cx="4445485" cy="1202318"/>
          </a:xfrm>
          <a:prstGeom prst="rect">
            <a:avLst/>
          </a:prstGeom>
        </p:spPr>
        <p:txBody>
          <a:bodyPr vert="horz" lIns="0" tIns="0" rIns="0" bIns="0" rtlCol="0" anchor="ctr" anchorCtr="0">
            <a:noAutofit/>
          </a:bodyPr>
          <a:lstStyle>
            <a:lvl1pPr marL="0" indent="0">
              <a:buNone/>
              <a:defRPr kumimoji="0" lang="en-IN" sz="3598" b="0" i="0" u="none" strike="noStrike" cap="none" spc="0" normalizeH="0" baseline="0" dirty="0">
                <a:ln>
                  <a:noFill/>
                </a:ln>
                <a:solidFill>
                  <a:schemeClr val="bg2"/>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a:t>Chapter Title</a:t>
            </a:r>
            <a:endParaRPr lang="en-IN"/>
          </a:p>
        </p:txBody>
      </p:sp>
    </p:spTree>
    <p:extLst>
      <p:ext uri="{BB962C8B-B14F-4D97-AF65-F5344CB8AC3E}">
        <p14:creationId xmlns:p14="http://schemas.microsoft.com/office/powerpoint/2010/main" val="1365777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102" y="1488927"/>
            <a:ext cx="2337171"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194">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083" y="2526765"/>
            <a:ext cx="5289245" cy="1800000"/>
          </a:xfrm>
          <a:prstGeom prst="rect">
            <a:avLst/>
          </a:prstGeom>
        </p:spPr>
        <p:txBody>
          <a:bodyPr lIns="90000" tIns="46800" rIns="90000" bIns="46800"/>
          <a:lstStyle>
            <a:lvl1pPr marL="0" indent="0">
              <a:buNone/>
              <a:defRPr lang="en-US" sz="2799" dirty="0" smtClean="0">
                <a:latin typeface="Georgia" panose="02040502050405020303" pitchFamily="18" charset="0"/>
              </a:defRPr>
            </a:lvl1pPr>
          </a:lstStyle>
          <a:p>
            <a:pPr marL="356438" lvl="0" indent="-356438">
              <a:spcBef>
                <a:spcPts val="0"/>
              </a:spcBef>
            </a:pPr>
            <a:r>
              <a:rPr lang="en-US"/>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083" y="4632765"/>
            <a:ext cx="5289245" cy="316838"/>
          </a:xfrm>
          <a:prstGeom prst="rect">
            <a:avLst/>
          </a:prstGeo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083" y="4971442"/>
            <a:ext cx="5289245" cy="316838"/>
          </a:xfrm>
          <a:prstGeom prst="rect">
            <a:avLst/>
          </a:prstGeo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a:t>Job Title</a:t>
            </a:r>
          </a:p>
        </p:txBody>
      </p:sp>
    </p:spTree>
    <p:extLst>
      <p:ext uri="{BB962C8B-B14F-4D97-AF65-F5344CB8AC3E}">
        <p14:creationId xmlns:p14="http://schemas.microsoft.com/office/powerpoint/2010/main" val="25113099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1378" y="2060235"/>
            <a:ext cx="5289245" cy="3025522"/>
          </a:xfrm>
          <a:prstGeom prst="rect">
            <a:avLst/>
          </a:prstGeom>
        </p:spPr>
        <p:txBody>
          <a:bodyPr lIns="0" tIns="0" rIns="0" bIns="0">
            <a:noAutofit/>
          </a:bodyPr>
          <a:lstStyle>
            <a:lvl1pPr marL="0" indent="0" algn="ctr">
              <a:buNone/>
              <a:defRPr lang="en-US" sz="2799" dirty="0" smtClean="0">
                <a:latin typeface="Georgia" panose="02040502050405020303" pitchFamily="18" charset="0"/>
              </a:defRPr>
            </a:lvl1pPr>
          </a:lstStyle>
          <a:p>
            <a:pPr marL="356438" lvl="0" indent="-356438" algn="ctr">
              <a:spcBef>
                <a:spcPts val="0"/>
              </a:spcBef>
            </a:pPr>
            <a:r>
              <a:rPr lang="en-US"/>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1378" y="5506678"/>
            <a:ext cx="5289245" cy="316838"/>
          </a:xfrm>
          <a:prstGeom prst="rect">
            <a:avLst/>
          </a:prstGeom>
        </p:spPr>
        <p:txBody>
          <a:bodyPr lIns="0" tIns="0" rIns="0" bIns="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1378" y="5818717"/>
            <a:ext cx="5289245" cy="316838"/>
          </a:xfrm>
          <a:prstGeom prst="rect">
            <a:avLst/>
          </a:prstGeom>
        </p:spPr>
        <p:txBody>
          <a:bodyPr vert="horz" lIns="0" tIns="0" rIns="0" bIns="0" rtlCol="0" anchor="t" anchorCtr="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7415" y="979788"/>
            <a:ext cx="2337171"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194">
                <a:solidFill>
                  <a:schemeClr val="tx2"/>
                </a:solidFill>
                <a:latin typeface="Georgia" panose="02040502050405020303" pitchFamily="18" charset="0"/>
              </a:rPr>
              <a:t>“ </a:t>
            </a:r>
          </a:p>
        </p:txBody>
      </p:sp>
    </p:spTree>
    <p:extLst>
      <p:ext uri="{BB962C8B-B14F-4D97-AF65-F5344CB8AC3E}">
        <p14:creationId xmlns:p14="http://schemas.microsoft.com/office/powerpoint/2010/main" val="24103085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3938" y="0"/>
            <a:ext cx="5968062" cy="6858000"/>
          </a:xfrm>
          <a:prstGeom prst="rect">
            <a:avLst/>
          </a:prstGeo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616900" y="2578743"/>
            <a:ext cx="4535597" cy="1055708"/>
          </a:xfrm>
          <a:prstGeom prst="rect">
            <a:avLst/>
          </a:prstGeom>
        </p:spPr>
        <p:txBody>
          <a:bodyPr/>
          <a:lstStyle>
            <a:lvl1pPr marL="0" indent="0">
              <a:buNone/>
              <a:defRPr sz="2999"/>
            </a:lvl1pPr>
          </a:lstStyle>
          <a:p>
            <a:pPr lvl="0"/>
            <a:r>
              <a:rPr lang="en-IN"/>
              <a:t>Chapter Title</a:t>
            </a:r>
          </a:p>
          <a:p>
            <a:pPr lvl="0"/>
            <a:r>
              <a:rPr lang="en-IN"/>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616900" y="3840384"/>
            <a:ext cx="4535597" cy="1055708"/>
          </a:xfrm>
          <a:prstGeom prst="rect">
            <a:avLst/>
          </a:prstGeom>
        </p:spPr>
        <p:txBody>
          <a:bodyPr/>
          <a:lstStyle>
            <a:lvl1pPr marL="0" indent="0">
              <a:buNone/>
              <a:defRPr sz="1599"/>
            </a:lvl1pPr>
          </a:lstStyle>
          <a:p>
            <a:pPr lvl="0"/>
            <a:r>
              <a:rPr lang="en-IN"/>
              <a:t>text</a:t>
            </a:r>
          </a:p>
        </p:txBody>
      </p:sp>
    </p:spTree>
    <p:extLst>
      <p:ext uri="{BB962C8B-B14F-4D97-AF65-F5344CB8AC3E}">
        <p14:creationId xmlns:p14="http://schemas.microsoft.com/office/powerpoint/2010/main" val="1308566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a:t>Click to edit Master title style</a:t>
            </a:r>
            <a:endParaRPr lang="en-GB"/>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600" y="1137921"/>
            <a:ext cx="4954924" cy="4267457"/>
          </a:xfrm>
          <a:prstGeom prst="rect">
            <a:avLst/>
          </a:prstGeo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29748" y="3813288"/>
            <a:ext cx="3087667" cy="180000"/>
          </a:xfrm>
          <a:prstGeom prst="rect">
            <a:avLst/>
          </a:prstGeom>
        </p:spPr>
        <p:txBody>
          <a:bodyPr/>
          <a:lstStyle>
            <a:lvl1pPr marL="0" indent="0">
              <a:buNone/>
              <a:defRPr sz="1199">
                <a:solidFill>
                  <a:schemeClr val="bg1"/>
                </a:solidFill>
              </a:defRPr>
            </a:lvl1pPr>
          </a:lstStyle>
          <a:p>
            <a:pPr lvl="0"/>
            <a:r>
              <a:rPr lang="en-US"/>
              <a:t>Name Surname</a:t>
            </a:r>
            <a:endParaRPr lang="en-GB"/>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29748" y="4055931"/>
            <a:ext cx="3087667" cy="180000"/>
          </a:xfrm>
          <a:prstGeom prst="rect">
            <a:avLst/>
          </a:prstGeom>
        </p:spPr>
        <p:txBody>
          <a:bodyPr/>
          <a:lstStyle>
            <a:lvl1pPr marL="0" indent="0">
              <a:buNone/>
              <a:defRPr sz="1199">
                <a:solidFill>
                  <a:schemeClr val="bg1"/>
                </a:solidFill>
              </a:defRPr>
            </a:lvl1pPr>
          </a:lstStyle>
          <a:p>
            <a:pPr lvl="0"/>
            <a:r>
              <a:rPr lang="en-US"/>
              <a:t>Job Title to go here</a:t>
            </a:r>
            <a:endParaRPr lang="en-GB"/>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19820" y="3578084"/>
            <a:ext cx="778554" cy="778959"/>
          </a:xfrm>
          <a:prstGeom prst="ellipse">
            <a:avLst/>
          </a:prstGeom>
        </p:spPr>
        <p:txBody>
          <a:bodyPr anchor="ctr"/>
          <a:lstStyle>
            <a:lvl1pPr marL="0" indent="0" algn="ctr">
              <a:buNone/>
              <a:defRPr sz="900">
                <a:solidFill>
                  <a:schemeClr val="bg1"/>
                </a:solidFill>
              </a:defRPr>
            </a:lvl1pPr>
          </a:lstStyle>
          <a:p>
            <a:endParaRPr lang="en-GB"/>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19821" y="1137921"/>
            <a:ext cx="5462580" cy="373807"/>
          </a:xfrm>
          <a:prstGeom prst="rect">
            <a:avLst/>
          </a:prstGeom>
        </p:spPr>
        <p:txBody>
          <a:bodyPr/>
          <a:lstStyle>
            <a:lvl1pPr marL="0" indent="0">
              <a:buNone/>
              <a:defRPr/>
            </a:lvl1pPr>
          </a:lstStyle>
          <a:p>
            <a:pPr lvl="0"/>
            <a:r>
              <a:rPr lang="en-US"/>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19821" y="1635009"/>
            <a:ext cx="5462580" cy="1611554"/>
          </a:xfrm>
          <a:prstGeom prst="rect">
            <a:avLst/>
          </a:prstGeom>
        </p:spPr>
        <p:txBody>
          <a:bodyPr/>
          <a:lstStyle>
            <a:lvl1pPr marL="0" indent="0">
              <a:buNone/>
              <a:defRPr sz="1599"/>
            </a:lvl1pPr>
          </a:lstStyle>
          <a:p>
            <a:pPr lvl="0"/>
            <a:r>
              <a:rPr lang="en-US"/>
              <a:t>Content EY Interstate Light, 16pt, Lorem ipsum dolor, 12pt, </a:t>
            </a:r>
            <a:r>
              <a:rPr lang="en-US" err="1"/>
              <a:t>Utinam</a:t>
            </a:r>
            <a:r>
              <a:rPr lang="en-US"/>
              <a:t> </a:t>
            </a:r>
            <a:r>
              <a:rPr lang="en-US" err="1"/>
              <a:t>nonumy</a:t>
            </a:r>
            <a:r>
              <a:rPr lang="en-US"/>
              <a:t> </a:t>
            </a:r>
            <a:r>
              <a:rPr lang="en-US" err="1"/>
              <a:t>abhorreant</a:t>
            </a:r>
            <a:r>
              <a:rPr lang="en-US"/>
              <a:t> </a:t>
            </a:r>
            <a:r>
              <a:rPr lang="en-US" err="1"/>
              <a:t>sead</a:t>
            </a:r>
            <a:r>
              <a:rPr lang="en-US"/>
              <a:t>. </a:t>
            </a:r>
            <a:r>
              <a:rPr lang="en-US" err="1"/>
              <a:t>Putant</a:t>
            </a:r>
            <a:r>
              <a:rPr lang="en-US"/>
              <a:t> </a:t>
            </a:r>
            <a:r>
              <a:rPr lang="en-US" err="1"/>
              <a:t>probatus</a:t>
            </a:r>
            <a:r>
              <a:rPr lang="en-US"/>
              <a:t> id vis, ad his </a:t>
            </a:r>
            <a:r>
              <a:rPr lang="en-US" err="1"/>
              <a:t>meis</a:t>
            </a:r>
            <a:r>
              <a:rPr lang="en-US"/>
              <a:t> </a:t>
            </a:r>
            <a:r>
              <a:rPr lang="en-US" err="1"/>
              <a:t>habemus</a:t>
            </a:r>
            <a:r>
              <a:rPr lang="en-US"/>
              <a:t> </a:t>
            </a:r>
            <a:r>
              <a:rPr lang="en-US" err="1"/>
              <a:t>repudiare</a:t>
            </a:r>
            <a:r>
              <a:rPr lang="en-US"/>
              <a:t>, has an </a:t>
            </a:r>
            <a:r>
              <a:rPr lang="en-US" err="1"/>
              <a:t>pericula</a:t>
            </a:r>
            <a:r>
              <a:rPr lang="en-US"/>
              <a:t> </a:t>
            </a:r>
            <a:r>
              <a:rPr lang="en-US" err="1"/>
              <a:t>tractatos</a:t>
            </a:r>
            <a:r>
              <a:rPr lang="en-US"/>
              <a:t>. </a:t>
            </a:r>
            <a:r>
              <a:rPr lang="en-US" err="1"/>
              <a:t>Nec</a:t>
            </a:r>
            <a:r>
              <a:rPr lang="en-US"/>
              <a:t> </a:t>
            </a:r>
            <a:r>
              <a:rPr lang="en-US" err="1"/>
              <a:t>debitis</a:t>
            </a:r>
            <a:r>
              <a:rPr lang="en-US"/>
              <a:t> </a:t>
            </a:r>
            <a:r>
              <a:rPr lang="en-US" err="1"/>
              <a:t>dissentias</a:t>
            </a:r>
            <a:r>
              <a:rPr lang="en-US"/>
              <a:t> ad. </a:t>
            </a:r>
            <a:r>
              <a:rPr lang="en-US" err="1"/>
              <a:t>Patrioque</a:t>
            </a:r>
            <a:r>
              <a:rPr lang="en-US"/>
              <a:t> </a:t>
            </a:r>
            <a:r>
              <a:rPr lang="en-US" err="1"/>
              <a:t>voluptatum</a:t>
            </a:r>
            <a:r>
              <a:rPr lang="en-US"/>
              <a:t> </a:t>
            </a:r>
            <a:r>
              <a:rPr lang="en-US" err="1"/>
              <a:t>sed</a:t>
            </a:r>
            <a:r>
              <a:rPr lang="en-US"/>
              <a:t> ex, id </a:t>
            </a:r>
            <a:r>
              <a:rPr lang="en-US" err="1"/>
              <a:t>admodum</a:t>
            </a:r>
            <a:r>
              <a:rPr lang="en-US"/>
              <a:t>.</a:t>
            </a:r>
          </a:p>
          <a:p>
            <a:pPr lvl="0"/>
            <a:endParaRPr lang="en-US"/>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990984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andard slide_Quot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0507BA1-EA97-432B-8AAE-BE8FEE624583}"/>
              </a:ext>
            </a:extLst>
          </p:cNvPr>
          <p:cNvSpPr>
            <a:spLocks noGrp="1"/>
          </p:cNvSpPr>
          <p:nvPr>
            <p:ph type="pic" sz="quarter" idx="10"/>
          </p:nvPr>
        </p:nvSpPr>
        <p:spPr>
          <a:xfrm>
            <a:off x="0" y="0"/>
            <a:ext cx="12192000" cy="6858000"/>
          </a:xfrm>
          <a:prstGeom prst="rect">
            <a:avLst/>
          </a:prstGeom>
          <a:ln>
            <a:noFill/>
          </a:ln>
        </p:spPr>
        <p:txBody>
          <a:bodyPr/>
          <a:lstStyle>
            <a:lvl1pPr marL="0" indent="0" algn="ctr">
              <a:buNone/>
              <a:defRPr/>
            </a:lvl1pPr>
          </a:lstStyle>
          <a:p>
            <a:endParaRPr lang="en-IN"/>
          </a:p>
        </p:txBody>
      </p:sp>
    </p:spTree>
    <p:extLst>
      <p:ext uri="{BB962C8B-B14F-4D97-AF65-F5344CB8AC3E}">
        <p14:creationId xmlns:p14="http://schemas.microsoft.com/office/powerpoint/2010/main" val="5544986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601" y="1137920"/>
            <a:ext cx="8234455" cy="4834800"/>
          </a:xfrm>
          <a:prstGeom prst="rect">
            <a:avLst/>
          </a:prstGeom>
        </p:spPr>
        <p:txBody>
          <a:bodyPr/>
          <a:lstStyle>
            <a:lvl1pPr marL="0" indent="0">
              <a:buNone/>
              <a:defRPr>
                <a:solidFill>
                  <a:schemeClr val="bg1"/>
                </a:solidFill>
              </a:defRPr>
            </a:lvl1pPr>
            <a:lvl2pPr marL="356438">
              <a:defRPr>
                <a:solidFill>
                  <a:schemeClr val="bg1"/>
                </a:solidFill>
              </a:defRPr>
            </a:lvl2pPr>
            <a:lvl3pPr marL="712875">
              <a:defRPr>
                <a:solidFill>
                  <a:schemeClr val="bg1"/>
                </a:solidFill>
              </a:defRPr>
            </a:lvl3pPr>
            <a:lvl4pPr marL="1069313">
              <a:defRPr>
                <a:solidFill>
                  <a:schemeClr val="bg1"/>
                </a:solidFill>
              </a:defRPr>
            </a:lvl4pPr>
            <a:lvl5pPr marL="1425751">
              <a:defRPr sz="11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Line 10">
            <a:extLst>
              <a:ext uri="{FF2B5EF4-FFF2-40B4-BE49-F238E27FC236}">
                <a16:creationId xmlns:a16="http://schemas.microsoft.com/office/drawing/2014/main" id="{8D4CA674-C969-4C5C-9EA4-6D41FE961DE2}"/>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7626506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a:t>Click to edit Master title style</a:t>
            </a:r>
            <a:endParaRPr lang="en-GB"/>
          </a:p>
        </p:txBody>
      </p:sp>
      <p:sp>
        <p:nvSpPr>
          <p:cNvPr id="6" name="Line 10">
            <a:extLst>
              <a:ext uri="{FF2B5EF4-FFF2-40B4-BE49-F238E27FC236}">
                <a16:creationId xmlns:a16="http://schemas.microsoft.com/office/drawing/2014/main" id="{97A26880-8DD7-4A78-ADAF-91ED2E744A7C}"/>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14678903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609601" y="1137919"/>
            <a:ext cx="5384800" cy="4834800"/>
          </a:xfrm>
          <a:prstGeom prst="rect">
            <a:avLst/>
          </a:prstGeo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1" y="1137919"/>
            <a:ext cx="5384800" cy="4834800"/>
          </a:xfrm>
          <a:prstGeom prst="rect">
            <a:avLst/>
          </a:prstGeo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8642576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329" y="1869441"/>
            <a:ext cx="5390400" cy="4256075"/>
          </a:xfrm>
          <a:prstGeom prst="rect">
            <a:avLst/>
          </a:prstGeo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6405" y="1869441"/>
            <a:ext cx="5390400" cy="4256075"/>
          </a:xfrm>
          <a:prstGeom prst="rect">
            <a:avLst/>
          </a:prstGeo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2"/>
          </p:nvPr>
        </p:nvSpPr>
        <p:spPr>
          <a:xfrm>
            <a:off x="609601" y="1137920"/>
            <a:ext cx="5390400" cy="640800"/>
          </a:xfrm>
          <a:prstGeom prst="rect">
            <a:avLst/>
          </a:prstGeom>
        </p:spPr>
        <p:txBody>
          <a:bodyPr anchor="t" anchorCtr="0"/>
          <a:lstStyle>
            <a:lvl1pPr>
              <a:buNone/>
              <a:defRPr b="1">
                <a:solidFill>
                  <a:schemeClr val="bg1"/>
                </a:solidFill>
              </a:defRPr>
            </a:lvl1pPr>
          </a:lstStyle>
          <a:p>
            <a:pPr lvl="0"/>
            <a:endParaRPr lang="en-GB"/>
          </a:p>
        </p:txBody>
      </p:sp>
      <p:sp>
        <p:nvSpPr>
          <p:cNvPr id="11" name="Text Placeholder 9"/>
          <p:cNvSpPr>
            <a:spLocks noGrp="1"/>
          </p:cNvSpPr>
          <p:nvPr>
            <p:ph type="body" sz="quarter" idx="13"/>
          </p:nvPr>
        </p:nvSpPr>
        <p:spPr>
          <a:xfrm>
            <a:off x="6196405" y="1137920"/>
            <a:ext cx="5390400" cy="640800"/>
          </a:xfrm>
          <a:prstGeom prst="rect">
            <a:avLst/>
          </a:prstGeom>
        </p:spPr>
        <p:txBody>
          <a:bodyPr anchor="t" anchorCtr="0"/>
          <a:lstStyle>
            <a:lvl1pPr>
              <a:buNone/>
              <a:defRPr b="1">
                <a:solidFill>
                  <a:schemeClr val="bg1"/>
                </a:solidFill>
              </a:defRPr>
            </a:lvl1pPr>
          </a:lstStyle>
          <a:p>
            <a:pPr lvl="0"/>
            <a:endParaRPr lang="en-GB"/>
          </a:p>
        </p:txBody>
      </p:sp>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233570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304D6-4923-4566-86A1-4831CC2E18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B8989C6A-CF9A-4D36-BFAA-A5C5CDF434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41B3259-E574-472A-9343-0933608DBBCF}"/>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5" name="Footer Placeholder 4">
            <a:extLst>
              <a:ext uri="{FF2B5EF4-FFF2-40B4-BE49-F238E27FC236}">
                <a16:creationId xmlns:a16="http://schemas.microsoft.com/office/drawing/2014/main" id="{EE068AA3-EADC-4A64-A6CC-80350C95BD4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1ACE9A3-AE37-4558-8FFA-41B61AD06592}"/>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40800852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102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cused data">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11506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0937503"/>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432313835"/>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11243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2000" cy="6858000"/>
          </a:xfrm>
          <a:prstGeom prst="rect">
            <a:avLst/>
          </a:prstGeom>
        </p:spPr>
        <p:txBody>
          <a:bodyPr anchor="ctr"/>
          <a:lstStyle>
            <a:lvl1pPr marL="0" indent="0" algn="ctr">
              <a:buNone/>
              <a:defRPr/>
            </a:lvl1pPr>
          </a:lstStyle>
          <a:p>
            <a:r>
              <a:rPr lang="en-IN"/>
              <a:t>Video</a:t>
            </a:r>
          </a:p>
        </p:txBody>
      </p:sp>
    </p:spTree>
    <p:extLst>
      <p:ext uri="{BB962C8B-B14F-4D97-AF65-F5344CB8AC3E}">
        <p14:creationId xmlns:p14="http://schemas.microsoft.com/office/powerpoint/2010/main" val="26352293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607483" y="719139"/>
            <a:ext cx="4675200" cy="5210062"/>
          </a:xfrm>
          <a:prstGeom prst="rect">
            <a:avLst/>
          </a:prstGeo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6822907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86919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609601" y="1044000"/>
            <a:ext cx="109728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mn-lt"/>
              <a:cs typeface="Arial" pitchFamily="34" charset="0"/>
            </a:endParaRPr>
          </a:p>
        </p:txBody>
      </p:sp>
      <p:sp>
        <p:nvSpPr>
          <p:cNvPr id="6" name="Title 5"/>
          <p:cNvSpPr>
            <a:spLocks noGrp="1"/>
          </p:cNvSpPr>
          <p:nvPr>
            <p:ph type="title"/>
          </p:nvPr>
        </p:nvSpPr>
        <p:spPr>
          <a:xfrm>
            <a:off x="0" y="2076699"/>
            <a:ext cx="10977034" cy="8604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549025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Cover alternate">
    <p:spTree>
      <p:nvGrpSpPr>
        <p:cNvPr id="1" name=""/>
        <p:cNvGrpSpPr/>
        <p:nvPr/>
      </p:nvGrpSpPr>
      <p:grpSpPr>
        <a:xfrm>
          <a:off x="0" y="0"/>
          <a:ext cx="0" cy="0"/>
          <a:chOff x="0" y="0"/>
          <a:chExt cx="0" cy="0"/>
        </a:xfrm>
      </p:grpSpPr>
      <p:sp>
        <p:nvSpPr>
          <p:cNvPr id="8" name="Freeform 5"/>
          <p:cNvSpPr>
            <a:spLocks noChangeAspect="1"/>
          </p:cNvSpPr>
          <p:nvPr userDrawn="1"/>
        </p:nvSpPr>
        <p:spPr bwMode="gray">
          <a:xfrm rot="10800000">
            <a:off x="609283" y="457200"/>
            <a:ext cx="4255152" cy="2694473"/>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chemeClr val="tx2"/>
          </a:solidFill>
          <a:ln w="9525">
            <a:noFill/>
            <a:round/>
            <a:headEnd/>
            <a:tailEnd/>
          </a:ln>
        </p:spPr>
        <p:txBody>
          <a:bodyPr vert="horz" wrap="square" lIns="91392" tIns="45696" rIns="91392" bIns="45696" numCol="1" anchor="t" anchorCtr="0" compatLnSpc="1">
            <a:prstTxWarp prst="textNoShape">
              <a:avLst/>
            </a:prstTxWarp>
          </a:bodyPr>
          <a:lstStyle/>
          <a:p>
            <a:endParaRPr lang="en-GB" sz="1799"/>
          </a:p>
        </p:txBody>
      </p:sp>
      <p:sp>
        <p:nvSpPr>
          <p:cNvPr id="9" name="Title 1"/>
          <p:cNvSpPr>
            <a:spLocks noGrp="1"/>
          </p:cNvSpPr>
          <p:nvPr>
            <p:ph type="ctrTitle"/>
          </p:nvPr>
        </p:nvSpPr>
        <p:spPr>
          <a:xfrm>
            <a:off x="845136" y="1235056"/>
            <a:ext cx="3203645" cy="534921"/>
          </a:xfrm>
        </p:spPr>
        <p:txBody>
          <a:bodyPr/>
          <a:lstStyle>
            <a:lvl1pPr>
              <a:defRPr>
                <a:solidFill>
                  <a:srgbClr val="404040"/>
                </a:solidFill>
                <a:latin typeface="+mn-lt"/>
                <a:cs typeface="Arial" pitchFamily="34" charset="0"/>
              </a:defRPr>
            </a:lvl1pPr>
          </a:lstStyle>
          <a:p>
            <a:r>
              <a:rPr lang="en-US"/>
              <a:t>Click to edit Master title style</a:t>
            </a:r>
            <a:endParaRPr lang="en-GB"/>
          </a:p>
        </p:txBody>
      </p:sp>
      <p:sp>
        <p:nvSpPr>
          <p:cNvPr id="10" name="Subtitle 2"/>
          <p:cNvSpPr>
            <a:spLocks noGrp="1"/>
          </p:cNvSpPr>
          <p:nvPr>
            <p:ph type="subTitle" idx="1"/>
          </p:nvPr>
        </p:nvSpPr>
        <p:spPr>
          <a:xfrm>
            <a:off x="845136" y="2242676"/>
            <a:ext cx="3203645" cy="401466"/>
          </a:xfrm>
        </p:spPr>
        <p:txBody>
          <a:bodyPr/>
          <a:lstStyle>
            <a:lvl1pPr marL="0" indent="0" algn="l">
              <a:buNone/>
              <a:defRPr sz="1999">
                <a:solidFill>
                  <a:srgbClr val="404040"/>
                </a:solidFill>
                <a:latin typeface="+mn-lt"/>
                <a:cs typeface="Arial" pitchFamily="34" charset="0"/>
              </a:defRPr>
            </a:lvl1pPr>
            <a:lvl2pPr marL="0" indent="0" algn="l">
              <a:buNone/>
              <a:defRPr sz="1599">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a:t>Click to edit Master subtitle style</a:t>
            </a:r>
            <a:endParaRPr lang="en-GB"/>
          </a:p>
        </p:txBody>
      </p:sp>
      <p:grpSp>
        <p:nvGrpSpPr>
          <p:cNvPr id="13" name="Group 4">
            <a:extLst>
              <a:ext uri="{FF2B5EF4-FFF2-40B4-BE49-F238E27FC236}">
                <a16:creationId xmlns:a16="http://schemas.microsoft.com/office/drawing/2014/main" id="{18E9E051-BDE2-44EF-88FF-F379B291A8AD}"/>
              </a:ext>
            </a:extLst>
          </p:cNvPr>
          <p:cNvGrpSpPr>
            <a:grpSpLocks noChangeAspect="1"/>
          </p:cNvGrpSpPr>
          <p:nvPr userDrawn="1"/>
        </p:nvGrpSpPr>
        <p:grpSpPr bwMode="auto">
          <a:xfrm>
            <a:off x="10359392" y="4960938"/>
            <a:ext cx="1224912" cy="1435100"/>
            <a:chOff x="6529" y="3125"/>
            <a:chExt cx="772" cy="904"/>
          </a:xfrm>
        </p:grpSpPr>
        <p:sp>
          <p:nvSpPr>
            <p:cNvPr id="14" name="Freeform 5">
              <a:extLst>
                <a:ext uri="{FF2B5EF4-FFF2-40B4-BE49-F238E27FC236}">
                  <a16:creationId xmlns:a16="http://schemas.microsoft.com/office/drawing/2014/main" id="{CE181BAA-E545-42AF-BC6A-8F6EDA1E9D56}"/>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5" name="Freeform 6">
              <a:extLst>
                <a:ext uri="{FF2B5EF4-FFF2-40B4-BE49-F238E27FC236}">
                  <a16:creationId xmlns:a16="http://schemas.microsoft.com/office/drawing/2014/main" id="{52C48BCA-E317-4540-B247-1007157720F9}"/>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4243741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F9349-4187-404B-9CF5-1FA4D9543F2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ECF8C0F1-20A8-4E86-BE70-3DEDD4398F6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897868C0-0473-48B0-83B0-2591F9AC967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E0A99621-37C2-4DB0-B6AB-20FE612400C9}"/>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6" name="Footer Placeholder 5">
            <a:extLst>
              <a:ext uri="{FF2B5EF4-FFF2-40B4-BE49-F238E27FC236}">
                <a16:creationId xmlns:a16="http://schemas.microsoft.com/office/drawing/2014/main" id="{6FC0CD52-627B-45F1-A01C-9D80EA98457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E10B14F-9842-4608-9A12-BB01517EE184}"/>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22233172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1" y="201600"/>
            <a:ext cx="10972800" cy="419088"/>
          </a:xfrm>
        </p:spPr>
        <p:txBody>
          <a:bodyPr/>
          <a:lstStyle>
            <a:lvl1pPr>
              <a:defRPr>
                <a:solidFill>
                  <a:srgbClr val="646464"/>
                </a:solidFill>
              </a:defRPr>
            </a:lvl1pPr>
          </a:lstStyle>
          <a:p>
            <a:r>
              <a:rPr lang="en-US"/>
              <a:t>Click to edit Master title style</a:t>
            </a:r>
            <a:endParaRPr lang="en-GB"/>
          </a:p>
        </p:txBody>
      </p:sp>
      <p:sp>
        <p:nvSpPr>
          <p:cNvPr id="7" name="Line 10"/>
          <p:cNvSpPr>
            <a:spLocks noChangeShapeType="1"/>
          </p:cNvSpPr>
          <p:nvPr userDrawn="1"/>
        </p:nvSpPr>
        <p:spPr bwMode="auto">
          <a:xfrm>
            <a:off x="609601" y="1044000"/>
            <a:ext cx="109728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a:solidFill>
                <a:srgbClr val="646464"/>
              </a:solidFill>
            </a:endParaRPr>
          </a:p>
        </p:txBody>
      </p:sp>
      <p:sp>
        <p:nvSpPr>
          <p:cNvPr id="10" name="Text Placeholder 10"/>
          <p:cNvSpPr>
            <a:spLocks noGrp="1"/>
          </p:cNvSpPr>
          <p:nvPr>
            <p:ph type="body" sz="quarter" idx="11"/>
          </p:nvPr>
        </p:nvSpPr>
        <p:spPr>
          <a:xfrm>
            <a:off x="609601" y="566087"/>
            <a:ext cx="10972800" cy="442800"/>
          </a:xfrm>
          <a:prstGeom prst="rect">
            <a:avLst/>
          </a:prstGeom>
        </p:spPr>
        <p:txBody>
          <a:bodyPr/>
          <a:lstStyle>
            <a:lvl1pPr marL="0" indent="0">
              <a:buNone/>
              <a:defRPr sz="2199">
                <a:latin typeface="+mj-lt"/>
              </a:defRPr>
            </a:lvl1pPr>
          </a:lstStyle>
          <a:p>
            <a:pPr lvl="0"/>
            <a:r>
              <a:rPr lang="en-US"/>
              <a:t>Click to edit Master</a:t>
            </a:r>
            <a:endParaRPr lang="en-IN"/>
          </a:p>
        </p:txBody>
      </p:sp>
    </p:spTree>
    <p:extLst>
      <p:ext uri="{BB962C8B-B14F-4D97-AF65-F5344CB8AC3E}">
        <p14:creationId xmlns:p14="http://schemas.microsoft.com/office/powerpoint/2010/main" val="3812588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8_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sz="2399">
                <a:solidFill>
                  <a:schemeClr val="bg1"/>
                </a:solidFill>
              </a:defRPr>
            </a:lvl1pPr>
          </a:lstStyle>
          <a:p>
            <a:r>
              <a:rPr lang="en-US"/>
              <a:t>Click to edit Master title style</a:t>
            </a:r>
            <a:endParaRPr lang="en-GB"/>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601" y="1137920"/>
            <a:ext cx="10972800" cy="494792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1032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_Standard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1" y="294200"/>
            <a:ext cx="10972800" cy="590400"/>
          </a:xfrm>
        </p:spPr>
        <p:txBody>
          <a:bodyPr/>
          <a:lstStyle>
            <a:lvl1pPr>
              <a:defRPr sz="2399">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8116" y="104237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11070573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7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4852" y="1"/>
            <a:ext cx="3997149" cy="6156104"/>
          </a:xfrm>
          <a:prstGeom prst="rect">
            <a:avLst/>
          </a:prstGeom>
        </p:spPr>
        <p:txBody>
          <a:bodyPr/>
          <a:lstStyle/>
          <a:p>
            <a:endParaRPr lang="en-IN"/>
          </a:p>
        </p:txBody>
      </p:sp>
      <p:sp>
        <p:nvSpPr>
          <p:cNvPr id="2" name="Title 1"/>
          <p:cNvSpPr>
            <a:spLocks noGrp="1"/>
          </p:cNvSpPr>
          <p:nvPr>
            <p:ph type="title"/>
          </p:nvPr>
        </p:nvSpPr>
        <p:spPr>
          <a:xfrm>
            <a:off x="609601" y="294200"/>
            <a:ext cx="7440547" cy="590400"/>
          </a:xfrm>
        </p:spPr>
        <p:txBody>
          <a:bodyPr/>
          <a:lstStyle>
            <a:lvl1pPr>
              <a:defRPr sz="2399">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609601" y="1137921"/>
            <a:ext cx="7295842" cy="873760"/>
          </a:xfrm>
          <a:prstGeom prst="rect">
            <a:avLst/>
          </a:prstGeo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601" y="2311401"/>
            <a:ext cx="3578253" cy="3844704"/>
          </a:xfrm>
          <a:prstGeom prst="rect">
            <a:avLst/>
          </a:prstGeo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7190" y="2311402"/>
            <a:ext cx="3578253" cy="1254759"/>
          </a:xfrm>
          <a:prstGeom prst="rect">
            <a:avLst/>
          </a:prstGeo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7190" y="4236721"/>
            <a:ext cx="3578253" cy="1944160"/>
          </a:xfrm>
          <a:prstGeom prst="rect">
            <a:avLst/>
          </a:prstGeom>
        </p:spPr>
        <p:txBody>
          <a:bodyPr numCol="1"/>
          <a:lstStyle>
            <a:lvl1pPr marL="0" indent="0">
              <a:buNone/>
              <a:defRPr sz="1799">
                <a:solidFill>
                  <a:schemeClr val="bg1"/>
                </a:solidFill>
                <a:latin typeface="Georgia" panose="02040502050405020303" pitchFamily="18" charset="0"/>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601" y="907750"/>
            <a:ext cx="771983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3491865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6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1"/>
            <a:ext cx="2383219" cy="6857999"/>
          </a:xfrm>
          <a:prstGeom prst="rect">
            <a:avLst/>
          </a:prstGeom>
        </p:spPr>
        <p:txBody>
          <a:bodyPr/>
          <a:lstStyle/>
          <a:p>
            <a:endParaRPr lang="en-IN"/>
          </a:p>
        </p:txBody>
      </p:sp>
      <p:sp>
        <p:nvSpPr>
          <p:cNvPr id="2" name="Title 1"/>
          <p:cNvSpPr>
            <a:spLocks noGrp="1"/>
          </p:cNvSpPr>
          <p:nvPr>
            <p:ph type="title"/>
          </p:nvPr>
        </p:nvSpPr>
        <p:spPr>
          <a:xfrm>
            <a:off x="2693891" y="294200"/>
            <a:ext cx="8887371" cy="590400"/>
          </a:xfrm>
        </p:spPr>
        <p:txBody>
          <a:bodyPr/>
          <a:lstStyle>
            <a:lvl1pPr>
              <a:defRPr sz="2399">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3890" y="1137921"/>
            <a:ext cx="2741454" cy="5018184"/>
          </a:xfrm>
          <a:prstGeom prst="rect">
            <a:avLst/>
          </a:prstGeo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4102" y="1137921"/>
            <a:ext cx="2802382" cy="5018184"/>
          </a:xfrm>
          <a:prstGeom prst="rect">
            <a:avLst/>
          </a:prstGeo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5241" y="1137922"/>
            <a:ext cx="2767159" cy="2796151"/>
          </a:xfrm>
          <a:prstGeom prst="rect">
            <a:avLst/>
          </a:prstGeo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3891" y="907750"/>
            <a:ext cx="8887371"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29113952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 preserve="1">
  <p:cSld name="14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601" y="1137920"/>
            <a:ext cx="8234455" cy="4834800"/>
          </a:xfrm>
          <a:prstGeom prst="rect">
            <a:avLst/>
          </a:prstGeom>
        </p:spPr>
        <p:txBody>
          <a:bodyPr/>
          <a:lstStyle>
            <a:lvl1pPr marL="0" indent="0">
              <a:spcBef>
                <a:spcPts val="0"/>
              </a:spcBef>
              <a:buNone/>
              <a:defRPr>
                <a:solidFill>
                  <a:schemeClr val="bg1"/>
                </a:solidFill>
              </a:defRPr>
            </a:lvl1pPr>
            <a:lvl2pPr marL="0" indent="0">
              <a:spcBef>
                <a:spcPts val="0"/>
              </a:spcBef>
              <a:buNone/>
              <a:defRPr sz="1799">
                <a:solidFill>
                  <a:schemeClr val="bg1"/>
                </a:solidFill>
              </a:defRPr>
            </a:lvl2pPr>
            <a:lvl3pPr marL="0" indent="0">
              <a:spcBef>
                <a:spcPts val="0"/>
              </a:spcBef>
              <a:buNone/>
              <a:defRPr sz="1599">
                <a:solidFill>
                  <a:schemeClr val="bg1"/>
                </a:solidFill>
              </a:defRPr>
            </a:lvl3pPr>
            <a:lvl4pPr marL="0" indent="0">
              <a:spcBef>
                <a:spcPts val="0"/>
              </a:spcBef>
              <a:buNone/>
              <a:defRPr sz="1399">
                <a:solidFill>
                  <a:schemeClr val="bg1"/>
                </a:solidFill>
              </a:defRPr>
            </a:lvl4pPr>
            <a:lvl5pPr marL="0" indent="0">
              <a:spcBef>
                <a:spcPts val="0"/>
              </a:spcBef>
              <a:buNone/>
              <a:defRPr sz="11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29886050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3_Standard slide_no bullet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CBA94B7-7BDE-4510-A417-A765301D1371}"/>
              </a:ext>
            </a:extLst>
          </p:cNvPr>
          <p:cNvSpPr>
            <a:spLocks noGrp="1"/>
          </p:cNvSpPr>
          <p:nvPr>
            <p:ph type="pic" sz="quarter" idx="11"/>
          </p:nvPr>
        </p:nvSpPr>
        <p:spPr>
          <a:xfrm>
            <a:off x="0" y="0"/>
            <a:ext cx="12192000" cy="6858000"/>
          </a:xfrm>
          <a:prstGeom prst="rect">
            <a:avLst/>
          </a:prstGeom>
          <a:ln>
            <a:noFill/>
          </a:ln>
        </p:spPr>
        <p:txBody>
          <a:bodyPr/>
          <a:lstStyle>
            <a:lvl1pPr marL="0" indent="0" algn="ctr">
              <a:buNone/>
              <a:defRPr/>
            </a:lvl1pPr>
          </a:lstStyle>
          <a:p>
            <a:endParaRPr lang="en-IN"/>
          </a:p>
        </p:txBody>
      </p:sp>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616" y="2851522"/>
            <a:ext cx="4445485" cy="1202318"/>
          </a:xfrm>
          <a:prstGeom prst="rect">
            <a:avLst/>
          </a:prstGeom>
        </p:spPr>
        <p:txBody>
          <a:bodyPr vert="horz" lIns="0" tIns="0" rIns="0" bIns="0" rtlCol="0" anchor="ctr" anchorCtr="0">
            <a:noAutofit/>
          </a:bodyPr>
          <a:lstStyle>
            <a:lvl1pPr marL="0" indent="0">
              <a:buNone/>
              <a:defRPr kumimoji="0" lang="en-IN" sz="3598" b="0" i="0" u="none" strike="noStrike" cap="none" spc="0" normalizeH="0" baseline="0" dirty="0">
                <a:ln>
                  <a:noFill/>
                </a:ln>
                <a:solidFill>
                  <a:schemeClr val="tx1"/>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a:t>Chapter Title</a:t>
            </a:r>
            <a:endParaRPr lang="en-IN"/>
          </a:p>
        </p:txBody>
      </p:sp>
    </p:spTree>
    <p:extLst>
      <p:ext uri="{BB962C8B-B14F-4D97-AF65-F5344CB8AC3E}">
        <p14:creationId xmlns:p14="http://schemas.microsoft.com/office/powerpoint/2010/main" val="40752807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2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616" y="2851522"/>
            <a:ext cx="4445485" cy="1202318"/>
          </a:xfrm>
          <a:prstGeom prst="rect">
            <a:avLst/>
          </a:prstGeom>
        </p:spPr>
        <p:txBody>
          <a:bodyPr vert="horz" lIns="0" tIns="0" rIns="0" bIns="0" rtlCol="0" anchor="ctr" anchorCtr="0">
            <a:noAutofit/>
          </a:bodyPr>
          <a:lstStyle>
            <a:lvl1pPr marL="0" indent="0">
              <a:buNone/>
              <a:defRPr kumimoji="0" lang="en-IN" sz="3598" b="0" i="0" u="none" strike="noStrike" cap="none" spc="0" normalizeH="0" baseline="0" dirty="0">
                <a:ln>
                  <a:noFill/>
                </a:ln>
                <a:solidFill>
                  <a:schemeClr val="bg2"/>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a:t>Chapter Title</a:t>
            </a:r>
            <a:endParaRPr lang="en-IN"/>
          </a:p>
        </p:txBody>
      </p:sp>
    </p:spTree>
    <p:extLst>
      <p:ext uri="{BB962C8B-B14F-4D97-AF65-F5344CB8AC3E}">
        <p14:creationId xmlns:p14="http://schemas.microsoft.com/office/powerpoint/2010/main" val="37288522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8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102" y="1488927"/>
            <a:ext cx="2337171"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194">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083" y="2526765"/>
            <a:ext cx="5289245" cy="1800000"/>
          </a:xfrm>
          <a:prstGeom prst="rect">
            <a:avLst/>
          </a:prstGeom>
        </p:spPr>
        <p:txBody>
          <a:bodyPr lIns="90000" tIns="46800" rIns="90000" bIns="46800"/>
          <a:lstStyle>
            <a:lvl1pPr marL="0" indent="0">
              <a:buNone/>
              <a:defRPr lang="en-US" sz="2799" dirty="0" smtClean="0">
                <a:latin typeface="Georgia" panose="02040502050405020303" pitchFamily="18" charset="0"/>
              </a:defRPr>
            </a:lvl1pPr>
          </a:lstStyle>
          <a:p>
            <a:pPr marL="356438" lvl="0" indent="-356438">
              <a:spcBef>
                <a:spcPts val="0"/>
              </a:spcBef>
            </a:pPr>
            <a:r>
              <a:rPr lang="en-US"/>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083" y="4632765"/>
            <a:ext cx="5289245" cy="316838"/>
          </a:xfrm>
          <a:prstGeom prst="rect">
            <a:avLst/>
          </a:prstGeo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083" y="4971442"/>
            <a:ext cx="5289245" cy="316838"/>
          </a:xfrm>
          <a:prstGeom prst="rect">
            <a:avLst/>
          </a:prstGeo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a:t>Job Title</a:t>
            </a:r>
          </a:p>
        </p:txBody>
      </p:sp>
    </p:spTree>
    <p:extLst>
      <p:ext uri="{BB962C8B-B14F-4D97-AF65-F5344CB8AC3E}">
        <p14:creationId xmlns:p14="http://schemas.microsoft.com/office/powerpoint/2010/main" val="16657977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7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1378" y="2060235"/>
            <a:ext cx="5289245" cy="3025522"/>
          </a:xfrm>
          <a:prstGeom prst="rect">
            <a:avLst/>
          </a:prstGeom>
        </p:spPr>
        <p:txBody>
          <a:bodyPr lIns="0" tIns="0" rIns="0" bIns="0">
            <a:noAutofit/>
          </a:bodyPr>
          <a:lstStyle>
            <a:lvl1pPr marL="0" indent="0" algn="ctr">
              <a:buNone/>
              <a:defRPr lang="en-US" sz="2799" dirty="0" smtClean="0">
                <a:latin typeface="Georgia" panose="02040502050405020303" pitchFamily="18" charset="0"/>
              </a:defRPr>
            </a:lvl1pPr>
          </a:lstStyle>
          <a:p>
            <a:pPr marL="356438" lvl="0" indent="-356438" algn="ctr">
              <a:spcBef>
                <a:spcPts val="0"/>
              </a:spcBef>
            </a:pPr>
            <a:r>
              <a:rPr lang="en-US"/>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1378" y="5506678"/>
            <a:ext cx="5289245" cy="316838"/>
          </a:xfrm>
          <a:prstGeom prst="rect">
            <a:avLst/>
          </a:prstGeom>
        </p:spPr>
        <p:txBody>
          <a:bodyPr lIns="0" tIns="0" rIns="0" bIns="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1378" y="5818717"/>
            <a:ext cx="5289245" cy="316838"/>
          </a:xfrm>
          <a:prstGeom prst="rect">
            <a:avLst/>
          </a:prstGeom>
        </p:spPr>
        <p:txBody>
          <a:bodyPr vert="horz" lIns="0" tIns="0" rIns="0" bIns="0" rtlCol="0" anchor="t" anchorCtr="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7415" y="979788"/>
            <a:ext cx="2337171"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194">
                <a:solidFill>
                  <a:schemeClr val="tx2"/>
                </a:solidFill>
                <a:latin typeface="Georgia" panose="02040502050405020303" pitchFamily="18" charset="0"/>
              </a:rPr>
              <a:t>“ </a:t>
            </a:r>
          </a:p>
        </p:txBody>
      </p:sp>
    </p:spTree>
    <p:extLst>
      <p:ext uri="{BB962C8B-B14F-4D97-AF65-F5344CB8AC3E}">
        <p14:creationId xmlns:p14="http://schemas.microsoft.com/office/powerpoint/2010/main" val="85553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093A0-DB8C-44B2-8A54-1239612C0FDA}"/>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779D5D2E-E64D-40B9-95AF-80F35E498C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0CF13DA-EAE8-4EAE-AA06-4F59200A654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582E19BC-11D0-468A-B9FC-3B28C857A3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E149893-CFBC-4F51-AB85-94FB0220DDE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20F0C4AA-1492-4A41-A911-37C2F491228E}"/>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8" name="Footer Placeholder 7">
            <a:extLst>
              <a:ext uri="{FF2B5EF4-FFF2-40B4-BE49-F238E27FC236}">
                <a16:creationId xmlns:a16="http://schemas.microsoft.com/office/drawing/2014/main" id="{11A1EDF8-B0DB-45F1-8CD7-FF1B83783A3D}"/>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C0D50E6-FDB3-4689-9CC7-D8ED368F9DCA}"/>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542835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11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3938" y="0"/>
            <a:ext cx="5968062" cy="6858000"/>
          </a:xfrm>
          <a:prstGeom prst="rect">
            <a:avLst/>
          </a:prstGeo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616900" y="2578743"/>
            <a:ext cx="4535597" cy="1055708"/>
          </a:xfrm>
          <a:prstGeom prst="rect">
            <a:avLst/>
          </a:prstGeom>
        </p:spPr>
        <p:txBody>
          <a:bodyPr/>
          <a:lstStyle>
            <a:lvl1pPr marL="0" indent="0">
              <a:buNone/>
              <a:defRPr sz="2999"/>
            </a:lvl1pPr>
          </a:lstStyle>
          <a:p>
            <a:pPr lvl="0"/>
            <a:r>
              <a:rPr lang="en-IN"/>
              <a:t>Chapter Title</a:t>
            </a:r>
          </a:p>
          <a:p>
            <a:pPr lvl="0"/>
            <a:r>
              <a:rPr lang="en-IN"/>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616900" y="3840384"/>
            <a:ext cx="4535597" cy="1055708"/>
          </a:xfrm>
          <a:prstGeom prst="rect">
            <a:avLst/>
          </a:prstGeom>
        </p:spPr>
        <p:txBody>
          <a:bodyPr/>
          <a:lstStyle>
            <a:lvl1pPr marL="0" indent="0">
              <a:buNone/>
              <a:defRPr sz="1599"/>
            </a:lvl1pPr>
          </a:lstStyle>
          <a:p>
            <a:pPr lvl="0"/>
            <a:r>
              <a:rPr lang="en-IN"/>
              <a:t>text</a:t>
            </a:r>
          </a:p>
        </p:txBody>
      </p:sp>
    </p:spTree>
    <p:extLst>
      <p:ext uri="{BB962C8B-B14F-4D97-AF65-F5344CB8AC3E}">
        <p14:creationId xmlns:p14="http://schemas.microsoft.com/office/powerpoint/2010/main" val="19584667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0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a:t>Click to edit Master title style</a:t>
            </a:r>
            <a:endParaRPr lang="en-GB"/>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600" y="1137921"/>
            <a:ext cx="4954924" cy="4267457"/>
          </a:xfrm>
          <a:prstGeom prst="rect">
            <a:avLst/>
          </a:prstGeo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29748" y="3813288"/>
            <a:ext cx="3087667" cy="180000"/>
          </a:xfrm>
          <a:prstGeom prst="rect">
            <a:avLst/>
          </a:prstGeom>
        </p:spPr>
        <p:txBody>
          <a:bodyPr/>
          <a:lstStyle>
            <a:lvl1pPr marL="0" indent="0">
              <a:buNone/>
              <a:defRPr sz="1199">
                <a:solidFill>
                  <a:schemeClr val="bg1"/>
                </a:solidFill>
              </a:defRPr>
            </a:lvl1pPr>
          </a:lstStyle>
          <a:p>
            <a:pPr lvl="0"/>
            <a:r>
              <a:rPr lang="en-US"/>
              <a:t>Name Surname</a:t>
            </a:r>
            <a:endParaRPr lang="en-GB"/>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29748" y="4055931"/>
            <a:ext cx="3087667" cy="180000"/>
          </a:xfrm>
          <a:prstGeom prst="rect">
            <a:avLst/>
          </a:prstGeom>
        </p:spPr>
        <p:txBody>
          <a:bodyPr/>
          <a:lstStyle>
            <a:lvl1pPr marL="0" indent="0">
              <a:buNone/>
              <a:defRPr sz="1199">
                <a:solidFill>
                  <a:schemeClr val="bg1"/>
                </a:solidFill>
              </a:defRPr>
            </a:lvl1pPr>
          </a:lstStyle>
          <a:p>
            <a:pPr lvl="0"/>
            <a:r>
              <a:rPr lang="en-US"/>
              <a:t>Job Title to go here</a:t>
            </a:r>
            <a:endParaRPr lang="en-GB"/>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19820" y="3578084"/>
            <a:ext cx="778554" cy="778959"/>
          </a:xfrm>
          <a:prstGeom prst="ellipse">
            <a:avLst/>
          </a:prstGeom>
        </p:spPr>
        <p:txBody>
          <a:bodyPr anchor="ctr"/>
          <a:lstStyle>
            <a:lvl1pPr marL="0" indent="0" algn="ctr">
              <a:buNone/>
              <a:defRPr sz="900">
                <a:solidFill>
                  <a:schemeClr val="bg1"/>
                </a:solidFill>
              </a:defRPr>
            </a:lvl1pPr>
          </a:lstStyle>
          <a:p>
            <a:endParaRPr lang="en-GB"/>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19821" y="1137921"/>
            <a:ext cx="5462580" cy="373807"/>
          </a:xfrm>
          <a:prstGeom prst="rect">
            <a:avLst/>
          </a:prstGeom>
        </p:spPr>
        <p:txBody>
          <a:bodyPr/>
          <a:lstStyle>
            <a:lvl1pPr marL="0" indent="0">
              <a:buNone/>
              <a:defRPr/>
            </a:lvl1pPr>
          </a:lstStyle>
          <a:p>
            <a:pPr lvl="0"/>
            <a:r>
              <a:rPr lang="en-US"/>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19821" y="1635009"/>
            <a:ext cx="5462580" cy="1611554"/>
          </a:xfrm>
          <a:prstGeom prst="rect">
            <a:avLst/>
          </a:prstGeom>
        </p:spPr>
        <p:txBody>
          <a:bodyPr/>
          <a:lstStyle>
            <a:lvl1pPr marL="0" indent="0">
              <a:buNone/>
              <a:defRPr sz="1599"/>
            </a:lvl1pPr>
          </a:lstStyle>
          <a:p>
            <a:pPr lvl="0"/>
            <a:r>
              <a:rPr lang="en-US"/>
              <a:t>Content EY Interstate Light, 16pt, Lorem ipsum dolor, 12pt, </a:t>
            </a:r>
            <a:r>
              <a:rPr lang="en-US" err="1"/>
              <a:t>Utinam</a:t>
            </a:r>
            <a:r>
              <a:rPr lang="en-US"/>
              <a:t> </a:t>
            </a:r>
            <a:r>
              <a:rPr lang="en-US" err="1"/>
              <a:t>nonumy</a:t>
            </a:r>
            <a:r>
              <a:rPr lang="en-US"/>
              <a:t> </a:t>
            </a:r>
            <a:r>
              <a:rPr lang="en-US" err="1"/>
              <a:t>abhorreant</a:t>
            </a:r>
            <a:r>
              <a:rPr lang="en-US"/>
              <a:t> </a:t>
            </a:r>
            <a:r>
              <a:rPr lang="en-US" err="1"/>
              <a:t>sead</a:t>
            </a:r>
            <a:r>
              <a:rPr lang="en-US"/>
              <a:t>. </a:t>
            </a:r>
            <a:r>
              <a:rPr lang="en-US" err="1"/>
              <a:t>Putant</a:t>
            </a:r>
            <a:r>
              <a:rPr lang="en-US"/>
              <a:t> </a:t>
            </a:r>
            <a:r>
              <a:rPr lang="en-US" err="1"/>
              <a:t>probatus</a:t>
            </a:r>
            <a:r>
              <a:rPr lang="en-US"/>
              <a:t> id vis, ad his </a:t>
            </a:r>
            <a:r>
              <a:rPr lang="en-US" err="1"/>
              <a:t>meis</a:t>
            </a:r>
            <a:r>
              <a:rPr lang="en-US"/>
              <a:t> </a:t>
            </a:r>
            <a:r>
              <a:rPr lang="en-US" err="1"/>
              <a:t>habemus</a:t>
            </a:r>
            <a:r>
              <a:rPr lang="en-US"/>
              <a:t> </a:t>
            </a:r>
            <a:r>
              <a:rPr lang="en-US" err="1"/>
              <a:t>repudiare</a:t>
            </a:r>
            <a:r>
              <a:rPr lang="en-US"/>
              <a:t>, has an </a:t>
            </a:r>
            <a:r>
              <a:rPr lang="en-US" err="1"/>
              <a:t>pericula</a:t>
            </a:r>
            <a:r>
              <a:rPr lang="en-US"/>
              <a:t> </a:t>
            </a:r>
            <a:r>
              <a:rPr lang="en-US" err="1"/>
              <a:t>tractatos</a:t>
            </a:r>
            <a:r>
              <a:rPr lang="en-US"/>
              <a:t>. </a:t>
            </a:r>
            <a:r>
              <a:rPr lang="en-US" err="1"/>
              <a:t>Nec</a:t>
            </a:r>
            <a:r>
              <a:rPr lang="en-US"/>
              <a:t> </a:t>
            </a:r>
            <a:r>
              <a:rPr lang="en-US" err="1"/>
              <a:t>debitis</a:t>
            </a:r>
            <a:r>
              <a:rPr lang="en-US"/>
              <a:t> </a:t>
            </a:r>
            <a:r>
              <a:rPr lang="en-US" err="1"/>
              <a:t>dissentias</a:t>
            </a:r>
            <a:r>
              <a:rPr lang="en-US"/>
              <a:t> ad. </a:t>
            </a:r>
            <a:r>
              <a:rPr lang="en-US" err="1"/>
              <a:t>Patrioque</a:t>
            </a:r>
            <a:r>
              <a:rPr lang="en-US"/>
              <a:t> </a:t>
            </a:r>
            <a:r>
              <a:rPr lang="en-US" err="1"/>
              <a:t>voluptatum</a:t>
            </a:r>
            <a:r>
              <a:rPr lang="en-US"/>
              <a:t> </a:t>
            </a:r>
            <a:r>
              <a:rPr lang="en-US" err="1"/>
              <a:t>sed</a:t>
            </a:r>
            <a:r>
              <a:rPr lang="en-US"/>
              <a:t> ex, id </a:t>
            </a:r>
            <a:r>
              <a:rPr lang="en-US" err="1"/>
              <a:t>admodum</a:t>
            </a:r>
            <a:r>
              <a:rPr lang="en-US"/>
              <a:t>.</a:t>
            </a:r>
          </a:p>
          <a:p>
            <a:pPr lvl="0"/>
            <a:endParaRPr lang="en-US"/>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23270143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6_Standard slide_Quot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0507BA1-EA97-432B-8AAE-BE8FEE624583}"/>
              </a:ext>
            </a:extLst>
          </p:cNvPr>
          <p:cNvSpPr>
            <a:spLocks noGrp="1"/>
          </p:cNvSpPr>
          <p:nvPr>
            <p:ph type="pic" sz="quarter" idx="10"/>
          </p:nvPr>
        </p:nvSpPr>
        <p:spPr>
          <a:xfrm>
            <a:off x="0" y="0"/>
            <a:ext cx="12192000" cy="6858000"/>
          </a:xfrm>
          <a:prstGeom prst="rect">
            <a:avLst/>
          </a:prstGeom>
          <a:ln>
            <a:noFill/>
          </a:ln>
        </p:spPr>
        <p:txBody>
          <a:bodyPr/>
          <a:lstStyle>
            <a:lvl1pPr marL="0" indent="0" algn="ctr">
              <a:buNone/>
              <a:defRPr/>
            </a:lvl1pPr>
          </a:lstStyle>
          <a:p>
            <a:endParaRPr lang="en-IN"/>
          </a:p>
        </p:txBody>
      </p:sp>
    </p:spTree>
    <p:extLst>
      <p:ext uri="{BB962C8B-B14F-4D97-AF65-F5344CB8AC3E}">
        <p14:creationId xmlns:p14="http://schemas.microsoft.com/office/powerpoint/2010/main" val="35623789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obj" preserve="1">
  <p:cSld name="2_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601" y="1137920"/>
            <a:ext cx="8234455" cy="4834800"/>
          </a:xfrm>
          <a:prstGeom prst="rect">
            <a:avLst/>
          </a:prstGeom>
        </p:spPr>
        <p:txBody>
          <a:bodyPr/>
          <a:lstStyle>
            <a:lvl1pPr marL="0" indent="0">
              <a:buNone/>
              <a:defRPr>
                <a:solidFill>
                  <a:schemeClr val="bg1"/>
                </a:solidFill>
              </a:defRPr>
            </a:lvl1pPr>
            <a:lvl2pPr marL="356438">
              <a:defRPr>
                <a:solidFill>
                  <a:schemeClr val="bg1"/>
                </a:solidFill>
              </a:defRPr>
            </a:lvl2pPr>
            <a:lvl3pPr marL="712875">
              <a:defRPr>
                <a:solidFill>
                  <a:schemeClr val="bg1"/>
                </a:solidFill>
              </a:defRPr>
            </a:lvl3pPr>
            <a:lvl4pPr marL="1069313">
              <a:defRPr>
                <a:solidFill>
                  <a:schemeClr val="bg1"/>
                </a:solidFill>
              </a:defRPr>
            </a:lvl4pPr>
            <a:lvl5pPr marL="1425751">
              <a:defRPr sz="11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Line 10">
            <a:extLst>
              <a:ext uri="{FF2B5EF4-FFF2-40B4-BE49-F238E27FC236}">
                <a16:creationId xmlns:a16="http://schemas.microsoft.com/office/drawing/2014/main" id="{8D4CA674-C969-4C5C-9EA4-6D41FE961DE2}"/>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14752208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_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a:t>Click to edit Master title style</a:t>
            </a:r>
            <a:endParaRPr lang="en-GB"/>
          </a:p>
        </p:txBody>
      </p:sp>
      <p:sp>
        <p:nvSpPr>
          <p:cNvPr id="6" name="Line 10">
            <a:extLst>
              <a:ext uri="{FF2B5EF4-FFF2-40B4-BE49-F238E27FC236}">
                <a16:creationId xmlns:a16="http://schemas.microsoft.com/office/drawing/2014/main" id="{97A26880-8DD7-4A78-ADAF-91ED2E744A7C}"/>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38789197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woObj" preserve="1">
  <p:cSld name="2_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609601" y="1137919"/>
            <a:ext cx="5384800" cy="4834800"/>
          </a:xfrm>
          <a:prstGeom prst="rect">
            <a:avLst/>
          </a:prstGeo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1" y="1137919"/>
            <a:ext cx="5384800" cy="4834800"/>
          </a:xfrm>
          <a:prstGeom prst="rect">
            <a:avLst/>
          </a:prstGeo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31454387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2_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329" y="1869441"/>
            <a:ext cx="5390400" cy="4256075"/>
          </a:xfrm>
          <a:prstGeom prst="rect">
            <a:avLst/>
          </a:prstGeo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6405" y="1869441"/>
            <a:ext cx="5390400" cy="4256075"/>
          </a:xfrm>
          <a:prstGeom prst="rect">
            <a:avLst/>
          </a:prstGeo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2"/>
          </p:nvPr>
        </p:nvSpPr>
        <p:spPr>
          <a:xfrm>
            <a:off x="609601" y="1137920"/>
            <a:ext cx="5390400" cy="640800"/>
          </a:xfrm>
          <a:prstGeom prst="rect">
            <a:avLst/>
          </a:prstGeom>
        </p:spPr>
        <p:txBody>
          <a:bodyPr anchor="t" anchorCtr="0"/>
          <a:lstStyle>
            <a:lvl1pPr>
              <a:buNone/>
              <a:defRPr b="1">
                <a:solidFill>
                  <a:schemeClr val="bg1"/>
                </a:solidFill>
              </a:defRPr>
            </a:lvl1pPr>
          </a:lstStyle>
          <a:p>
            <a:pPr lvl="0"/>
            <a:endParaRPr lang="en-GB"/>
          </a:p>
        </p:txBody>
      </p:sp>
      <p:sp>
        <p:nvSpPr>
          <p:cNvPr id="11" name="Text Placeholder 9"/>
          <p:cNvSpPr>
            <a:spLocks noGrp="1"/>
          </p:cNvSpPr>
          <p:nvPr>
            <p:ph type="body" sz="quarter" idx="13"/>
          </p:nvPr>
        </p:nvSpPr>
        <p:spPr>
          <a:xfrm>
            <a:off x="6196405" y="1137920"/>
            <a:ext cx="5390400" cy="640800"/>
          </a:xfrm>
          <a:prstGeom prst="rect">
            <a:avLst/>
          </a:prstGeom>
        </p:spPr>
        <p:txBody>
          <a:bodyPr anchor="t" anchorCtr="0"/>
          <a:lstStyle>
            <a:lvl1pPr>
              <a:buNone/>
              <a:defRPr b="1">
                <a:solidFill>
                  <a:schemeClr val="bg1"/>
                </a:solidFill>
              </a:defRPr>
            </a:lvl1pPr>
          </a:lstStyle>
          <a:p>
            <a:pPr lvl="0"/>
            <a:endParaRPr lang="en-GB"/>
          </a:p>
        </p:txBody>
      </p:sp>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endParaRPr>
          </a:p>
        </p:txBody>
      </p:sp>
    </p:spTree>
    <p:extLst>
      <p:ext uri="{BB962C8B-B14F-4D97-AF65-F5344CB8AC3E}">
        <p14:creationId xmlns:p14="http://schemas.microsoft.com/office/powerpoint/2010/main" val="20767547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_Key statem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9174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2_Focused data">
    <p:spTree>
      <p:nvGrpSpPr>
        <p:cNvPr id="1" name=""/>
        <p:cNvGrpSpPr/>
        <p:nvPr/>
      </p:nvGrpSpPr>
      <p:grpSpPr>
        <a:xfrm>
          <a:off x="0" y="0"/>
          <a:ext cx="0" cy="0"/>
          <a:chOff x="0" y="0"/>
          <a:chExt cx="0" cy="0"/>
        </a:xfrm>
      </p:grpSpPr>
    </p:spTree>
    <p:extLst>
      <p:ext uri="{BB962C8B-B14F-4D97-AF65-F5344CB8AC3E}">
        <p14:creationId xmlns:p14="http://schemas.microsoft.com/office/powerpoint/2010/main" val="7921688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2_Divide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56490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E8C00-670B-41E2-9DF6-5E93B2E1AAA7}"/>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CA9AE76B-1C83-4884-9659-C9F23ACF5D5E}"/>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4" name="Footer Placeholder 3">
            <a:extLst>
              <a:ext uri="{FF2B5EF4-FFF2-40B4-BE49-F238E27FC236}">
                <a16:creationId xmlns:a16="http://schemas.microsoft.com/office/drawing/2014/main" id="{39843712-E04F-4250-9BA6-1C0061BC8110}"/>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B97AD6E-A4D6-4293-A339-AB200AF8D309}"/>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1393860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2_Divide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0937935"/>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4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2000" cy="6858000"/>
          </a:xfrm>
          <a:prstGeom prst="rect">
            <a:avLst/>
          </a:prstGeom>
        </p:spPr>
        <p:txBody>
          <a:bodyPr anchor="ctr"/>
          <a:lstStyle>
            <a:lvl1pPr marL="0" indent="0" algn="ctr">
              <a:buNone/>
              <a:defRPr/>
            </a:lvl1pPr>
          </a:lstStyle>
          <a:p>
            <a:r>
              <a:rPr lang="en-IN"/>
              <a:t>Video</a:t>
            </a:r>
          </a:p>
        </p:txBody>
      </p:sp>
    </p:spTree>
    <p:extLst>
      <p:ext uri="{BB962C8B-B14F-4D97-AF65-F5344CB8AC3E}">
        <p14:creationId xmlns:p14="http://schemas.microsoft.com/office/powerpoint/2010/main" val="26918016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userDrawn="1">
  <p:cSld name="5_Title only">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609601" y="1044000"/>
            <a:ext cx="109728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mn-lt"/>
              <a:cs typeface="Arial" pitchFamily="34" charset="0"/>
            </a:endParaRPr>
          </a:p>
        </p:txBody>
      </p:sp>
      <p:sp>
        <p:nvSpPr>
          <p:cNvPr id="6" name="Title 5"/>
          <p:cNvSpPr>
            <a:spLocks noGrp="1"/>
          </p:cNvSpPr>
          <p:nvPr>
            <p:ph type="title"/>
          </p:nvPr>
        </p:nvSpPr>
        <p:spPr>
          <a:xfrm>
            <a:off x="0" y="2076699"/>
            <a:ext cx="10977034" cy="8604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908565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1" y="201600"/>
            <a:ext cx="10972800" cy="419088"/>
          </a:xfrm>
        </p:spPr>
        <p:txBody>
          <a:bodyPr/>
          <a:lstStyle>
            <a:lvl1pPr>
              <a:defRPr>
                <a:solidFill>
                  <a:srgbClr val="646464"/>
                </a:solidFill>
              </a:defRPr>
            </a:lvl1pPr>
          </a:lstStyle>
          <a:p>
            <a:r>
              <a:rPr lang="en-US"/>
              <a:t>Click to edit Master title style</a:t>
            </a:r>
            <a:endParaRPr lang="en-GB"/>
          </a:p>
        </p:txBody>
      </p:sp>
      <p:sp>
        <p:nvSpPr>
          <p:cNvPr id="7" name="Line 10"/>
          <p:cNvSpPr>
            <a:spLocks noChangeShapeType="1"/>
          </p:cNvSpPr>
          <p:nvPr userDrawn="1"/>
        </p:nvSpPr>
        <p:spPr bwMode="auto">
          <a:xfrm>
            <a:off x="609601" y="1044000"/>
            <a:ext cx="109728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a:solidFill>
                <a:srgbClr val="646464"/>
              </a:solidFill>
            </a:endParaRPr>
          </a:p>
        </p:txBody>
      </p:sp>
      <p:sp>
        <p:nvSpPr>
          <p:cNvPr id="10" name="Text Placeholder 10"/>
          <p:cNvSpPr>
            <a:spLocks noGrp="1"/>
          </p:cNvSpPr>
          <p:nvPr>
            <p:ph type="body" sz="quarter" idx="11"/>
          </p:nvPr>
        </p:nvSpPr>
        <p:spPr>
          <a:xfrm>
            <a:off x="609601" y="566087"/>
            <a:ext cx="10972800" cy="442800"/>
          </a:xfrm>
          <a:prstGeom prst="rect">
            <a:avLst/>
          </a:prstGeom>
        </p:spPr>
        <p:txBody>
          <a:bodyPr/>
          <a:lstStyle>
            <a:lvl1pPr marL="0" indent="0">
              <a:buNone/>
              <a:defRPr sz="2199">
                <a:latin typeface="+mj-lt"/>
              </a:defRPr>
            </a:lvl1pPr>
          </a:lstStyle>
          <a:p>
            <a:pPr lvl="0"/>
            <a:r>
              <a:rPr lang="en-US"/>
              <a:t>Click to edit Master</a:t>
            </a:r>
            <a:endParaRPr lang="en-IN"/>
          </a:p>
        </p:txBody>
      </p:sp>
    </p:spTree>
    <p:extLst>
      <p:ext uri="{BB962C8B-B14F-4D97-AF65-F5344CB8AC3E}">
        <p14:creationId xmlns:p14="http://schemas.microsoft.com/office/powerpoint/2010/main" val="282300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01D83-D7CE-8904-BACE-6BC5E6CA832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CD288860-EEE9-DFC9-BA43-18EAF85D50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BEA6FE65-9DF0-C66D-299B-655E53964915}"/>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5" name="Footer Placeholder 4">
            <a:extLst>
              <a:ext uri="{FF2B5EF4-FFF2-40B4-BE49-F238E27FC236}">
                <a16:creationId xmlns:a16="http://schemas.microsoft.com/office/drawing/2014/main" id="{86FD6C6F-26ED-CD3A-9ACC-9E64F5FDE71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6D52D1C-CBD5-01AA-8F5D-03EA0F64720D}"/>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1772897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EF765-0AD8-5E51-E0CE-1156ED49AB65}"/>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5D39252C-B4F5-33A3-937E-299005660C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43021FA-D62F-7C98-5F94-BED69BEB9247}"/>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5" name="Footer Placeholder 4">
            <a:extLst>
              <a:ext uri="{FF2B5EF4-FFF2-40B4-BE49-F238E27FC236}">
                <a16:creationId xmlns:a16="http://schemas.microsoft.com/office/drawing/2014/main" id="{B676616B-CD63-A5FB-A51B-2086807C02A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AD9FBDE-BEC4-EB67-D192-8C0B366CCE3A}"/>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4806959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3B184-1F86-784A-5849-758B6782CA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2AC5A953-C05B-537A-9305-4957171C8FE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FCEBE1A-3CAE-1037-1453-DDB8B52EF368}"/>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5" name="Footer Placeholder 4">
            <a:extLst>
              <a:ext uri="{FF2B5EF4-FFF2-40B4-BE49-F238E27FC236}">
                <a16:creationId xmlns:a16="http://schemas.microsoft.com/office/drawing/2014/main" id="{AF927AB0-DD13-BD96-AB88-23B96209D83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9BF9D02-CAC0-3A8C-2A8C-3C1383E2FF69}"/>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14642331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0E1DD-3601-48C4-3115-33E297983240}"/>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883D25E-F246-DBF1-7E68-7630CEC517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9EB8D24-86B9-D144-32E2-597CDD06A8B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036378D4-0C8A-4DEE-8645-DB73FA1574CE}"/>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6" name="Footer Placeholder 5">
            <a:extLst>
              <a:ext uri="{FF2B5EF4-FFF2-40B4-BE49-F238E27FC236}">
                <a16:creationId xmlns:a16="http://schemas.microsoft.com/office/drawing/2014/main" id="{F386F953-6FFB-AB26-8247-8F59B9B2CC6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61C1570F-B522-ED00-12CC-DFDD809AC2C8}"/>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144164168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1B165-CD5D-F46B-2CF4-A3B841ECEE9C}"/>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812FA5D-FB05-1283-A82F-2ED9577B1D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A1CCA1A-6F2C-1CC4-B991-B19809ED0F2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4D589479-1A84-8E22-9ACE-BD8A84C459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26689F-4438-BF74-497A-2B80F7E7B17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1B12E45-7524-DB99-3C9A-64A91E9EC211}"/>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8" name="Footer Placeholder 7">
            <a:extLst>
              <a:ext uri="{FF2B5EF4-FFF2-40B4-BE49-F238E27FC236}">
                <a16:creationId xmlns:a16="http://schemas.microsoft.com/office/drawing/2014/main" id="{5335A4E1-168F-9B9A-43B1-B857AA9513BD}"/>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6238B37-84DC-930D-F51C-F82F879E8973}"/>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376521290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0A0BA-99A3-1AB2-16AD-5297B6363C7F}"/>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AB205D81-975E-D3D0-FC83-6228B4821731}"/>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4" name="Footer Placeholder 3">
            <a:extLst>
              <a:ext uri="{FF2B5EF4-FFF2-40B4-BE49-F238E27FC236}">
                <a16:creationId xmlns:a16="http://schemas.microsoft.com/office/drawing/2014/main" id="{5142C6F6-A017-439C-8B45-2D8C93AD2BDF}"/>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A79DDC2-BAD2-18D7-4ABE-0770154C6F28}"/>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972501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84BB22-3586-4090-A17E-93829FDA8B0C}"/>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3" name="Footer Placeholder 2">
            <a:extLst>
              <a:ext uri="{FF2B5EF4-FFF2-40B4-BE49-F238E27FC236}">
                <a16:creationId xmlns:a16="http://schemas.microsoft.com/office/drawing/2014/main" id="{C3BF612B-E9BA-4F38-91B5-C98F8BE2134E}"/>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9C254310-7C48-45BF-9CAC-D33393A55050}"/>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237318185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82B916-4555-F8AD-96BA-2FF3556F39CC}"/>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3" name="Footer Placeholder 2">
            <a:extLst>
              <a:ext uri="{FF2B5EF4-FFF2-40B4-BE49-F238E27FC236}">
                <a16:creationId xmlns:a16="http://schemas.microsoft.com/office/drawing/2014/main" id="{401B3CD4-C4B9-C18F-65EC-73646BB96BD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441469E5-6FB7-5D87-F7E3-21344CBB5DCA}"/>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719090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0636E-048F-70CC-868A-BB6008F9CB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77DF18D7-1AC7-C548-D9FD-F8F3421B3F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3D6A1CE7-096D-A77C-849C-605EFC5BE2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B503AB-1620-8E85-F643-53BECF7F1588}"/>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6" name="Footer Placeholder 5">
            <a:extLst>
              <a:ext uri="{FF2B5EF4-FFF2-40B4-BE49-F238E27FC236}">
                <a16:creationId xmlns:a16="http://schemas.microsoft.com/office/drawing/2014/main" id="{AA201D51-D4AD-1D4A-D5FB-54B5EF5A6CD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664397BC-2F09-1A4E-99B4-A21FF645CA02}"/>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199444128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CC9AF-5B91-5F18-8435-3437338F69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D291F49-C7BC-EB8B-A925-F75FC20906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A3DDC1C5-5F67-CB83-52A0-0D64ED9AEC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207B9A7-9C98-33F2-0785-57FC25A67C81}"/>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6" name="Footer Placeholder 5">
            <a:extLst>
              <a:ext uri="{FF2B5EF4-FFF2-40B4-BE49-F238E27FC236}">
                <a16:creationId xmlns:a16="http://schemas.microsoft.com/office/drawing/2014/main" id="{CDB727F4-35DB-BCC5-F001-C66153E76A0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0AA8D4E9-02E0-EB4D-5B15-F7F1B2CA2B3B}"/>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410221047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36426-D206-4B89-2628-7C08A4C042B7}"/>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38F20425-D3C6-8A6C-60BE-62637A14EEC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C0AAA9-3E20-A2E6-61B1-DE66F7BF1CF7}"/>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5" name="Footer Placeholder 4">
            <a:extLst>
              <a:ext uri="{FF2B5EF4-FFF2-40B4-BE49-F238E27FC236}">
                <a16:creationId xmlns:a16="http://schemas.microsoft.com/office/drawing/2014/main" id="{FA751AF5-351E-2111-0914-B6E386C7E4B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1E7E6BE-08F2-396E-76C9-FAF057726285}"/>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21188959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BCB6DC-687F-191C-DE01-43AA41B1E8C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79E2A6B-BB1E-9A5A-4738-45DF9549346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2A70F9B-1EE1-CE80-99E0-9B40F4094FF7}"/>
              </a:ext>
            </a:extLst>
          </p:cNvPr>
          <p:cNvSpPr>
            <a:spLocks noGrp="1"/>
          </p:cNvSpPr>
          <p:nvPr>
            <p:ph type="dt" sz="half" idx="10"/>
          </p:nvPr>
        </p:nvSpPr>
        <p:spPr/>
        <p:txBody>
          <a:bodyPr/>
          <a:lstStyle/>
          <a:p>
            <a:fld id="{C02821CB-3601-46ED-8A05-75EB59ECC8AD}" type="datetimeFigureOut">
              <a:rPr lang="en-IN" smtClean="0"/>
              <a:t>04-12-2025</a:t>
            </a:fld>
            <a:endParaRPr lang="en-IN"/>
          </a:p>
        </p:txBody>
      </p:sp>
      <p:sp>
        <p:nvSpPr>
          <p:cNvPr id="5" name="Footer Placeholder 4">
            <a:extLst>
              <a:ext uri="{FF2B5EF4-FFF2-40B4-BE49-F238E27FC236}">
                <a16:creationId xmlns:a16="http://schemas.microsoft.com/office/drawing/2014/main" id="{E62AA272-EDE9-C5AA-F704-D68793EE639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C2A3F04-356F-721C-BF0C-442ED799A380}"/>
              </a:ext>
            </a:extLst>
          </p:cNvPr>
          <p:cNvSpPr>
            <a:spLocks noGrp="1"/>
          </p:cNvSpPr>
          <p:nvPr>
            <p:ph type="sldNum" sz="quarter" idx="12"/>
          </p:nvPr>
        </p:nvSpPr>
        <p:spPr/>
        <p:txBody>
          <a:bodyPr/>
          <a:lstStyle/>
          <a:p>
            <a:fld id="{D3C1C7E5-29FA-480B-B080-27ED1D704B61}" type="slidenum">
              <a:rPr lang="en-IN" smtClean="0"/>
              <a:t>‹#›</a:t>
            </a:fld>
            <a:endParaRPr lang="en-IN"/>
          </a:p>
        </p:txBody>
      </p:sp>
    </p:spTree>
    <p:extLst>
      <p:ext uri="{BB962C8B-B14F-4D97-AF65-F5344CB8AC3E}">
        <p14:creationId xmlns:p14="http://schemas.microsoft.com/office/powerpoint/2010/main" val="293339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70FFD-A1A7-43BC-89E6-2233318F57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14D06EE6-D9BA-4A1D-961C-91D3169E1A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CC502BD-D149-447A-833B-F1E607ADB3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E8033F-BC4F-4B10-AB4B-FBEFED64221F}"/>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6" name="Footer Placeholder 5">
            <a:extLst>
              <a:ext uri="{FF2B5EF4-FFF2-40B4-BE49-F238E27FC236}">
                <a16:creationId xmlns:a16="http://schemas.microsoft.com/office/drawing/2014/main" id="{19696B1B-5034-4F30-B9D8-5712254F2EE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9E66B9D-B950-4563-A9C9-0ACA4730598B}"/>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184655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8A116-7784-4E52-9D0A-7A69961D30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C446321-C154-4652-AAA0-C58349A5A7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BB406B2A-303F-486A-BCA6-D65D5F0994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5373EA0-0FD5-4758-A274-8AC6854831DC}"/>
              </a:ext>
            </a:extLst>
          </p:cNvPr>
          <p:cNvSpPr>
            <a:spLocks noGrp="1"/>
          </p:cNvSpPr>
          <p:nvPr>
            <p:ph type="dt" sz="half" idx="10"/>
          </p:nvPr>
        </p:nvSpPr>
        <p:spPr/>
        <p:txBody>
          <a:bodyPr/>
          <a:lstStyle/>
          <a:p>
            <a:fld id="{D7026D08-99ED-48A7-B787-D595C5ED8654}" type="datetimeFigureOut">
              <a:rPr lang="en-IN" smtClean="0"/>
              <a:t>04-12-2025</a:t>
            </a:fld>
            <a:endParaRPr lang="en-IN"/>
          </a:p>
        </p:txBody>
      </p:sp>
      <p:sp>
        <p:nvSpPr>
          <p:cNvPr id="6" name="Footer Placeholder 5">
            <a:extLst>
              <a:ext uri="{FF2B5EF4-FFF2-40B4-BE49-F238E27FC236}">
                <a16:creationId xmlns:a16="http://schemas.microsoft.com/office/drawing/2014/main" id="{9E1C1D6A-9B06-4982-92C2-BE1CC5EFE9F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FC9D2E5-CE44-4165-8648-7A66821C08FA}"/>
              </a:ext>
            </a:extLst>
          </p:cNvPr>
          <p:cNvSpPr>
            <a:spLocks noGrp="1"/>
          </p:cNvSpPr>
          <p:nvPr>
            <p:ph type="sldNum" sz="quarter" idx="12"/>
          </p:nvPr>
        </p:nvSpPr>
        <p:spPr/>
        <p:txBody>
          <a:bodyPr/>
          <a:lstStyle/>
          <a:p>
            <a:fld id="{C24AB65F-F49C-444B-BD26-D6DDA86AEAAB}" type="slidenum">
              <a:rPr lang="en-IN" smtClean="0"/>
              <a:t>‹#›</a:t>
            </a:fld>
            <a:endParaRPr lang="en-IN"/>
          </a:p>
        </p:txBody>
      </p:sp>
    </p:spTree>
    <p:extLst>
      <p:ext uri="{BB962C8B-B14F-4D97-AF65-F5344CB8AC3E}">
        <p14:creationId xmlns:p14="http://schemas.microsoft.com/office/powerpoint/2010/main" val="890395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50" Type="http://schemas.openxmlformats.org/officeDocument/2006/relationships/slideLayout" Target="../slideLayouts/slideLayout62.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9" Type="http://schemas.openxmlformats.org/officeDocument/2006/relationships/slideLayout" Target="../slideLayouts/slideLayout41.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1" Type="http://schemas.openxmlformats.org/officeDocument/2006/relationships/slideLayout" Target="../slideLayouts/slideLayout13.xml"/><Relationship Id="rId6"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3.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133036-7FA1-49E9-B58F-4B733F6947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BAA08181-823A-4CEE-A00F-90CCEA37AD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7A8BB3B-15B1-4D47-B73E-3E501F3FE1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026D08-99ED-48A7-B787-D595C5ED8654}" type="datetimeFigureOut">
              <a:rPr lang="en-IN" smtClean="0"/>
              <a:t>04-12-2025</a:t>
            </a:fld>
            <a:endParaRPr lang="en-IN"/>
          </a:p>
        </p:txBody>
      </p:sp>
      <p:sp>
        <p:nvSpPr>
          <p:cNvPr id="5" name="Footer Placeholder 4">
            <a:extLst>
              <a:ext uri="{FF2B5EF4-FFF2-40B4-BE49-F238E27FC236}">
                <a16:creationId xmlns:a16="http://schemas.microsoft.com/office/drawing/2014/main" id="{E4D56DE5-49E3-44A2-B329-C6EEADAC26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BC41C304-AA13-4D47-80F2-7350365F9C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4AB65F-F49C-444B-BD26-D6DDA86AEAAB}" type="slidenum">
              <a:rPr lang="en-IN" smtClean="0"/>
              <a:t>‹#›</a:t>
            </a:fld>
            <a:endParaRPr lang="en-IN"/>
          </a:p>
        </p:txBody>
      </p:sp>
    </p:spTree>
    <p:extLst>
      <p:ext uri="{BB962C8B-B14F-4D97-AF65-F5344CB8AC3E}">
        <p14:creationId xmlns:p14="http://schemas.microsoft.com/office/powerpoint/2010/main" val="3543994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94200"/>
            <a:ext cx="10972800" cy="590880"/>
          </a:xfrm>
          <a:prstGeom prst="rect">
            <a:avLst/>
          </a:prstGeom>
        </p:spPr>
        <p:txBody>
          <a:bodyPr vert="horz" lIns="0" tIns="0" rIns="0" bIns="0" rtlCol="0" anchor="t" anchorCtr="0">
            <a:noAutofit/>
          </a:bodyPr>
          <a:lstStyle/>
          <a:p>
            <a:r>
              <a:rPr lang="en-US"/>
              <a:t>Click to edit Master title style</a:t>
            </a:r>
            <a:endParaRPr lang="en-GB"/>
          </a:p>
        </p:txBody>
      </p:sp>
    </p:spTree>
    <p:extLst>
      <p:ext uri="{BB962C8B-B14F-4D97-AF65-F5344CB8AC3E}">
        <p14:creationId xmlns:p14="http://schemas.microsoft.com/office/powerpoint/2010/main" val="129573173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2" r:id="rId29"/>
    <p:sldLayoutId id="2147483693" r:id="rId30"/>
    <p:sldLayoutId id="2147483694" r:id="rId31"/>
    <p:sldLayoutId id="2147483695" r:id="rId32"/>
    <p:sldLayoutId id="2147483696" r:id="rId33"/>
    <p:sldLayoutId id="2147483697" r:id="rId34"/>
    <p:sldLayoutId id="2147483698" r:id="rId35"/>
    <p:sldLayoutId id="2147483699" r:id="rId36"/>
    <p:sldLayoutId id="2147483700" r:id="rId37"/>
    <p:sldLayoutId id="2147483701" r:id="rId38"/>
    <p:sldLayoutId id="2147483702" r:id="rId39"/>
    <p:sldLayoutId id="2147483703" r:id="rId40"/>
    <p:sldLayoutId id="2147483704" r:id="rId41"/>
    <p:sldLayoutId id="2147483705" r:id="rId42"/>
    <p:sldLayoutId id="2147483706" r:id="rId43"/>
    <p:sldLayoutId id="2147483707" r:id="rId44"/>
    <p:sldLayoutId id="2147483708" r:id="rId45"/>
    <p:sldLayoutId id="2147483709" r:id="rId46"/>
    <p:sldLayoutId id="2147483710" r:id="rId47"/>
    <p:sldLayoutId id="2147483711" r:id="rId48"/>
    <p:sldLayoutId id="2147483712" r:id="rId49"/>
    <p:sldLayoutId id="2147483713" r:id="rId50"/>
    <p:sldLayoutId id="2147483714" r:id="rId51"/>
  </p:sldLayoutIdLst>
  <p:hf sldNum="0" hdr="0" ftr="0" dt="0"/>
  <p:txStyles>
    <p:titleStyle>
      <a:lvl1pPr algn="l" defTabSz="913943" rtl="0" eaLnBrk="1" latinLnBrk="0" hangingPunct="1">
        <a:lnSpc>
          <a:spcPct val="85000"/>
        </a:lnSpc>
        <a:spcBef>
          <a:spcPct val="0"/>
        </a:spcBef>
        <a:buNone/>
        <a:defRPr sz="2399" b="0" kern="1200">
          <a:solidFill>
            <a:schemeClr val="bg1"/>
          </a:solidFill>
          <a:latin typeface="EYInterstate Light" panose="02000506000000020004" pitchFamily="2" charset="0"/>
          <a:ea typeface="+mj-ea"/>
          <a:cs typeface="Arial" pitchFamily="34" charset="0"/>
        </a:defRPr>
      </a:lvl1pPr>
    </p:titleStyle>
    <p:bodyStyle>
      <a:lvl1pPr marL="356438" indent="-356438" algn="l" defTabSz="913943" rtl="0" eaLnBrk="1" latinLnBrk="0" hangingPunct="1">
        <a:spcBef>
          <a:spcPct val="20000"/>
        </a:spcBef>
        <a:buClr>
          <a:schemeClr val="tx2"/>
        </a:buClr>
        <a:buSzPct val="70000"/>
        <a:buFont typeface="Arial" pitchFamily="34"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70000"/>
        <a:buFont typeface="Arial" pitchFamily="34"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70000"/>
        <a:buFont typeface="Arial" pitchFamily="34"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70000"/>
        <a:buFont typeface="Arial" pitchFamily="34"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70000"/>
        <a:buFont typeface="Arial" pitchFamily="34"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2">
          <p15:clr>
            <a:srgbClr val="F26B43"/>
          </p15:clr>
        </p15:guide>
        <p15:guide id="3" pos="384">
          <p15:clr>
            <a:srgbClr val="F26B43"/>
          </p15:clr>
        </p15:guide>
        <p15:guide id="4" pos="7302">
          <p15:clr>
            <a:srgbClr val="F26B43"/>
          </p15:clr>
        </p15:guide>
        <p15:guide id="5" orient="horz" pos="712">
          <p15:clr>
            <a:srgbClr val="F26B43"/>
          </p15:clr>
        </p15:guide>
        <p15:guide id="6" orient="horz" pos="3840">
          <p15:clr>
            <a:srgbClr val="F26B43"/>
          </p15:clr>
        </p15:guide>
        <p15:guide id="7" orient="horz" pos="4199">
          <p15:clr>
            <a:srgbClr val="F26B43"/>
          </p15:clr>
        </p15:guide>
        <p15:guide id="8" orient="horz" pos="173">
          <p15:clr>
            <a:srgbClr val="F26B43"/>
          </p15:clr>
        </p15:guide>
        <p15:guide id="9" orient="horz" pos="399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5AA543-EA88-D830-7ECF-02745E9332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746B27E1-1F27-36FE-4AA1-37F53FE094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C8EE715-6E8C-1D09-5748-006265A15E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2821CB-3601-46ED-8A05-75EB59ECC8AD}" type="datetimeFigureOut">
              <a:rPr lang="en-IN" smtClean="0"/>
              <a:t>04-12-2025</a:t>
            </a:fld>
            <a:endParaRPr lang="en-IN"/>
          </a:p>
        </p:txBody>
      </p:sp>
      <p:sp>
        <p:nvSpPr>
          <p:cNvPr id="5" name="Footer Placeholder 4">
            <a:extLst>
              <a:ext uri="{FF2B5EF4-FFF2-40B4-BE49-F238E27FC236}">
                <a16:creationId xmlns:a16="http://schemas.microsoft.com/office/drawing/2014/main" id="{E970D428-0DEF-3F95-1ABE-30D1EB2836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602A6EA5-427B-8075-878C-33CAA770CD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3C1C7E5-29FA-480B-B080-27ED1D704B61}" type="slidenum">
              <a:rPr lang="en-IN" smtClean="0"/>
              <a:t>‹#›</a:t>
            </a:fld>
            <a:endParaRPr lang="en-IN"/>
          </a:p>
        </p:txBody>
      </p:sp>
    </p:spTree>
    <p:extLst>
      <p:ext uri="{BB962C8B-B14F-4D97-AF65-F5344CB8AC3E}">
        <p14:creationId xmlns:p14="http://schemas.microsoft.com/office/powerpoint/2010/main" val="1275045416"/>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slide" Target="slide39.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2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25.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2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3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3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33.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21.xml"/><Relationship Id="rId7" Type="http://schemas.openxmlformats.org/officeDocument/2006/relationships/slide" Target="slide31.xml"/><Relationship Id="rId2" Type="http://schemas.openxmlformats.org/officeDocument/2006/relationships/slide" Target="slide19.xml"/><Relationship Id="rId1" Type="http://schemas.openxmlformats.org/officeDocument/2006/relationships/slideLayout" Target="../slideLayouts/slideLayout65.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A96C46E-6463-44AD-AFFB-04470CC13A29}"/>
              </a:ext>
            </a:extLst>
          </p:cNvPr>
          <p:cNvGrpSpPr/>
          <p:nvPr/>
        </p:nvGrpSpPr>
        <p:grpSpPr>
          <a:xfrm>
            <a:off x="0" y="327786"/>
            <a:ext cx="12192000" cy="6576133"/>
            <a:chOff x="0" y="327786"/>
            <a:chExt cx="12192000" cy="6576133"/>
          </a:xfrm>
        </p:grpSpPr>
        <p:pic>
          <p:nvPicPr>
            <p:cNvPr id="6" name="Picture 5">
              <a:extLst>
                <a:ext uri="{FF2B5EF4-FFF2-40B4-BE49-F238E27FC236}">
                  <a16:creationId xmlns:a16="http://schemas.microsoft.com/office/drawing/2014/main" id="{94FFB007-A2AA-34C3-A264-1CBD77B91ED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07936" y="1166377"/>
              <a:ext cx="5853363" cy="4262068"/>
            </a:xfrm>
            <a:prstGeom prst="rect">
              <a:avLst/>
            </a:prstGeom>
          </p:spPr>
        </p:pic>
        <p:pic>
          <p:nvPicPr>
            <p:cNvPr id="10" name="Picture 9">
              <a:extLst>
                <a:ext uri="{FF2B5EF4-FFF2-40B4-BE49-F238E27FC236}">
                  <a16:creationId xmlns:a16="http://schemas.microsoft.com/office/drawing/2014/main" id="{99331B4A-345B-2909-ECCD-C4B810A9552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0319" y="327786"/>
              <a:ext cx="830423" cy="833347"/>
            </a:xfrm>
            <a:prstGeom prst="rect">
              <a:avLst/>
            </a:prstGeom>
          </p:spPr>
        </p:pic>
        <p:pic>
          <p:nvPicPr>
            <p:cNvPr id="14" name="Picture 13">
              <a:extLst>
                <a:ext uri="{FF2B5EF4-FFF2-40B4-BE49-F238E27FC236}">
                  <a16:creationId xmlns:a16="http://schemas.microsoft.com/office/drawing/2014/main" id="{4941517C-C55A-FC5B-AB91-5BC45C83B9D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749820" y="672613"/>
              <a:ext cx="1316830" cy="1859055"/>
            </a:xfrm>
            <a:prstGeom prst="rect">
              <a:avLst/>
            </a:prstGeom>
          </p:spPr>
        </p:pic>
        <p:pic>
          <p:nvPicPr>
            <p:cNvPr id="16" name="Graphic 15">
              <a:extLst>
                <a:ext uri="{FF2B5EF4-FFF2-40B4-BE49-F238E27FC236}">
                  <a16:creationId xmlns:a16="http://schemas.microsoft.com/office/drawing/2014/main" id="{718A0AB3-44A7-9EF3-AFD8-22D11AB57DF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5428445"/>
              <a:ext cx="12192000" cy="1475474"/>
            </a:xfrm>
            <a:prstGeom prst="rect">
              <a:avLst/>
            </a:prstGeom>
          </p:spPr>
        </p:pic>
        <p:pic>
          <p:nvPicPr>
            <p:cNvPr id="22" name="Picture 21">
              <a:extLst>
                <a:ext uri="{FF2B5EF4-FFF2-40B4-BE49-F238E27FC236}">
                  <a16:creationId xmlns:a16="http://schemas.microsoft.com/office/drawing/2014/main" id="{A8EE6956-9278-E5CE-1CC2-98BDB5EFDFE9}"/>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56787" y="1493946"/>
              <a:ext cx="1410245" cy="4687051"/>
            </a:xfrm>
            <a:prstGeom prst="rect">
              <a:avLst/>
            </a:prstGeom>
          </p:spPr>
        </p:pic>
        <p:sp>
          <p:nvSpPr>
            <p:cNvPr id="3" name="Rectangle 2">
              <a:extLst>
                <a:ext uri="{FF2B5EF4-FFF2-40B4-BE49-F238E27FC236}">
                  <a16:creationId xmlns:a16="http://schemas.microsoft.com/office/drawing/2014/main" id="{B04C3EBF-320C-4FC4-92E7-4C75C9E4A50D}"/>
                </a:ext>
              </a:extLst>
            </p:cNvPr>
            <p:cNvSpPr/>
            <p:nvPr/>
          </p:nvSpPr>
          <p:spPr>
            <a:xfrm>
              <a:off x="7261299" y="2869125"/>
              <a:ext cx="4436254" cy="954107"/>
            </a:xfrm>
            <a:prstGeom prst="rect">
              <a:avLst/>
            </a:prstGeom>
          </p:spPr>
          <p:txBody>
            <a:bodyPr wrap="square">
              <a:spAutoFit/>
            </a:bodyPr>
            <a:lstStyle/>
            <a:p>
              <a:pPr algn="ctr"/>
              <a:r>
                <a:rPr lang="en-IN" sz="2800" b="1" dirty="0">
                  <a:solidFill>
                    <a:schemeClr val="bg1"/>
                  </a:solidFill>
                  <a:effectLst>
                    <a:outerShdw blurRad="38100" dist="38100" dir="2700000" algn="tl">
                      <a:srgbClr val="000000">
                        <a:alpha val="43137"/>
                      </a:srgbClr>
                    </a:outerShdw>
                  </a:effectLst>
                  <a:latin typeface="Calibri" panose="020F0502020204030204" pitchFamily="34" charset="0"/>
                  <a:cs typeface="Mangal" panose="02040503050203030202" pitchFamily="18" charset="0"/>
                </a:rPr>
                <a:t>Collectors’ </a:t>
              </a:r>
              <a:r>
                <a:rPr lang="en-IN" sz="2800" b="1" dirty="0" err="1">
                  <a:solidFill>
                    <a:schemeClr val="bg1"/>
                  </a:solidFill>
                  <a:effectLst>
                    <a:outerShdw blurRad="38100" dist="38100" dir="2700000" algn="tl">
                      <a:srgbClr val="000000">
                        <a:alpha val="43137"/>
                      </a:srgbClr>
                    </a:outerShdw>
                  </a:effectLst>
                  <a:latin typeface="Calibri" panose="020F0502020204030204" pitchFamily="34" charset="0"/>
                  <a:cs typeface="Mangal" panose="02040503050203030202" pitchFamily="18" charset="0"/>
                </a:rPr>
                <a:t>Peyjal</a:t>
              </a:r>
              <a:r>
                <a:rPr lang="en-IN" sz="2800" b="1" dirty="0">
                  <a:solidFill>
                    <a:schemeClr val="bg1"/>
                  </a:solidFill>
                  <a:effectLst>
                    <a:outerShdw blurRad="38100" dist="38100" dir="2700000" algn="tl">
                      <a:srgbClr val="000000">
                        <a:alpha val="43137"/>
                      </a:srgbClr>
                    </a:outerShdw>
                  </a:effectLst>
                  <a:latin typeface="Calibri" panose="020F0502020204030204" pitchFamily="34" charset="0"/>
                  <a:cs typeface="Mangal" panose="02040503050203030202" pitchFamily="18" charset="0"/>
                </a:rPr>
                <a:t> </a:t>
              </a:r>
              <a:r>
                <a:rPr lang="en-IN" sz="2800" b="1" dirty="0" err="1">
                  <a:solidFill>
                    <a:schemeClr val="bg1"/>
                  </a:solidFill>
                  <a:effectLst>
                    <a:outerShdw blurRad="38100" dist="38100" dir="2700000" algn="tl">
                      <a:srgbClr val="000000">
                        <a:alpha val="43137"/>
                      </a:srgbClr>
                    </a:outerShdw>
                  </a:effectLst>
                  <a:latin typeface="Calibri" panose="020F0502020204030204" pitchFamily="34" charset="0"/>
                  <a:cs typeface="Mangal" panose="02040503050203030202" pitchFamily="18" charset="0"/>
                </a:rPr>
                <a:t>Samvad</a:t>
              </a:r>
              <a:endParaRPr lang="en-IN" sz="2800" b="1" dirty="0">
                <a:solidFill>
                  <a:schemeClr val="bg1"/>
                </a:solidFill>
                <a:effectLst>
                  <a:outerShdw blurRad="38100" dist="38100" dir="2700000" algn="tl">
                    <a:srgbClr val="000000">
                      <a:alpha val="43137"/>
                    </a:srgbClr>
                  </a:outerShdw>
                </a:effectLst>
                <a:latin typeface="Calibri" panose="020F0502020204030204" pitchFamily="34" charset="0"/>
                <a:cs typeface="Mangal" panose="02040503050203030202" pitchFamily="18" charset="0"/>
              </a:endParaRPr>
            </a:p>
            <a:p>
              <a:pPr algn="ctr"/>
              <a:r>
                <a:rPr lang="en-IN" sz="2800" b="1" dirty="0">
                  <a:solidFill>
                    <a:schemeClr val="bg1"/>
                  </a:solidFill>
                  <a:effectLst>
                    <a:outerShdw blurRad="38100" dist="38100" dir="2700000" algn="tl">
                      <a:srgbClr val="000000">
                        <a:alpha val="43137"/>
                      </a:srgbClr>
                    </a:outerShdw>
                  </a:effectLst>
                  <a:latin typeface="Calibri" panose="020F0502020204030204" pitchFamily="34" charset="0"/>
                  <a:cs typeface="Mangal" panose="02040503050203030202" pitchFamily="18" charset="0"/>
                </a:rPr>
                <a:t>District - Dhar</a:t>
              </a:r>
            </a:p>
          </p:txBody>
        </p:sp>
      </p:grpSp>
      <p:sp>
        <p:nvSpPr>
          <p:cNvPr id="4" name="Rectangle 3">
            <a:extLst>
              <a:ext uri="{FF2B5EF4-FFF2-40B4-BE49-F238E27FC236}">
                <a16:creationId xmlns:a16="http://schemas.microsoft.com/office/drawing/2014/main" id="{031875F3-DC9A-D980-47CE-B4AF382CD5B6}"/>
              </a:ext>
            </a:extLst>
          </p:cNvPr>
          <p:cNvSpPr/>
          <p:nvPr/>
        </p:nvSpPr>
        <p:spPr>
          <a:xfrm>
            <a:off x="6847656" y="4755452"/>
            <a:ext cx="4849897" cy="584775"/>
          </a:xfrm>
          <a:prstGeom prst="rect">
            <a:avLst/>
          </a:prstGeom>
        </p:spPr>
        <p:txBody>
          <a:bodyPr wrap="square">
            <a:spAutoFit/>
          </a:bodyPr>
          <a:lstStyle/>
          <a:p>
            <a:pPr algn="r"/>
            <a:r>
              <a:rPr lang="en-IN" sz="3200" b="1" dirty="0">
                <a:solidFill>
                  <a:schemeClr val="bg1"/>
                </a:solidFill>
                <a:effectLst>
                  <a:outerShdw blurRad="38100" dist="38100" dir="2700000" algn="tl">
                    <a:srgbClr val="000000">
                      <a:alpha val="43137"/>
                    </a:srgbClr>
                  </a:outerShdw>
                </a:effectLst>
                <a:latin typeface="Calibri" panose="020F0502020204030204" pitchFamily="34" charset="0"/>
                <a:cs typeface="Mangal" panose="02040503050203030202" pitchFamily="18" charset="0"/>
              </a:rPr>
              <a:t>Madhya Pradesh Jal Nigam</a:t>
            </a:r>
            <a:endParaRPr lang="hi-IN" sz="3200" b="1" dirty="0">
              <a:solidFill>
                <a:schemeClr val="bg1"/>
              </a:solidFill>
              <a:effectLst>
                <a:outerShdw blurRad="38100" dist="38100" dir="2700000" algn="tl">
                  <a:srgbClr val="000000">
                    <a:alpha val="43137"/>
                  </a:srgbClr>
                </a:outerShdw>
              </a:effectLst>
              <a:latin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3110451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18805-263B-DB26-0CD8-FE7D5596300B}"/>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781A19B5-E565-9434-0F48-E35C795E0518}"/>
              </a:ext>
            </a:extLst>
          </p:cNvPr>
          <p:cNvSpPr>
            <a:spLocks noChangeArrowheads="1"/>
          </p:cNvSpPr>
          <p:nvPr/>
        </p:nvSpPr>
        <p:spPr bwMode="auto">
          <a:xfrm>
            <a:off x="0" y="22131"/>
            <a:ext cx="12192000" cy="646331"/>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a:latin typeface="Calibri" panose="020F0502020204030204" pitchFamily="34" charset="0"/>
                <a:ea typeface="Calibri" panose="020F0502020204030204" pitchFamily="34" charset="0"/>
                <a:cs typeface="Calibri" panose="020F0502020204030204" pitchFamily="34" charset="0"/>
              </a:rPr>
              <a:t>Gazette Notification of Panchayat and Rural Development</a:t>
            </a:r>
          </a:p>
        </p:txBody>
      </p:sp>
      <p:pic>
        <p:nvPicPr>
          <p:cNvPr id="3" name="Picture 2">
            <a:extLst>
              <a:ext uri="{FF2B5EF4-FFF2-40B4-BE49-F238E27FC236}">
                <a16:creationId xmlns:a16="http://schemas.microsoft.com/office/drawing/2014/main" id="{5B83395C-2F36-1207-D610-A09D5E07F31D}"/>
              </a:ext>
            </a:extLst>
          </p:cNvPr>
          <p:cNvPicPr>
            <a:picLocks noChangeAspect="1"/>
          </p:cNvPicPr>
          <p:nvPr/>
        </p:nvPicPr>
        <p:blipFill>
          <a:blip r:embed="rId2"/>
          <a:srcRect b="32912"/>
          <a:stretch>
            <a:fillRect/>
          </a:stretch>
        </p:blipFill>
        <p:spPr>
          <a:xfrm>
            <a:off x="823551" y="1114583"/>
            <a:ext cx="4573949" cy="39527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11" name="Table 10">
            <a:extLst>
              <a:ext uri="{FF2B5EF4-FFF2-40B4-BE49-F238E27FC236}">
                <a16:creationId xmlns:a16="http://schemas.microsoft.com/office/drawing/2014/main" id="{E755964E-4A74-5E86-2611-31D590E6BE6C}"/>
              </a:ext>
            </a:extLst>
          </p:cNvPr>
          <p:cNvGraphicFramePr>
            <a:graphicFrameLocks noGrp="1"/>
          </p:cNvGraphicFramePr>
          <p:nvPr>
            <p:extLst>
              <p:ext uri="{D42A27DB-BD31-4B8C-83A1-F6EECF244321}">
                <p14:modId xmlns:p14="http://schemas.microsoft.com/office/powerpoint/2010/main" val="3863942373"/>
              </p:ext>
            </p:extLst>
          </p:nvPr>
        </p:nvGraphicFramePr>
        <p:xfrm>
          <a:off x="5905499" y="1114582"/>
          <a:ext cx="5943601" cy="5090497"/>
        </p:xfrm>
        <a:graphic>
          <a:graphicData uri="http://schemas.openxmlformats.org/drawingml/2006/table">
            <a:tbl>
              <a:tblPr firstRow="1" bandRow="1">
                <a:tableStyleId>{073A0DAA-6AF3-43AB-8588-CEC1D06C72B9}</a:tableStyleId>
              </a:tblPr>
              <a:tblGrid>
                <a:gridCol w="834867">
                  <a:extLst>
                    <a:ext uri="{9D8B030D-6E8A-4147-A177-3AD203B41FA5}">
                      <a16:colId xmlns:a16="http://schemas.microsoft.com/office/drawing/2014/main" val="4092003612"/>
                    </a:ext>
                  </a:extLst>
                </a:gridCol>
                <a:gridCol w="2403634">
                  <a:extLst>
                    <a:ext uri="{9D8B030D-6E8A-4147-A177-3AD203B41FA5}">
                      <a16:colId xmlns:a16="http://schemas.microsoft.com/office/drawing/2014/main" val="3398365628"/>
                    </a:ext>
                  </a:extLst>
                </a:gridCol>
                <a:gridCol w="2705100">
                  <a:extLst>
                    <a:ext uri="{9D8B030D-6E8A-4147-A177-3AD203B41FA5}">
                      <a16:colId xmlns:a16="http://schemas.microsoft.com/office/drawing/2014/main" val="1338798870"/>
                    </a:ext>
                  </a:extLst>
                </a:gridCol>
              </a:tblGrid>
              <a:tr h="411524">
                <a:tc>
                  <a:txBody>
                    <a:bodyPr/>
                    <a:lstStyle/>
                    <a:p>
                      <a:r>
                        <a:rPr lang="en-IN" err="1"/>
                        <a:t>S.No</a:t>
                      </a:r>
                      <a:r>
                        <a:rPr lang="en-IN"/>
                        <a:t>.</a:t>
                      </a:r>
                    </a:p>
                  </a:txBody>
                  <a:tcPr/>
                </a:tc>
                <a:tc>
                  <a:txBody>
                    <a:bodyPr/>
                    <a:lstStyle/>
                    <a:p>
                      <a:r>
                        <a:rPr lang="en-IN"/>
                        <a:t>Type of Connection</a:t>
                      </a:r>
                    </a:p>
                  </a:txBody>
                  <a:tcPr/>
                </a:tc>
                <a:tc>
                  <a:txBody>
                    <a:bodyPr/>
                    <a:lstStyle/>
                    <a:p>
                      <a:r>
                        <a:rPr lang="en-IN"/>
                        <a:t>Water Tax (Monthly)</a:t>
                      </a:r>
                    </a:p>
                  </a:txBody>
                  <a:tcPr/>
                </a:tc>
                <a:extLst>
                  <a:ext uri="{0D108BD9-81ED-4DB2-BD59-A6C34878D82A}">
                    <a16:rowId xmlns:a16="http://schemas.microsoft.com/office/drawing/2014/main" val="4159130876"/>
                  </a:ext>
                </a:extLst>
              </a:tr>
              <a:tr h="411524">
                <a:tc>
                  <a:txBody>
                    <a:bodyPr/>
                    <a:lstStyle/>
                    <a:p>
                      <a:pPr algn="ctr"/>
                      <a:r>
                        <a:rPr lang="en-IN" b="1"/>
                        <a:t>1</a:t>
                      </a:r>
                    </a:p>
                  </a:txBody>
                  <a:tcPr anchor="ctr"/>
                </a:tc>
                <a:tc>
                  <a:txBody>
                    <a:bodyPr/>
                    <a:lstStyle/>
                    <a:p>
                      <a:pPr algn="l"/>
                      <a:r>
                        <a:rPr lang="en-IN" b="1"/>
                        <a:t>Domestic</a:t>
                      </a:r>
                    </a:p>
                  </a:txBody>
                  <a:tcPr anchor="ctr"/>
                </a:tc>
                <a:tc>
                  <a:txBody>
                    <a:bodyPr/>
                    <a:lstStyle/>
                    <a:p>
                      <a:r>
                        <a:rPr lang="en-IN"/>
                        <a:t>Min ₹ 60</a:t>
                      </a:r>
                    </a:p>
                  </a:txBody>
                  <a:tcPr/>
                </a:tc>
                <a:extLst>
                  <a:ext uri="{0D108BD9-81ED-4DB2-BD59-A6C34878D82A}">
                    <a16:rowId xmlns:a16="http://schemas.microsoft.com/office/drawing/2014/main" val="2388646797"/>
                  </a:ext>
                </a:extLst>
              </a:tr>
              <a:tr h="411524">
                <a:tc rowSpan="2">
                  <a:txBody>
                    <a:bodyPr/>
                    <a:lstStyle/>
                    <a:p>
                      <a:pPr algn="ctr"/>
                      <a:r>
                        <a:rPr lang="en-IN" b="1"/>
                        <a:t>2</a:t>
                      </a:r>
                    </a:p>
                  </a:txBody>
                  <a:tcPr anchor="ctr"/>
                </a:tc>
                <a:tc rowSpan="2">
                  <a:txBody>
                    <a:bodyPr/>
                    <a:lstStyle/>
                    <a:p>
                      <a:pPr algn="l"/>
                      <a:r>
                        <a:rPr lang="en-IN" b="1" dirty="0"/>
                        <a:t>Govt Institutions Connection</a:t>
                      </a:r>
                    </a:p>
                  </a:txBody>
                  <a:tcPr anchor="ctr"/>
                </a:tc>
                <a:tc>
                  <a:txBody>
                    <a:bodyPr/>
                    <a:lstStyle/>
                    <a:p>
                      <a:r>
                        <a:rPr lang="en-IN"/>
                        <a:t>Min ₹ 200 / Connection</a:t>
                      </a:r>
                    </a:p>
                  </a:txBody>
                  <a:tcPr/>
                </a:tc>
                <a:extLst>
                  <a:ext uri="{0D108BD9-81ED-4DB2-BD59-A6C34878D82A}">
                    <a16:rowId xmlns:a16="http://schemas.microsoft.com/office/drawing/2014/main" val="1312322724"/>
                  </a:ext>
                </a:extLst>
              </a:tr>
              <a:tr h="710302">
                <a:tc vMerge="1">
                  <a:txBody>
                    <a:bodyPr/>
                    <a:lstStyle/>
                    <a:p>
                      <a:endParaRPr lang="en-IN"/>
                    </a:p>
                  </a:txBody>
                  <a:tcPr/>
                </a:tc>
                <a:tc vMerge="1">
                  <a:txBody>
                    <a:bodyPr/>
                    <a:lstStyle/>
                    <a:p>
                      <a:endParaRPr lang="en-IN"/>
                    </a:p>
                  </a:txBody>
                  <a:tcPr/>
                </a:tc>
                <a:tc>
                  <a:txBody>
                    <a:bodyPr/>
                    <a:lstStyle/>
                    <a:p>
                      <a:r>
                        <a:rPr lang="en-IN"/>
                        <a:t>Min ₹5/KL under Bulk Water Meter Service</a:t>
                      </a:r>
                    </a:p>
                  </a:txBody>
                  <a:tcPr/>
                </a:tc>
                <a:extLst>
                  <a:ext uri="{0D108BD9-81ED-4DB2-BD59-A6C34878D82A}">
                    <a16:rowId xmlns:a16="http://schemas.microsoft.com/office/drawing/2014/main" val="937514179"/>
                  </a:ext>
                </a:extLst>
              </a:tr>
              <a:tr h="710302">
                <a:tc>
                  <a:txBody>
                    <a:bodyPr/>
                    <a:lstStyle/>
                    <a:p>
                      <a:pPr algn="ctr"/>
                      <a:r>
                        <a:rPr lang="en-IN" b="1"/>
                        <a:t>3</a:t>
                      </a:r>
                    </a:p>
                  </a:txBody>
                  <a:tcPr anchor="ctr"/>
                </a:tc>
                <a:tc>
                  <a:txBody>
                    <a:bodyPr/>
                    <a:lstStyle/>
                    <a:p>
                      <a:pPr algn="l"/>
                      <a:r>
                        <a:rPr lang="en-IN" b="1"/>
                        <a:t>Private Institutions Connection</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a:t>Min ₹ 300 / Connection</a:t>
                      </a:r>
                    </a:p>
                  </a:txBody>
                  <a:tcPr anchor="ctr"/>
                </a:tc>
                <a:extLst>
                  <a:ext uri="{0D108BD9-81ED-4DB2-BD59-A6C34878D82A}">
                    <a16:rowId xmlns:a16="http://schemas.microsoft.com/office/drawing/2014/main" val="2482540189"/>
                  </a:ext>
                </a:extLst>
              </a:tr>
              <a:tr h="710302">
                <a:tc>
                  <a:txBody>
                    <a:bodyPr/>
                    <a:lstStyle/>
                    <a:p>
                      <a:pPr algn="ctr"/>
                      <a:r>
                        <a:rPr lang="en-IN" b="1"/>
                        <a:t>4</a:t>
                      </a:r>
                    </a:p>
                  </a:txBody>
                  <a:tcPr anchor="ctr"/>
                </a:tc>
                <a:tc>
                  <a:txBody>
                    <a:bodyPr/>
                    <a:lstStyle/>
                    <a:p>
                      <a:pPr algn="l"/>
                      <a:r>
                        <a:rPr lang="en-IN" b="1"/>
                        <a:t>Commercial Connection</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a:t>Min ₹ 500 / Connection</a:t>
                      </a:r>
                    </a:p>
                  </a:txBody>
                  <a:tcPr anchor="ctr"/>
                </a:tc>
                <a:extLst>
                  <a:ext uri="{0D108BD9-81ED-4DB2-BD59-A6C34878D82A}">
                    <a16:rowId xmlns:a16="http://schemas.microsoft.com/office/drawing/2014/main" val="1181676400"/>
                  </a:ext>
                </a:extLst>
              </a:tr>
              <a:tr h="1014717">
                <a:tc rowSpan="2">
                  <a:txBody>
                    <a:bodyPr/>
                    <a:lstStyle/>
                    <a:p>
                      <a:pPr algn="ctr"/>
                      <a:r>
                        <a:rPr lang="en-IN" b="1"/>
                        <a:t>5</a:t>
                      </a:r>
                    </a:p>
                  </a:txBody>
                  <a:tcPr anchor="ctr"/>
                </a:tc>
                <a:tc rowSpan="2">
                  <a:txBody>
                    <a:bodyPr/>
                    <a:lstStyle/>
                    <a:p>
                      <a:pPr algn="l"/>
                      <a:r>
                        <a:rPr lang="en-IN" b="1"/>
                        <a:t>Industrial Connection</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a:t>Min ₹ 1,000 / Connection or through Bulk Water Meter Service</a:t>
                      </a:r>
                    </a:p>
                  </a:txBody>
                  <a:tcPr anchor="ctr"/>
                </a:tc>
                <a:extLst>
                  <a:ext uri="{0D108BD9-81ED-4DB2-BD59-A6C34878D82A}">
                    <a16:rowId xmlns:a16="http://schemas.microsoft.com/office/drawing/2014/main" val="632437398"/>
                  </a:ext>
                </a:extLst>
              </a:tr>
              <a:tr h="710302">
                <a:tc vMerge="1">
                  <a:txBody>
                    <a:bodyPr/>
                    <a:lstStyle/>
                    <a:p>
                      <a:endParaRPr lang="en-IN"/>
                    </a:p>
                  </a:txBody>
                  <a:tcPr/>
                </a:tc>
                <a:tc v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Min ₹20/KL under Bulk Water Meter Service</a:t>
                      </a:r>
                    </a:p>
                  </a:txBody>
                  <a:tcPr anchor="ctr"/>
                </a:tc>
                <a:extLst>
                  <a:ext uri="{0D108BD9-81ED-4DB2-BD59-A6C34878D82A}">
                    <a16:rowId xmlns:a16="http://schemas.microsoft.com/office/drawing/2014/main" val="2614254503"/>
                  </a:ext>
                </a:extLst>
              </a:tr>
            </a:tbl>
          </a:graphicData>
        </a:graphic>
      </p:graphicFrame>
      <p:sp>
        <p:nvSpPr>
          <p:cNvPr id="2" name="TextBox 1">
            <a:extLst>
              <a:ext uri="{FF2B5EF4-FFF2-40B4-BE49-F238E27FC236}">
                <a16:creationId xmlns:a16="http://schemas.microsoft.com/office/drawing/2014/main" id="{91BD6840-A54D-CF18-6BB3-196ACF2CDCEC}"/>
              </a:ext>
            </a:extLst>
          </p:cNvPr>
          <p:cNvSpPr txBox="1"/>
          <p:nvPr/>
        </p:nvSpPr>
        <p:spPr>
          <a:xfrm>
            <a:off x="823551" y="5281752"/>
            <a:ext cx="4573949" cy="1384995"/>
          </a:xfrm>
          <a:prstGeom prst="rect">
            <a:avLst/>
          </a:prstGeom>
          <a:noFill/>
          <a:ln>
            <a:solidFill>
              <a:schemeClr val="bg1">
                <a:lumMod val="85000"/>
              </a:schemeClr>
            </a:solidFill>
          </a:ln>
        </p:spPr>
        <p:txBody>
          <a:bodyPr wrap="square" rtlCol="0">
            <a:spAutoFit/>
          </a:bodyPr>
          <a:lstStyle/>
          <a:p>
            <a:pPr algn="ctr"/>
            <a:r>
              <a:rPr lang="hi-IN" sz="2800">
                <a:latin typeface="Kokila" panose="020B0604020202020204" pitchFamily="34" charset="0"/>
                <a:cs typeface="Kokila" panose="020B0604020202020204" pitchFamily="34" charset="0"/>
              </a:rPr>
              <a:t>मध्य प्रदेश ग्राम पंचायत (ग्रामीण जल </a:t>
            </a:r>
            <a:r>
              <a:rPr lang="hi-IN" sz="2800" err="1">
                <a:latin typeface="Kokila" panose="020B0604020202020204" pitchFamily="34" charset="0"/>
                <a:cs typeface="Kokila" panose="020B0604020202020204" pitchFamily="34" charset="0"/>
              </a:rPr>
              <a:t>प्रदाय</a:t>
            </a:r>
            <a:r>
              <a:rPr lang="hi-IN" sz="2800">
                <a:latin typeface="Kokila" panose="020B0604020202020204" pitchFamily="34" charset="0"/>
                <a:cs typeface="Kokila" panose="020B0604020202020204" pitchFamily="34" charset="0"/>
              </a:rPr>
              <a:t> योजना क्रियान्वयन एवं प्रबंधन) नियम, 2020, दिनांक 26.09.2020</a:t>
            </a:r>
            <a:endParaRPr lang="en-IN" sz="2800">
              <a:latin typeface="Kokila" panose="020B0604020202020204" pitchFamily="34" charset="0"/>
              <a:cs typeface="Kokila" panose="020B0604020202020204" pitchFamily="34" charset="0"/>
            </a:endParaRPr>
          </a:p>
        </p:txBody>
      </p:sp>
    </p:spTree>
    <p:extLst>
      <p:ext uri="{BB962C8B-B14F-4D97-AF65-F5344CB8AC3E}">
        <p14:creationId xmlns:p14="http://schemas.microsoft.com/office/powerpoint/2010/main" val="2288877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85B208E-B60C-DF2A-EEDC-A8A906322D28}"/>
              </a:ext>
            </a:extLst>
          </p:cNvPr>
          <p:cNvSpPr>
            <a:spLocks noChangeArrowheads="1"/>
          </p:cNvSpPr>
          <p:nvPr/>
        </p:nvSpPr>
        <p:spPr bwMode="auto">
          <a:xfrm>
            <a:off x="0" y="359"/>
            <a:ext cx="12192000" cy="646331"/>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rPr>
              <a:t>Panchayat Darpan Portal – Bulk Water Charges from GPs</a:t>
            </a:r>
          </a:p>
        </p:txBody>
      </p:sp>
      <p:pic>
        <p:nvPicPr>
          <p:cNvPr id="2" name="Picture 1">
            <a:extLst>
              <a:ext uri="{FF2B5EF4-FFF2-40B4-BE49-F238E27FC236}">
                <a16:creationId xmlns:a16="http://schemas.microsoft.com/office/drawing/2014/main" id="{18FF6702-04A3-0E51-854F-EBEC7C2041BF}"/>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36941" y="2781611"/>
            <a:ext cx="10718118" cy="4025356"/>
          </a:xfrm>
          <a:prstGeom prst="rect">
            <a:avLst/>
          </a:prstGeom>
        </p:spPr>
      </p:pic>
      <p:sp>
        <p:nvSpPr>
          <p:cNvPr id="3" name="TextBox 2">
            <a:extLst>
              <a:ext uri="{FF2B5EF4-FFF2-40B4-BE49-F238E27FC236}">
                <a16:creationId xmlns:a16="http://schemas.microsoft.com/office/drawing/2014/main" id="{B4CB02FC-C3C7-ACFB-DD87-7AB6B24B6425}"/>
              </a:ext>
            </a:extLst>
          </p:cNvPr>
          <p:cNvSpPr txBox="1"/>
          <p:nvPr/>
        </p:nvSpPr>
        <p:spPr>
          <a:xfrm>
            <a:off x="646814" y="790820"/>
            <a:ext cx="10898372" cy="1785104"/>
          </a:xfrm>
          <a:prstGeom prst="rect">
            <a:avLst/>
          </a:prstGeom>
          <a:noFill/>
        </p:spPr>
        <p:txBody>
          <a:bodyPr wrap="square" rtlCol="0">
            <a:spAutoFit/>
          </a:bodyPr>
          <a:lstStyle/>
          <a:p>
            <a:pPr>
              <a:spcAft>
                <a:spcPts val="1200"/>
              </a:spcAft>
            </a:pPr>
            <a:r>
              <a:rPr lang="en-IN" b="1">
                <a:solidFill>
                  <a:srgbClr val="000000"/>
                </a:solidFill>
                <a:effectLst/>
                <a:ea typeface="Aptos" panose="020B0004020202020204" pitchFamily="34" charset="0"/>
              </a:rPr>
              <a:t>MPJN is using Panchayat Darpan Portal (PDP) for Bulk Water Bill generation and collection from Gram Panchayat/VWSC, with the help of NIC, Bhopal.</a:t>
            </a:r>
          </a:p>
          <a:p>
            <a:pPr marL="342900" indent="-342900">
              <a:spcAft>
                <a:spcPts val="600"/>
              </a:spcAft>
              <a:buFont typeface="Arial" panose="020B0604020202020204" pitchFamily="34" charset="0"/>
              <a:buChar char="•"/>
            </a:pPr>
            <a:r>
              <a:rPr lang="en-IN">
                <a:solidFill>
                  <a:srgbClr val="000000"/>
                </a:solidFill>
                <a:effectLst/>
                <a:ea typeface="Aptos" panose="020B0004020202020204" pitchFamily="34" charset="0"/>
                <a:cs typeface="Times New Roman" panose="02020603050405020304" pitchFamily="18" charset="0"/>
              </a:rPr>
              <a:t>To efficiently/effectively monitor Bulk Water Bill generation and collection for Gram Panchayat/VWSC</a:t>
            </a:r>
          </a:p>
          <a:p>
            <a:pPr marL="342900" indent="-342900">
              <a:spcAft>
                <a:spcPts val="600"/>
              </a:spcAft>
              <a:buFont typeface="Arial" panose="020B0604020202020204" pitchFamily="34" charset="0"/>
              <a:buChar char="•"/>
            </a:pPr>
            <a:r>
              <a:rPr lang="en-IN">
                <a:solidFill>
                  <a:srgbClr val="000000"/>
                </a:solidFill>
                <a:effectLst/>
                <a:ea typeface="Aptos" panose="020B0004020202020204" pitchFamily="34" charset="0"/>
                <a:cs typeface="Times New Roman" panose="02020603050405020304" pitchFamily="18" charset="0"/>
              </a:rPr>
              <a:t>To automatically generate computerized bills for Gram Panchayat/VWSC</a:t>
            </a:r>
          </a:p>
          <a:p>
            <a:pPr marL="342900" indent="-342900">
              <a:spcAft>
                <a:spcPts val="600"/>
              </a:spcAft>
              <a:buFont typeface="Arial" panose="020B0604020202020204" pitchFamily="34" charset="0"/>
              <a:buChar char="•"/>
            </a:pPr>
            <a:r>
              <a:rPr lang="en-IN">
                <a:solidFill>
                  <a:srgbClr val="000000"/>
                </a:solidFill>
                <a:effectLst/>
                <a:ea typeface="Aptos" panose="020B0004020202020204" pitchFamily="34" charset="0"/>
                <a:cs typeface="Times New Roman" panose="02020603050405020304" pitchFamily="18" charset="0"/>
              </a:rPr>
              <a:t>Progress of Bulk Water Bill Generation and collection can be monitored online</a:t>
            </a:r>
          </a:p>
        </p:txBody>
      </p:sp>
    </p:spTree>
    <p:extLst>
      <p:ext uri="{BB962C8B-B14F-4D97-AF65-F5344CB8AC3E}">
        <p14:creationId xmlns:p14="http://schemas.microsoft.com/office/powerpoint/2010/main" val="65857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383EC-3328-3FD2-ED0D-050DBC2B6920}"/>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7C2BD00F-7CA6-5B9E-8A3B-A8E915DDA3A6}"/>
              </a:ext>
            </a:extLst>
          </p:cNvPr>
          <p:cNvSpPr>
            <a:spLocks noChangeArrowheads="1"/>
          </p:cNvSpPr>
          <p:nvPr/>
        </p:nvSpPr>
        <p:spPr bwMode="auto">
          <a:xfrm>
            <a:off x="0" y="359"/>
            <a:ext cx="12192000" cy="646331"/>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rPr>
              <a:t>Panchayat Darpan Portal – Bulk Water Charges  from GPs</a:t>
            </a:r>
          </a:p>
        </p:txBody>
      </p:sp>
      <p:sp>
        <p:nvSpPr>
          <p:cNvPr id="4" name="TextBox 3">
            <a:extLst>
              <a:ext uri="{FF2B5EF4-FFF2-40B4-BE49-F238E27FC236}">
                <a16:creationId xmlns:a16="http://schemas.microsoft.com/office/drawing/2014/main" id="{C5C311E9-A4AF-8C8F-6F8D-7E67E7A2112E}"/>
              </a:ext>
            </a:extLst>
          </p:cNvPr>
          <p:cNvSpPr txBox="1"/>
          <p:nvPr/>
        </p:nvSpPr>
        <p:spPr>
          <a:xfrm>
            <a:off x="4654898" y="6424960"/>
            <a:ext cx="7388882" cy="369332"/>
          </a:xfrm>
          <a:prstGeom prst="rect">
            <a:avLst/>
          </a:prstGeom>
          <a:noFill/>
        </p:spPr>
        <p:txBody>
          <a:bodyPr wrap="square" rtlCol="0">
            <a:spAutoFit/>
          </a:bodyPr>
          <a:lstStyle/>
          <a:p>
            <a:r>
              <a:rPr lang="en-IN" b="1" i="1" dirty="0"/>
              <a:t>District wise Reports are Generated and pending bills with Payment details.</a:t>
            </a:r>
          </a:p>
        </p:txBody>
      </p:sp>
      <p:graphicFrame>
        <p:nvGraphicFramePr>
          <p:cNvPr id="10" name="Table 9">
            <a:extLst>
              <a:ext uri="{FF2B5EF4-FFF2-40B4-BE49-F238E27FC236}">
                <a16:creationId xmlns:a16="http://schemas.microsoft.com/office/drawing/2014/main" id="{AC1026FD-5F1C-CB83-D4F6-27E15356135A}"/>
              </a:ext>
            </a:extLst>
          </p:cNvPr>
          <p:cNvGraphicFramePr>
            <a:graphicFrameLocks noGrp="1"/>
          </p:cNvGraphicFramePr>
          <p:nvPr>
            <p:extLst>
              <p:ext uri="{D42A27DB-BD31-4B8C-83A1-F6EECF244321}">
                <p14:modId xmlns:p14="http://schemas.microsoft.com/office/powerpoint/2010/main" val="858130596"/>
              </p:ext>
            </p:extLst>
          </p:nvPr>
        </p:nvGraphicFramePr>
        <p:xfrm>
          <a:off x="381000" y="785770"/>
          <a:ext cx="6286499" cy="1974585"/>
        </p:xfrm>
        <a:graphic>
          <a:graphicData uri="http://schemas.openxmlformats.org/drawingml/2006/table">
            <a:tbl>
              <a:tblPr firstRow="1" bandRow="1">
                <a:tableStyleId>{5C22544A-7EE6-4342-B048-85BDC9FD1C3A}</a:tableStyleId>
              </a:tblPr>
              <a:tblGrid>
                <a:gridCol w="2024743">
                  <a:extLst>
                    <a:ext uri="{9D8B030D-6E8A-4147-A177-3AD203B41FA5}">
                      <a16:colId xmlns:a16="http://schemas.microsoft.com/office/drawing/2014/main" val="830483127"/>
                    </a:ext>
                  </a:extLst>
                </a:gridCol>
                <a:gridCol w="1894114">
                  <a:extLst>
                    <a:ext uri="{9D8B030D-6E8A-4147-A177-3AD203B41FA5}">
                      <a16:colId xmlns:a16="http://schemas.microsoft.com/office/drawing/2014/main" val="1245895936"/>
                    </a:ext>
                  </a:extLst>
                </a:gridCol>
                <a:gridCol w="2367642">
                  <a:extLst>
                    <a:ext uri="{9D8B030D-6E8A-4147-A177-3AD203B41FA5}">
                      <a16:colId xmlns:a16="http://schemas.microsoft.com/office/drawing/2014/main" val="3987163952"/>
                    </a:ext>
                  </a:extLst>
                </a:gridCol>
              </a:tblGrid>
              <a:tr h="607178">
                <a:tc>
                  <a:txBody>
                    <a:bodyPr/>
                    <a:lstStyle/>
                    <a:p>
                      <a:r>
                        <a:rPr lang="en-IN" b="1" dirty="0"/>
                        <a:t>Particulars</a:t>
                      </a:r>
                    </a:p>
                  </a:txBody>
                  <a:tcPr anchor="ctr"/>
                </a:tc>
                <a:tc>
                  <a:txBody>
                    <a:bodyPr/>
                    <a:lstStyle/>
                    <a:p>
                      <a:pPr algn="ctr"/>
                      <a:r>
                        <a:rPr lang="en-IN" dirty="0"/>
                        <a:t>Overall Amount </a:t>
                      </a:r>
                    </a:p>
                    <a:p>
                      <a:pPr algn="ctr"/>
                      <a:r>
                        <a:rPr lang="en-IN" dirty="0"/>
                        <a:t>(In Cr.)</a:t>
                      </a:r>
                    </a:p>
                  </a:txBody>
                  <a:tcPr anchor="ctr"/>
                </a:tc>
                <a:tc>
                  <a:txBody>
                    <a:bodyPr/>
                    <a:lstStyle/>
                    <a:p>
                      <a:pPr algn="ctr"/>
                      <a:r>
                        <a:rPr lang="en-IN" dirty="0"/>
                        <a:t>Amount Collected in Dhar (In Cr.)</a:t>
                      </a:r>
                    </a:p>
                  </a:txBody>
                  <a:tcPr anchor="ctr"/>
                </a:tc>
                <a:extLst>
                  <a:ext uri="{0D108BD9-81ED-4DB2-BD59-A6C34878D82A}">
                    <a16:rowId xmlns:a16="http://schemas.microsoft.com/office/drawing/2014/main" val="3589115738"/>
                  </a:ext>
                </a:extLst>
              </a:tr>
              <a:tr h="444835">
                <a:tc>
                  <a:txBody>
                    <a:bodyPr/>
                    <a:lstStyle/>
                    <a:p>
                      <a:r>
                        <a:rPr lang="en-IN" b="1" dirty="0"/>
                        <a:t>Bill Amount</a:t>
                      </a:r>
                    </a:p>
                  </a:txBody>
                  <a:tcPr anchor="ctr"/>
                </a:tc>
                <a:tc>
                  <a:txBody>
                    <a:bodyPr/>
                    <a:lstStyle/>
                    <a:p>
                      <a:pPr algn="ctr"/>
                      <a:r>
                        <a:rPr lang="en-IN" dirty="0"/>
                        <a:t>117.30</a:t>
                      </a:r>
                    </a:p>
                  </a:txBody>
                  <a:tcPr anchor="ctr"/>
                </a:tc>
                <a:tc>
                  <a:txBody>
                    <a:bodyPr/>
                    <a:lstStyle/>
                    <a:p>
                      <a:pPr algn="ctr"/>
                      <a:r>
                        <a:rPr lang="en-IN" dirty="0"/>
                        <a:t>2.35</a:t>
                      </a:r>
                    </a:p>
                  </a:txBody>
                  <a:tcPr anchor="ctr"/>
                </a:tc>
                <a:extLst>
                  <a:ext uri="{0D108BD9-81ED-4DB2-BD59-A6C34878D82A}">
                    <a16:rowId xmlns:a16="http://schemas.microsoft.com/office/drawing/2014/main" val="289404273"/>
                  </a:ext>
                </a:extLst>
              </a:tr>
              <a:tr h="444835">
                <a:tc>
                  <a:txBody>
                    <a:bodyPr/>
                    <a:lstStyle/>
                    <a:p>
                      <a:r>
                        <a:rPr lang="en-IN" b="1" dirty="0"/>
                        <a:t>Collection Amount</a:t>
                      </a:r>
                    </a:p>
                  </a:txBody>
                  <a:tcPr anchor="ctr"/>
                </a:tc>
                <a:tc>
                  <a:txBody>
                    <a:bodyPr/>
                    <a:lstStyle/>
                    <a:p>
                      <a:pPr algn="ctr"/>
                      <a:r>
                        <a:rPr lang="en-IN" dirty="0"/>
                        <a:t>12.31</a:t>
                      </a:r>
                    </a:p>
                  </a:txBody>
                  <a:tcPr anchor="ctr"/>
                </a:tc>
                <a:tc>
                  <a:txBody>
                    <a:bodyPr/>
                    <a:lstStyle/>
                    <a:p>
                      <a:pPr algn="ctr"/>
                      <a:r>
                        <a:rPr lang="en-IN" dirty="0"/>
                        <a:t>0.01</a:t>
                      </a:r>
                    </a:p>
                  </a:txBody>
                  <a:tcPr anchor="ctr"/>
                </a:tc>
                <a:extLst>
                  <a:ext uri="{0D108BD9-81ED-4DB2-BD59-A6C34878D82A}">
                    <a16:rowId xmlns:a16="http://schemas.microsoft.com/office/drawing/2014/main" val="969602698"/>
                  </a:ext>
                </a:extLst>
              </a:tr>
              <a:tr h="444835">
                <a:tc>
                  <a:txBody>
                    <a:bodyPr/>
                    <a:lstStyle/>
                    <a:p>
                      <a:r>
                        <a:rPr lang="en-IN" b="1"/>
                        <a:t>Balance Amount</a:t>
                      </a:r>
                    </a:p>
                  </a:txBody>
                  <a:tcPr anchor="ctr"/>
                </a:tc>
                <a:tc>
                  <a:txBody>
                    <a:bodyPr/>
                    <a:lstStyle/>
                    <a:p>
                      <a:pPr algn="ctr"/>
                      <a:r>
                        <a:rPr lang="en-IN"/>
                        <a:t>104.99</a:t>
                      </a:r>
                      <a:endParaRPr lang="en-IN" dirty="0"/>
                    </a:p>
                  </a:txBody>
                  <a:tcPr anchor="ctr"/>
                </a:tc>
                <a:tc>
                  <a:txBody>
                    <a:bodyPr/>
                    <a:lstStyle/>
                    <a:p>
                      <a:pPr algn="ctr"/>
                      <a:r>
                        <a:rPr lang="en-IN" dirty="0"/>
                        <a:t>2.34</a:t>
                      </a:r>
                    </a:p>
                  </a:txBody>
                  <a:tcPr anchor="ctr"/>
                </a:tc>
                <a:extLst>
                  <a:ext uri="{0D108BD9-81ED-4DB2-BD59-A6C34878D82A}">
                    <a16:rowId xmlns:a16="http://schemas.microsoft.com/office/drawing/2014/main" val="625286814"/>
                  </a:ext>
                </a:extLst>
              </a:tr>
            </a:tbl>
          </a:graphicData>
        </a:graphic>
      </p:graphicFrame>
      <p:pic>
        <p:nvPicPr>
          <p:cNvPr id="5" name="Picture 4" descr="A table of numbers and letters&#10;&#10;AI-generated content may be incorrect.">
            <a:extLst>
              <a:ext uri="{FF2B5EF4-FFF2-40B4-BE49-F238E27FC236}">
                <a16:creationId xmlns:a16="http://schemas.microsoft.com/office/drawing/2014/main" id="{18AD838C-24FD-71DB-DAB9-4A386C656D57}"/>
              </a:ext>
            </a:extLst>
          </p:cNvPr>
          <p:cNvPicPr>
            <a:picLocks noChangeAspect="1"/>
          </p:cNvPicPr>
          <p:nvPr/>
        </p:nvPicPr>
        <p:blipFill>
          <a:blip r:embed="rId2">
            <a:extLst>
              <a:ext uri="{28A0092B-C50C-407E-A947-70E740481C1C}">
                <a14:useLocalDpi xmlns:a14="http://schemas.microsoft.com/office/drawing/2010/main" val="0"/>
              </a:ext>
            </a:extLst>
          </a:blip>
          <a:srcRect l="9328" b="16190"/>
          <a:stretch>
            <a:fillRect/>
          </a:stretch>
        </p:blipFill>
        <p:spPr>
          <a:xfrm>
            <a:off x="7033249" y="720847"/>
            <a:ext cx="4777751" cy="57149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8" name="Chart 7">
            <a:extLst>
              <a:ext uri="{FF2B5EF4-FFF2-40B4-BE49-F238E27FC236}">
                <a16:creationId xmlns:a16="http://schemas.microsoft.com/office/drawing/2014/main" id="{08108C26-6F76-7621-B40E-02BC4E54DB33}"/>
              </a:ext>
            </a:extLst>
          </p:cNvPr>
          <p:cNvGraphicFramePr>
            <a:graphicFrameLocks/>
          </p:cNvGraphicFramePr>
          <p:nvPr>
            <p:extLst>
              <p:ext uri="{D42A27DB-BD31-4B8C-83A1-F6EECF244321}">
                <p14:modId xmlns:p14="http://schemas.microsoft.com/office/powerpoint/2010/main" val="201179086"/>
              </p:ext>
            </p:extLst>
          </p:nvPr>
        </p:nvGraphicFramePr>
        <p:xfrm>
          <a:off x="381000" y="2945611"/>
          <a:ext cx="6286499" cy="34051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19174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85B208E-B60C-DF2A-EEDC-A8A906322D28}"/>
              </a:ext>
            </a:extLst>
          </p:cNvPr>
          <p:cNvSpPr>
            <a:spLocks noChangeArrowheads="1"/>
          </p:cNvSpPr>
          <p:nvPr/>
        </p:nvSpPr>
        <p:spPr bwMode="auto">
          <a:xfrm>
            <a:off x="0" y="359"/>
            <a:ext cx="12192000" cy="646331"/>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rPr>
              <a:t>Panchayat Darpan Portal – Bulk Water Charges  from GPs</a:t>
            </a:r>
          </a:p>
        </p:txBody>
      </p:sp>
      <p:sp>
        <p:nvSpPr>
          <p:cNvPr id="2" name="TextBox 1">
            <a:extLst>
              <a:ext uri="{FF2B5EF4-FFF2-40B4-BE49-F238E27FC236}">
                <a16:creationId xmlns:a16="http://schemas.microsoft.com/office/drawing/2014/main" id="{ED60E350-78EB-E907-A803-3573E6F61FC0}"/>
              </a:ext>
            </a:extLst>
          </p:cNvPr>
          <p:cNvSpPr txBox="1"/>
          <p:nvPr/>
        </p:nvSpPr>
        <p:spPr>
          <a:xfrm>
            <a:off x="359104" y="6015404"/>
            <a:ext cx="5615389"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n-IN" b="1" i="1" dirty="0"/>
              <a:t>Sample Bill of Rajond MVS for Gram Panchayat </a:t>
            </a:r>
            <a:r>
              <a:rPr lang="en-IN" b="1" i="1" dirty="0" err="1"/>
              <a:t>Nandlai</a:t>
            </a:r>
            <a:r>
              <a:rPr lang="en-IN" b="1" i="1" dirty="0"/>
              <a:t>,  </a:t>
            </a:r>
            <a:r>
              <a:rPr lang="en-IN" b="1" i="1" dirty="0" err="1"/>
              <a:t>Janpad</a:t>
            </a:r>
            <a:r>
              <a:rPr lang="en-IN" b="1" i="1" dirty="0"/>
              <a:t> – </a:t>
            </a:r>
            <a:r>
              <a:rPr lang="en-IN" b="1" i="1" dirty="0" err="1"/>
              <a:t>Sardarpur</a:t>
            </a:r>
            <a:r>
              <a:rPr lang="en-IN" b="1" i="1" dirty="0"/>
              <a:t>, District - Dhar</a:t>
            </a:r>
          </a:p>
        </p:txBody>
      </p:sp>
      <p:sp>
        <p:nvSpPr>
          <p:cNvPr id="3" name="TextBox 2">
            <a:extLst>
              <a:ext uri="{FF2B5EF4-FFF2-40B4-BE49-F238E27FC236}">
                <a16:creationId xmlns:a16="http://schemas.microsoft.com/office/drawing/2014/main" id="{AE8BA5BB-5DB2-C3D8-21EB-0B7A5963D8F4}"/>
              </a:ext>
            </a:extLst>
          </p:cNvPr>
          <p:cNvSpPr txBox="1"/>
          <p:nvPr/>
        </p:nvSpPr>
        <p:spPr>
          <a:xfrm>
            <a:off x="6217510" y="5976983"/>
            <a:ext cx="5713233"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n-IN" b="1" i="1" dirty="0"/>
              <a:t>Payment receipt of </a:t>
            </a:r>
            <a:r>
              <a:rPr lang="en-IN" b="1" i="1" dirty="0" err="1"/>
              <a:t>Rajomd</a:t>
            </a:r>
            <a:r>
              <a:rPr lang="en-IN" b="1" i="1" dirty="0"/>
              <a:t> MVS for Gram Panchayat Rajond, District - Dhar</a:t>
            </a:r>
          </a:p>
        </p:txBody>
      </p:sp>
      <p:pic>
        <p:nvPicPr>
          <p:cNvPr id="8" name="Picture 7">
            <a:extLst>
              <a:ext uri="{FF2B5EF4-FFF2-40B4-BE49-F238E27FC236}">
                <a16:creationId xmlns:a16="http://schemas.microsoft.com/office/drawing/2014/main" id="{33D8C76A-AC4E-AE66-80C5-B8E15A74EC85}"/>
              </a:ext>
            </a:extLst>
          </p:cNvPr>
          <p:cNvPicPr>
            <a:picLocks noChangeAspect="1"/>
          </p:cNvPicPr>
          <p:nvPr/>
        </p:nvPicPr>
        <p:blipFill>
          <a:blip r:embed="rId2"/>
          <a:srcRect l="3237" t="4603" r="3692" b="5873"/>
          <a:stretch>
            <a:fillRect/>
          </a:stretch>
        </p:blipFill>
        <p:spPr>
          <a:xfrm>
            <a:off x="528009" y="786368"/>
            <a:ext cx="5359650" cy="49312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FF20BA6A-BF36-34A6-93D8-1ED64F340A4F}"/>
              </a:ext>
            </a:extLst>
          </p:cNvPr>
          <p:cNvPicPr>
            <a:picLocks noChangeAspect="1"/>
          </p:cNvPicPr>
          <p:nvPr/>
        </p:nvPicPr>
        <p:blipFill>
          <a:blip r:embed="rId3"/>
          <a:srcRect l="5388" t="12462" r="7428" b="43217"/>
          <a:stretch>
            <a:fillRect/>
          </a:stretch>
        </p:blipFill>
        <p:spPr>
          <a:xfrm>
            <a:off x="6629400" y="786368"/>
            <a:ext cx="4365172" cy="49312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85696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0442F-66AB-AD5C-B159-09F7FC729C28}"/>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B9143625-EDAD-6384-52D7-BF9884559878}"/>
              </a:ext>
            </a:extLst>
          </p:cNvPr>
          <p:cNvSpPr>
            <a:spLocks noChangeArrowheads="1"/>
          </p:cNvSpPr>
          <p:nvPr/>
        </p:nvSpPr>
        <p:spPr bwMode="auto">
          <a:xfrm>
            <a:off x="-2639" y="51782"/>
            <a:ext cx="12194639" cy="646331"/>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panose="020B0604020202020204" pitchFamily="34" charset="0"/>
              </a:rPr>
              <a:t>Challenges after implementation of PDP 2.0</a:t>
            </a:r>
          </a:p>
        </p:txBody>
      </p:sp>
      <p:sp>
        <p:nvSpPr>
          <p:cNvPr id="7" name="Slide Number Placeholder 4">
            <a:extLst>
              <a:ext uri="{FF2B5EF4-FFF2-40B4-BE49-F238E27FC236}">
                <a16:creationId xmlns:a16="http://schemas.microsoft.com/office/drawing/2014/main" id="{DD9FA99B-C1EC-2391-69A3-669097D8EC5C}"/>
              </a:ext>
            </a:extLst>
          </p:cNvPr>
          <p:cNvSpPr>
            <a:spLocks noGrp="1" noChangeArrowheads="1"/>
          </p:cNvSpPr>
          <p:nvPr>
            <p:ph type="sldNum" sz="quarter" idx="12"/>
          </p:nvPr>
        </p:nvSpPr>
        <p:spPr bwMode="auto">
          <a:xfrm>
            <a:off x="861060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14</a:t>
            </a:fld>
            <a:endParaRPr lang="en-IN" altLang="en-US" sz="1200">
              <a:solidFill>
                <a:srgbClr val="898989"/>
              </a:solidFill>
            </a:endParaRPr>
          </a:p>
        </p:txBody>
      </p:sp>
      <p:sp>
        <p:nvSpPr>
          <p:cNvPr id="3" name="TextBox 2">
            <a:extLst>
              <a:ext uri="{FF2B5EF4-FFF2-40B4-BE49-F238E27FC236}">
                <a16:creationId xmlns:a16="http://schemas.microsoft.com/office/drawing/2014/main" id="{2335F34E-A832-3C33-9679-A0BA5326D851}"/>
              </a:ext>
            </a:extLst>
          </p:cNvPr>
          <p:cNvSpPr txBox="1"/>
          <p:nvPr/>
        </p:nvSpPr>
        <p:spPr>
          <a:xfrm>
            <a:off x="341580" y="1060842"/>
            <a:ext cx="11317020" cy="3077766"/>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lang="en-IN" sz="2200" dirty="0"/>
              <a:t>Limited awareness of the digital platform developed by Jal Nigam on PDP among Gram Panchayats (GPs), VWSCs, and general users.</a:t>
            </a:r>
          </a:p>
          <a:p>
            <a:pPr marL="285750" indent="-285750" algn="just">
              <a:spcAft>
                <a:spcPts val="1200"/>
              </a:spcAft>
              <a:buFont typeface="Arial" panose="020B0604020202020204" pitchFamily="34" charset="0"/>
              <a:buChar char="•"/>
            </a:pPr>
            <a:r>
              <a:rPr lang="en-IN" sz="2200" dirty="0"/>
              <a:t>Low willingness and motivation among GPs to make timely Bulk Water payments.</a:t>
            </a:r>
          </a:p>
          <a:p>
            <a:pPr marL="285750" indent="-285750" algn="just">
              <a:spcAft>
                <a:spcPts val="1200"/>
              </a:spcAft>
              <a:buFont typeface="Arial" panose="020B0604020202020204" pitchFamily="34" charset="0"/>
              <a:buChar char="•"/>
            </a:pPr>
            <a:r>
              <a:rPr lang="en-IN" sz="2200" dirty="0"/>
              <a:t>Lack of effective coordination between Gram Panchayats and VWSCs in managing Bulk Water supply and payments.</a:t>
            </a:r>
          </a:p>
          <a:p>
            <a:pPr marL="285750" indent="-285750" algn="just">
              <a:spcAft>
                <a:spcPts val="1200"/>
              </a:spcAft>
              <a:buFont typeface="Arial" panose="020B0604020202020204" pitchFamily="34" charset="0"/>
              <a:buChar char="•"/>
            </a:pPr>
            <a:r>
              <a:rPr lang="en-IN" sz="2200" dirty="0"/>
              <a:t>Limited digital literacy among Panchayat Secretaries, Sarpanches, and field-level functionaries.</a:t>
            </a:r>
          </a:p>
          <a:p>
            <a:pPr marL="285750" indent="-285750" algn="just">
              <a:spcAft>
                <a:spcPts val="1200"/>
              </a:spcAft>
              <a:buFont typeface="Arial" panose="020B0604020202020204" pitchFamily="34" charset="0"/>
              <a:buChar char="•"/>
            </a:pPr>
            <a:r>
              <a:rPr lang="en-IN" sz="2200" dirty="0"/>
              <a:t>Poor internet connectivity in remote and rural areas hampers smooth platform usage.</a:t>
            </a:r>
          </a:p>
        </p:txBody>
      </p:sp>
    </p:spTree>
    <p:extLst>
      <p:ext uri="{BB962C8B-B14F-4D97-AF65-F5344CB8AC3E}">
        <p14:creationId xmlns:p14="http://schemas.microsoft.com/office/powerpoint/2010/main" val="2140170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5E056-2CF8-E6F0-F153-7732D9089985}"/>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BEC6C030-C6FA-20EF-C400-30577E621318}"/>
              </a:ext>
            </a:extLst>
          </p:cNvPr>
          <p:cNvSpPr>
            <a:spLocks noChangeArrowheads="1"/>
          </p:cNvSpPr>
          <p:nvPr/>
        </p:nvSpPr>
        <p:spPr bwMode="auto">
          <a:xfrm>
            <a:off x="0" y="359"/>
            <a:ext cx="12192000" cy="584775"/>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a:latin typeface="+mn-lt"/>
              </a:rPr>
              <a:t>Panchayat Darpan Portal – Water User Charges from Citizens</a:t>
            </a:r>
          </a:p>
        </p:txBody>
      </p:sp>
      <p:pic>
        <p:nvPicPr>
          <p:cNvPr id="3" name="Picture 2" descr="C:\Users\DELL\Downloads\PDP 2 Tax Details.png">
            <a:extLst>
              <a:ext uri="{FF2B5EF4-FFF2-40B4-BE49-F238E27FC236}">
                <a16:creationId xmlns:a16="http://schemas.microsoft.com/office/drawing/2014/main" id="{16032963-703F-4EF6-3916-778F2E8256F3}"/>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56170" y="983342"/>
            <a:ext cx="6677012" cy="35124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Content Placeholder 8">
            <a:extLst>
              <a:ext uri="{FF2B5EF4-FFF2-40B4-BE49-F238E27FC236}">
                <a16:creationId xmlns:a16="http://schemas.microsoft.com/office/drawing/2014/main" id="{4D750A4B-D836-B306-478C-25C049275EFB}"/>
              </a:ext>
            </a:extLst>
          </p:cNvPr>
          <p:cNvSpPr>
            <a:spLocks noGrp="1"/>
          </p:cNvSpPr>
          <p:nvPr>
            <p:ph idx="1"/>
          </p:nvPr>
        </p:nvSpPr>
        <p:spPr>
          <a:xfrm>
            <a:off x="7264400" y="889934"/>
            <a:ext cx="4737100" cy="5764865"/>
          </a:xfrm>
        </p:spPr>
        <p:txBody>
          <a:bodyPr anchor="ctr">
            <a:noAutofit/>
          </a:bodyPr>
          <a:lstStyle/>
          <a:p>
            <a:pPr marL="0" indent="0" algn="just">
              <a:lnSpc>
                <a:spcPct val="100000"/>
              </a:lnSpc>
              <a:spcBef>
                <a:spcPts val="0"/>
              </a:spcBef>
              <a:spcAft>
                <a:spcPts val="600"/>
              </a:spcAft>
              <a:buNone/>
            </a:pPr>
            <a:r>
              <a:rPr lang="en-IN" sz="2000" b="1" u="sng" dirty="0"/>
              <a:t>Benefits of UNIPAY in PDP:</a:t>
            </a:r>
          </a:p>
          <a:p>
            <a:pPr marL="457200" indent="-457200" algn="just">
              <a:lnSpc>
                <a:spcPct val="100000"/>
              </a:lnSpc>
              <a:spcBef>
                <a:spcPts val="0"/>
              </a:spcBef>
              <a:spcAft>
                <a:spcPts val="600"/>
              </a:spcAft>
              <a:buFont typeface="Arial" panose="020B0604020202020204" pitchFamily="34" charset="0"/>
              <a:buAutoNum type="arabicPeriod"/>
            </a:pPr>
            <a:r>
              <a:rPr lang="en-IN" sz="2000" dirty="0"/>
              <a:t>Beneficiaries can make payments online anytime and anywhere, instead of visiting Gram Panchayat offices physically.</a:t>
            </a:r>
          </a:p>
          <a:p>
            <a:pPr marL="457200" indent="-457200" algn="just">
              <a:lnSpc>
                <a:spcPct val="100000"/>
              </a:lnSpc>
              <a:spcBef>
                <a:spcPts val="0"/>
              </a:spcBef>
              <a:spcAft>
                <a:spcPts val="600"/>
              </a:spcAft>
              <a:buAutoNum type="arabicPeriod"/>
            </a:pPr>
            <a:r>
              <a:rPr lang="en-IN" sz="2000" dirty="0">
                <a:latin typeface="Calibri" panose="020F0502020204030204" pitchFamily="34" charset="0"/>
                <a:cs typeface="Calibri" panose="020F0502020204030204" pitchFamily="34" charset="0"/>
              </a:rPr>
              <a:t>Eliminates the need for manual payment collection, reducing administrative workload and saving operational costs for Gram Panchayats. </a:t>
            </a:r>
          </a:p>
          <a:p>
            <a:pPr marL="457200" indent="-457200" algn="just">
              <a:lnSpc>
                <a:spcPct val="100000"/>
              </a:lnSpc>
              <a:spcBef>
                <a:spcPts val="0"/>
              </a:spcBef>
              <a:spcAft>
                <a:spcPts val="600"/>
              </a:spcAft>
              <a:buAutoNum type="arabicPeriod"/>
            </a:pPr>
            <a:r>
              <a:rPr lang="en-IN" sz="2000" dirty="0">
                <a:latin typeface="Calibri" panose="020F0502020204030204" pitchFamily="34" charset="0"/>
                <a:cs typeface="Calibri" panose="020F0502020204030204" pitchFamily="34" charset="0"/>
              </a:rPr>
              <a:t>Digitization minimizes cash handling and associated risks, ensuring the full collection of water charges without losses. </a:t>
            </a:r>
          </a:p>
          <a:p>
            <a:pPr marL="457200" indent="-457200" algn="just">
              <a:lnSpc>
                <a:spcPct val="100000"/>
              </a:lnSpc>
              <a:spcBef>
                <a:spcPts val="0"/>
              </a:spcBef>
              <a:spcAft>
                <a:spcPts val="600"/>
              </a:spcAft>
              <a:buAutoNum type="arabicPeriod"/>
            </a:pPr>
            <a:r>
              <a:rPr lang="en-IN" sz="2000" dirty="0">
                <a:latin typeface="Calibri" panose="020F0502020204030204" pitchFamily="34" charset="0"/>
                <a:cs typeface="Calibri" panose="020F0502020204030204" pitchFamily="34" charset="0"/>
              </a:rPr>
              <a:t>Gram Panchayats can access real-time data on collections and allocation for water supply operations and maintenance.</a:t>
            </a:r>
          </a:p>
        </p:txBody>
      </p:sp>
      <p:sp>
        <p:nvSpPr>
          <p:cNvPr id="4" name="Content Placeholder 8">
            <a:extLst>
              <a:ext uri="{FF2B5EF4-FFF2-40B4-BE49-F238E27FC236}">
                <a16:creationId xmlns:a16="http://schemas.microsoft.com/office/drawing/2014/main" id="{C0B848D5-A705-9FF9-A634-171FDBE82986}"/>
              </a:ext>
            </a:extLst>
          </p:cNvPr>
          <p:cNvSpPr txBox="1">
            <a:spLocks/>
          </p:cNvSpPr>
          <p:nvPr/>
        </p:nvSpPr>
        <p:spPr>
          <a:xfrm>
            <a:off x="356170" y="4589206"/>
            <a:ext cx="6677012" cy="2065594"/>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0"/>
              </a:spcBef>
              <a:spcAft>
                <a:spcPts val="1200"/>
              </a:spcAft>
              <a:tabLst>
                <a:tab pos="1948180" algn="l"/>
                <a:tab pos="457200" algn="l"/>
              </a:tabLst>
            </a:pPr>
            <a:r>
              <a:rPr lang="en-IN" sz="2000">
                <a:solidFill>
                  <a:srgbClr val="000000"/>
                </a:solidFill>
                <a:latin typeface="Calibri" panose="020F0502020204030204" pitchFamily="34" charset="0"/>
                <a:ea typeface="Calibri" panose="020F0502020204030204" pitchFamily="34" charset="0"/>
                <a:cs typeface="Calibri" panose="020F0502020204030204" pitchFamily="34" charset="0"/>
              </a:rPr>
              <a:t>Citizens can search their bills by using </a:t>
            </a:r>
            <a:r>
              <a:rPr lang="en-IN" sz="2000" err="1">
                <a:solidFill>
                  <a:srgbClr val="000000"/>
                </a:solidFill>
                <a:latin typeface="Calibri" panose="020F0502020204030204" pitchFamily="34" charset="0"/>
                <a:ea typeface="Calibri" panose="020F0502020204030204" pitchFamily="34" charset="0"/>
                <a:cs typeface="Calibri" panose="020F0502020204030204" pitchFamily="34" charset="0"/>
              </a:rPr>
              <a:t>Samagra</a:t>
            </a:r>
            <a:r>
              <a:rPr lang="en-IN" sz="2000">
                <a:solidFill>
                  <a:srgbClr val="000000"/>
                </a:solidFill>
                <a:latin typeface="Calibri" panose="020F0502020204030204" pitchFamily="34" charset="0"/>
                <a:ea typeface="Calibri" panose="020F0502020204030204" pitchFamily="34" charset="0"/>
                <a:cs typeface="Calibri" panose="020F0502020204030204" pitchFamily="34" charset="0"/>
              </a:rPr>
              <a:t> ID, Bill No. and Mobile Number.</a:t>
            </a:r>
            <a:r>
              <a:rPr lang="en-IN" sz="2000">
                <a:latin typeface="Calibri" panose="020F0502020204030204" pitchFamily="34" charset="0"/>
                <a:cs typeface="Calibri" panose="020F0502020204030204" pitchFamily="34" charset="0"/>
              </a:rPr>
              <a:t> </a:t>
            </a:r>
          </a:p>
          <a:p>
            <a:pPr algn="just">
              <a:spcBef>
                <a:spcPts val="0"/>
              </a:spcBef>
              <a:spcAft>
                <a:spcPts val="1200"/>
              </a:spcAft>
              <a:tabLst>
                <a:tab pos="1948180" algn="l"/>
                <a:tab pos="457200" algn="l"/>
              </a:tabLst>
            </a:pPr>
            <a:r>
              <a:rPr lang="en-IN" sz="2000">
                <a:solidFill>
                  <a:srgbClr val="000000"/>
                </a:solidFill>
                <a:latin typeface="Calibri" panose="020F0502020204030204" pitchFamily="34" charset="0"/>
                <a:ea typeface="Calibri" panose="020F0502020204030204" pitchFamily="34" charset="0"/>
                <a:cs typeface="Calibri" panose="020F0502020204030204" pitchFamily="34" charset="0"/>
              </a:rPr>
              <a:t>Payments can be made by using UNIPAY (through MPSEDC) Payment gateway with help of NEFT/RTGS, UPI/BHIM, Internet Banking, Credit/ Debit Card, Cash Card and IMPS etc.</a:t>
            </a:r>
            <a:endParaRPr lang="en-US" sz="200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13609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27A5C-77B5-1502-648A-81DA7CA43901}"/>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29086421-94C1-9BF8-30FF-845702FE07AC}"/>
              </a:ext>
            </a:extLst>
          </p:cNvPr>
          <p:cNvSpPr>
            <a:spLocks noChangeArrowheads="1"/>
          </p:cNvSpPr>
          <p:nvPr/>
        </p:nvSpPr>
        <p:spPr bwMode="auto">
          <a:xfrm>
            <a:off x="0" y="359"/>
            <a:ext cx="12192000" cy="584775"/>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dirty="0">
                <a:latin typeface="+mn-lt"/>
              </a:rPr>
              <a:t>Beneficiaries Photographs</a:t>
            </a:r>
          </a:p>
        </p:txBody>
      </p:sp>
      <p:pic>
        <p:nvPicPr>
          <p:cNvPr id="9" name="Picture 8">
            <a:extLst>
              <a:ext uri="{FF2B5EF4-FFF2-40B4-BE49-F238E27FC236}">
                <a16:creationId xmlns:a16="http://schemas.microsoft.com/office/drawing/2014/main" id="{7B4588ED-5626-2A3A-9A5E-C76D6EC0CD84}"/>
              </a:ext>
            </a:extLst>
          </p:cNvPr>
          <p:cNvPicPr>
            <a:picLocks noChangeAspect="1"/>
          </p:cNvPicPr>
          <p:nvPr/>
        </p:nvPicPr>
        <p:blipFill>
          <a:blip r:embed="rId2"/>
          <a:stretch>
            <a:fillRect/>
          </a:stretch>
        </p:blipFill>
        <p:spPr>
          <a:xfrm>
            <a:off x="7011693" y="816428"/>
            <a:ext cx="4513258" cy="575854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3214FDC3-D226-8835-BB0D-2C8348B8FE0B}"/>
              </a:ext>
            </a:extLst>
          </p:cNvPr>
          <p:cNvPicPr>
            <a:picLocks noChangeAspect="1"/>
          </p:cNvPicPr>
          <p:nvPr/>
        </p:nvPicPr>
        <p:blipFill>
          <a:blip r:embed="rId3"/>
          <a:stretch>
            <a:fillRect/>
          </a:stretch>
        </p:blipFill>
        <p:spPr>
          <a:xfrm>
            <a:off x="481789" y="1948542"/>
            <a:ext cx="6102492" cy="35814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01185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F4146-152C-F785-8B40-A88BCF93008B}"/>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60FF8647-C6B5-0815-B1E1-C7B219F76760}"/>
              </a:ext>
            </a:extLst>
          </p:cNvPr>
          <p:cNvSpPr>
            <a:spLocks noChangeArrowheads="1"/>
          </p:cNvSpPr>
          <p:nvPr/>
        </p:nvSpPr>
        <p:spPr bwMode="auto">
          <a:xfrm>
            <a:off x="0" y="359"/>
            <a:ext cx="12192000" cy="584775"/>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dirty="0">
                <a:latin typeface="+mn-lt"/>
              </a:rPr>
              <a:t>Beneficiaries Photographs</a:t>
            </a:r>
          </a:p>
        </p:txBody>
      </p:sp>
      <p:pic>
        <p:nvPicPr>
          <p:cNvPr id="8" name="Picture 7">
            <a:extLst>
              <a:ext uri="{FF2B5EF4-FFF2-40B4-BE49-F238E27FC236}">
                <a16:creationId xmlns:a16="http://schemas.microsoft.com/office/drawing/2014/main" id="{1832E343-7001-A893-828F-491C80F926F4}"/>
              </a:ext>
            </a:extLst>
          </p:cNvPr>
          <p:cNvPicPr>
            <a:picLocks noChangeAspect="1"/>
          </p:cNvPicPr>
          <p:nvPr/>
        </p:nvPicPr>
        <p:blipFill>
          <a:blip r:embed="rId2"/>
          <a:srcRect l="27989" r="7250" b="34444"/>
          <a:stretch>
            <a:fillRect/>
          </a:stretch>
        </p:blipFill>
        <p:spPr>
          <a:xfrm>
            <a:off x="6586023" y="657178"/>
            <a:ext cx="2040644" cy="27542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D076E02C-EE75-18EE-00B5-7F814007D08F}"/>
              </a:ext>
            </a:extLst>
          </p:cNvPr>
          <p:cNvPicPr>
            <a:picLocks noChangeAspect="1"/>
          </p:cNvPicPr>
          <p:nvPr/>
        </p:nvPicPr>
        <p:blipFill>
          <a:blip r:embed="rId3"/>
          <a:srcRect l="24391" r="7248" b="28095"/>
          <a:stretch>
            <a:fillRect/>
          </a:stretch>
        </p:blipFill>
        <p:spPr>
          <a:xfrm>
            <a:off x="9390837" y="704877"/>
            <a:ext cx="1921919" cy="26954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E14F2DB5-2969-67DC-39FF-EC47D922B7C3}"/>
              </a:ext>
            </a:extLst>
          </p:cNvPr>
          <p:cNvPicPr>
            <a:picLocks noChangeAspect="1"/>
          </p:cNvPicPr>
          <p:nvPr/>
        </p:nvPicPr>
        <p:blipFill>
          <a:blip r:embed="rId4"/>
          <a:srcRect l="18095" r="12941" b="27143"/>
          <a:stretch>
            <a:fillRect/>
          </a:stretch>
        </p:blipFill>
        <p:spPr>
          <a:xfrm>
            <a:off x="587828" y="3606095"/>
            <a:ext cx="2917372" cy="3082044"/>
          </a:xfrm>
          <a:prstGeom prst="rect">
            <a:avLst/>
          </a:prstGeom>
        </p:spPr>
      </p:pic>
      <p:pic>
        <p:nvPicPr>
          <p:cNvPr id="16" name="Picture 15">
            <a:extLst>
              <a:ext uri="{FF2B5EF4-FFF2-40B4-BE49-F238E27FC236}">
                <a16:creationId xmlns:a16="http://schemas.microsoft.com/office/drawing/2014/main" id="{07E4D75A-C5D8-E0B9-4E41-1AAF7BB436C9}"/>
              </a:ext>
            </a:extLst>
          </p:cNvPr>
          <p:cNvPicPr>
            <a:picLocks noChangeAspect="1"/>
          </p:cNvPicPr>
          <p:nvPr/>
        </p:nvPicPr>
        <p:blipFill>
          <a:blip r:embed="rId5"/>
          <a:srcRect l="13554" t="3810" r="16137" b="21269"/>
          <a:stretch>
            <a:fillRect/>
          </a:stretch>
        </p:blipFill>
        <p:spPr>
          <a:xfrm>
            <a:off x="4003681" y="3606095"/>
            <a:ext cx="2169235" cy="3082044"/>
          </a:xfrm>
          <a:prstGeom prst="rect">
            <a:avLst/>
          </a:prstGeom>
        </p:spPr>
      </p:pic>
      <p:pic>
        <p:nvPicPr>
          <p:cNvPr id="18" name="Picture 17">
            <a:extLst>
              <a:ext uri="{FF2B5EF4-FFF2-40B4-BE49-F238E27FC236}">
                <a16:creationId xmlns:a16="http://schemas.microsoft.com/office/drawing/2014/main" id="{98DE69E2-538B-7629-3E65-7C634F1B06F2}"/>
              </a:ext>
            </a:extLst>
          </p:cNvPr>
          <p:cNvPicPr>
            <a:picLocks noChangeAspect="1"/>
          </p:cNvPicPr>
          <p:nvPr/>
        </p:nvPicPr>
        <p:blipFill>
          <a:blip r:embed="rId6"/>
          <a:srcRect l="20159" t="8532" r="3863" b="21746"/>
          <a:stretch>
            <a:fillRect/>
          </a:stretch>
        </p:blipFill>
        <p:spPr>
          <a:xfrm>
            <a:off x="6782916" y="3571813"/>
            <a:ext cx="2546995" cy="3116326"/>
          </a:xfrm>
          <a:prstGeom prst="rect">
            <a:avLst/>
          </a:prstGeom>
        </p:spPr>
      </p:pic>
      <p:pic>
        <p:nvPicPr>
          <p:cNvPr id="20" name="Picture 19">
            <a:extLst>
              <a:ext uri="{FF2B5EF4-FFF2-40B4-BE49-F238E27FC236}">
                <a16:creationId xmlns:a16="http://schemas.microsoft.com/office/drawing/2014/main" id="{A582439B-4C7F-6D0A-0A80-2FE29A3D0A17}"/>
              </a:ext>
            </a:extLst>
          </p:cNvPr>
          <p:cNvPicPr>
            <a:picLocks noChangeAspect="1"/>
          </p:cNvPicPr>
          <p:nvPr/>
        </p:nvPicPr>
        <p:blipFill>
          <a:blip r:embed="rId7"/>
          <a:srcRect l="16771" t="2477" r="13387" b="23810"/>
          <a:stretch>
            <a:fillRect/>
          </a:stretch>
        </p:blipFill>
        <p:spPr>
          <a:xfrm>
            <a:off x="9596530" y="3552965"/>
            <a:ext cx="2227856" cy="31351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Picture 20">
            <a:extLst>
              <a:ext uri="{FF2B5EF4-FFF2-40B4-BE49-F238E27FC236}">
                <a16:creationId xmlns:a16="http://schemas.microsoft.com/office/drawing/2014/main" id="{2C0AA7DF-E9CF-14B4-26FF-6159539AD4A9}"/>
              </a:ext>
            </a:extLst>
          </p:cNvPr>
          <p:cNvPicPr>
            <a:picLocks noChangeAspect="1"/>
          </p:cNvPicPr>
          <p:nvPr/>
        </p:nvPicPr>
        <p:blipFill>
          <a:blip r:embed="rId8"/>
          <a:srcRect l="18042" t="8533" r="10424" b="22064"/>
          <a:stretch>
            <a:fillRect/>
          </a:stretch>
        </p:blipFill>
        <p:spPr>
          <a:xfrm>
            <a:off x="1034143" y="704877"/>
            <a:ext cx="2105796" cy="27241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Picture 21">
            <a:extLst>
              <a:ext uri="{FF2B5EF4-FFF2-40B4-BE49-F238E27FC236}">
                <a16:creationId xmlns:a16="http://schemas.microsoft.com/office/drawing/2014/main" id="{33C35B81-A822-18E7-9CBB-36D4954BA190}"/>
              </a:ext>
            </a:extLst>
          </p:cNvPr>
          <p:cNvPicPr>
            <a:picLocks noChangeAspect="1"/>
          </p:cNvPicPr>
          <p:nvPr/>
        </p:nvPicPr>
        <p:blipFill>
          <a:blip r:embed="rId9"/>
          <a:srcRect l="11694" r="28036" b="43651"/>
          <a:stretch>
            <a:fillRect/>
          </a:stretch>
        </p:blipFill>
        <p:spPr>
          <a:xfrm>
            <a:off x="3758161" y="690009"/>
            <a:ext cx="2185274" cy="27241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Picture 22">
            <a:extLst>
              <a:ext uri="{FF2B5EF4-FFF2-40B4-BE49-F238E27FC236}">
                <a16:creationId xmlns:a16="http://schemas.microsoft.com/office/drawing/2014/main" id="{ACE15B82-6FDC-8A4F-9B7A-126A836739F7}"/>
              </a:ext>
            </a:extLst>
          </p:cNvPr>
          <p:cNvPicPr>
            <a:picLocks noChangeAspect="1"/>
          </p:cNvPicPr>
          <p:nvPr/>
        </p:nvPicPr>
        <p:blipFill>
          <a:blip r:embed="rId4"/>
          <a:srcRect l="18095" r="12941" b="27143"/>
          <a:stretch>
            <a:fillRect/>
          </a:stretch>
        </p:blipFill>
        <p:spPr>
          <a:xfrm>
            <a:off x="620485" y="3606095"/>
            <a:ext cx="2917372" cy="30820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Picture 23">
            <a:extLst>
              <a:ext uri="{FF2B5EF4-FFF2-40B4-BE49-F238E27FC236}">
                <a16:creationId xmlns:a16="http://schemas.microsoft.com/office/drawing/2014/main" id="{EBB985B4-B544-8F91-D759-1AE0696C76A3}"/>
              </a:ext>
            </a:extLst>
          </p:cNvPr>
          <p:cNvPicPr>
            <a:picLocks noChangeAspect="1"/>
          </p:cNvPicPr>
          <p:nvPr/>
        </p:nvPicPr>
        <p:blipFill>
          <a:blip r:embed="rId5"/>
          <a:srcRect l="13554" t="3810" r="16137" b="21269"/>
          <a:stretch>
            <a:fillRect/>
          </a:stretch>
        </p:blipFill>
        <p:spPr>
          <a:xfrm>
            <a:off x="4036338" y="3606095"/>
            <a:ext cx="2169235" cy="30820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5" name="Picture 24">
            <a:extLst>
              <a:ext uri="{FF2B5EF4-FFF2-40B4-BE49-F238E27FC236}">
                <a16:creationId xmlns:a16="http://schemas.microsoft.com/office/drawing/2014/main" id="{904B59A3-8F6F-CDD0-BE69-62E955D745ED}"/>
              </a:ext>
            </a:extLst>
          </p:cNvPr>
          <p:cNvPicPr>
            <a:picLocks noChangeAspect="1"/>
          </p:cNvPicPr>
          <p:nvPr/>
        </p:nvPicPr>
        <p:blipFill>
          <a:blip r:embed="rId6"/>
          <a:srcRect l="20159" t="8532" r="3863" b="21746"/>
          <a:stretch>
            <a:fillRect/>
          </a:stretch>
        </p:blipFill>
        <p:spPr>
          <a:xfrm>
            <a:off x="6815573" y="3571813"/>
            <a:ext cx="2546995" cy="31163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00384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pouring water into a bucket&#10;&#10;Description automatically generated with low confidence">
            <a:extLst>
              <a:ext uri="{FF2B5EF4-FFF2-40B4-BE49-F238E27FC236}">
                <a16:creationId xmlns:a16="http://schemas.microsoft.com/office/drawing/2014/main" id="{7CDD3BBE-6D9F-87D6-576F-CCE1B8C4D382}"/>
              </a:ext>
            </a:extLst>
          </p:cNvPr>
          <p:cNvPicPr>
            <a:picLocks noChangeAspect="1"/>
          </p:cNvPicPr>
          <p:nvPr/>
        </p:nvPicPr>
        <p:blipFill rotWithShape="1">
          <a:blip r:embed="rId2">
            <a:extLst>
              <a:ext uri="{28A0092B-C50C-407E-A947-70E740481C1C}">
                <a14:useLocalDpi xmlns:a14="http://schemas.microsoft.com/office/drawing/2010/main" val="0"/>
              </a:ext>
            </a:extLst>
          </a:blip>
          <a:srcRect r="-4"/>
          <a:stretch/>
        </p:blipFill>
        <p:spPr>
          <a:xfrm>
            <a:off x="8274952" y="0"/>
            <a:ext cx="3913376" cy="3281569"/>
          </a:xfrm>
          <a:custGeom>
            <a:avLst/>
            <a:gdLst/>
            <a:ahLst/>
            <a:cxnLst/>
            <a:rect l="l" t="t" r="r" b="b"/>
            <a:pathLst>
              <a:path w="3913376" h="3281569">
                <a:moveTo>
                  <a:pt x="267865" y="0"/>
                </a:moveTo>
                <a:lnTo>
                  <a:pt x="3913376" y="0"/>
                </a:lnTo>
                <a:lnTo>
                  <a:pt x="3913376" y="2499938"/>
                </a:lnTo>
                <a:lnTo>
                  <a:pt x="3794714" y="2630499"/>
                </a:lnTo>
                <a:cubicBezTo>
                  <a:pt x="3392450" y="3032763"/>
                  <a:pt x="2836727" y="3281569"/>
                  <a:pt x="2222892" y="3281569"/>
                </a:cubicBezTo>
                <a:cubicBezTo>
                  <a:pt x="995223" y="3281569"/>
                  <a:pt x="0" y="2286346"/>
                  <a:pt x="0" y="1058677"/>
                </a:cubicBezTo>
                <a:cubicBezTo>
                  <a:pt x="0" y="751760"/>
                  <a:pt x="62202" y="459370"/>
                  <a:pt x="174686" y="193427"/>
                </a:cubicBezTo>
                <a:close/>
              </a:path>
            </a:pathLst>
          </a:custGeom>
        </p:spPr>
      </p:pic>
      <p:pic>
        <p:nvPicPr>
          <p:cNvPr id="6" name="Picture 5" descr="A picture containing ground, outdoor, tool&#10;&#10;Description automatically generated">
            <a:extLst>
              <a:ext uri="{FF2B5EF4-FFF2-40B4-BE49-F238E27FC236}">
                <a16:creationId xmlns:a16="http://schemas.microsoft.com/office/drawing/2014/main" id="{BBDC6E97-231D-C635-A4F1-66A7BA20DCC7}"/>
              </a:ext>
            </a:extLst>
          </p:cNvPr>
          <p:cNvPicPr>
            <a:picLocks noChangeAspect="1"/>
          </p:cNvPicPr>
          <p:nvPr/>
        </p:nvPicPr>
        <p:blipFill rotWithShape="1">
          <a:blip r:embed="rId3">
            <a:extLst>
              <a:ext uri="{28A0092B-C50C-407E-A947-70E740481C1C}">
                <a14:useLocalDpi xmlns:a14="http://schemas.microsoft.com/office/drawing/2010/main" val="0"/>
              </a:ext>
            </a:extLst>
          </a:blip>
          <a:srcRect r="-2"/>
          <a:stretch/>
        </p:blipFill>
        <p:spPr>
          <a:xfrm>
            <a:off x="9009416" y="4131546"/>
            <a:ext cx="3178912" cy="2726454"/>
          </a:xfrm>
          <a:custGeom>
            <a:avLst/>
            <a:gdLst/>
            <a:ahLst/>
            <a:cxnLst/>
            <a:rect l="l" t="t" r="r" b="b"/>
            <a:pathLst>
              <a:path w="3178912" h="2726454">
                <a:moveTo>
                  <a:pt x="1837818" y="0"/>
                </a:moveTo>
                <a:cubicBezTo>
                  <a:pt x="2345318" y="0"/>
                  <a:pt x="2804772" y="205705"/>
                  <a:pt x="3137352" y="538285"/>
                </a:cubicBezTo>
                <a:lnTo>
                  <a:pt x="3178912" y="584013"/>
                </a:lnTo>
                <a:lnTo>
                  <a:pt x="3178912" y="2726454"/>
                </a:lnTo>
                <a:lnTo>
                  <a:pt x="229483" y="2726454"/>
                </a:lnTo>
                <a:lnTo>
                  <a:pt x="221815" y="2713832"/>
                </a:lnTo>
                <a:cubicBezTo>
                  <a:pt x="80353" y="2453425"/>
                  <a:pt x="0" y="2155005"/>
                  <a:pt x="0" y="1837818"/>
                </a:cubicBezTo>
                <a:cubicBezTo>
                  <a:pt x="0" y="822819"/>
                  <a:pt x="822819" y="0"/>
                  <a:pt x="1837818" y="0"/>
                </a:cubicBezTo>
                <a:close/>
              </a:path>
            </a:pathLst>
          </a:custGeom>
        </p:spPr>
      </p:pic>
      <p:sp>
        <p:nvSpPr>
          <p:cNvPr id="7" name="Rectangle 5">
            <a:extLst>
              <a:ext uri="{FF2B5EF4-FFF2-40B4-BE49-F238E27FC236}">
                <a16:creationId xmlns:a16="http://schemas.microsoft.com/office/drawing/2014/main" id="{70E3C360-BEE2-4808-3676-DCF2EFEBED1E}"/>
              </a:ext>
            </a:extLst>
          </p:cNvPr>
          <p:cNvSpPr>
            <a:spLocks noChangeArrowheads="1"/>
          </p:cNvSpPr>
          <p:nvPr/>
        </p:nvSpPr>
        <p:spPr bwMode="auto">
          <a:xfrm>
            <a:off x="812126" y="1114230"/>
            <a:ext cx="4509236" cy="1139139"/>
          </a:xfrm>
          <a:prstGeom prst="rect">
            <a:avLst/>
          </a:prstGeom>
        </p:spPr>
        <p:txBody>
          <a:bodyPr vert="horz" lIns="91440" tIns="45720" rIns="91440" bIns="45720" rtlCol="0" anchor="ctr">
            <a:norm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90000"/>
              </a:lnSpc>
              <a:spcBef>
                <a:spcPct val="0"/>
              </a:spcBef>
              <a:spcAft>
                <a:spcPts val="600"/>
              </a:spcAft>
              <a:buClrTx/>
              <a:buSzTx/>
              <a:buFontTx/>
              <a:buNone/>
              <a:tabLst/>
              <a:defRPr/>
            </a:pPr>
            <a:endParaRPr kumimoji="0" lang="en-US" sz="3600" b="1" i="0" u="none" strike="noStrike" kern="1200" cap="none" spc="0" normalizeH="0" baseline="0" noProof="0">
              <a:ln>
                <a:noFill/>
              </a:ln>
              <a:effectLst/>
              <a:uLnTx/>
              <a:uFillTx/>
              <a:latin typeface="Calibri Light"/>
              <a:ea typeface="+mn-ea"/>
              <a:cs typeface="Arial" panose="020B0604020202020204" pitchFamily="34" charset="0"/>
            </a:endParaRPr>
          </a:p>
        </p:txBody>
      </p:sp>
      <p:pic>
        <p:nvPicPr>
          <p:cNvPr id="8" name="Picture 7" descr="A picture containing person&#10;&#10;Description automatically generated">
            <a:extLst>
              <a:ext uri="{FF2B5EF4-FFF2-40B4-BE49-F238E27FC236}">
                <a16:creationId xmlns:a16="http://schemas.microsoft.com/office/drawing/2014/main" id="{ED63FF0D-EB9F-7088-AE70-8CC43E56048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263776" y="160534"/>
            <a:ext cx="2363682" cy="2363682"/>
          </a:xfrm>
          <a:custGeom>
            <a:avLst/>
            <a:gdLst/>
            <a:ahLst/>
            <a:cxnLst/>
            <a:rect l="l" t="t" r="r" b="b"/>
            <a:pathLst>
              <a:path w="1956816" h="1956816">
                <a:moveTo>
                  <a:pt x="978408" y="0"/>
                </a:moveTo>
                <a:cubicBezTo>
                  <a:pt x="1518768" y="0"/>
                  <a:pt x="1956816" y="438048"/>
                  <a:pt x="1956816" y="978408"/>
                </a:cubicBezTo>
                <a:cubicBezTo>
                  <a:pt x="1956816" y="1518768"/>
                  <a:pt x="1518768" y="1956816"/>
                  <a:pt x="978408" y="1956816"/>
                </a:cubicBezTo>
                <a:cubicBezTo>
                  <a:pt x="438048" y="1956816"/>
                  <a:pt x="0" y="1518768"/>
                  <a:pt x="0" y="978408"/>
                </a:cubicBezTo>
                <a:cubicBezTo>
                  <a:pt x="0" y="438048"/>
                  <a:pt x="438048" y="0"/>
                  <a:pt x="978408" y="0"/>
                </a:cubicBezTo>
                <a:close/>
              </a:path>
            </a:pathLst>
          </a:custGeom>
        </p:spPr>
      </p:pic>
      <p:pic>
        <p:nvPicPr>
          <p:cNvPr id="9" name="Picture 8" descr="A picture containing ground, person, outdoor&#10;&#10;Description automatically generated">
            <a:extLst>
              <a:ext uri="{FF2B5EF4-FFF2-40B4-BE49-F238E27FC236}">
                <a16:creationId xmlns:a16="http://schemas.microsoft.com/office/drawing/2014/main" id="{9934CD1A-B5B9-963E-9877-7AEE0F394654}"/>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929563" y="2685840"/>
            <a:ext cx="2632394" cy="2632394"/>
          </a:xfrm>
          <a:custGeom>
            <a:avLst/>
            <a:gdLst/>
            <a:ahLst/>
            <a:cxnLst/>
            <a:rect l="l" t="t" r="r" b="b"/>
            <a:pathLst>
              <a:path w="2834640" h="2834640">
                <a:moveTo>
                  <a:pt x="1417320" y="0"/>
                </a:moveTo>
                <a:cubicBezTo>
                  <a:pt x="2200084" y="0"/>
                  <a:pt x="2834640" y="634556"/>
                  <a:pt x="2834640" y="1417320"/>
                </a:cubicBezTo>
                <a:cubicBezTo>
                  <a:pt x="2834640" y="2200084"/>
                  <a:pt x="2200084" y="2834640"/>
                  <a:pt x="1417320" y="2834640"/>
                </a:cubicBezTo>
                <a:cubicBezTo>
                  <a:pt x="634556" y="2834640"/>
                  <a:pt x="0" y="2200084"/>
                  <a:pt x="0" y="1417320"/>
                </a:cubicBezTo>
                <a:cubicBezTo>
                  <a:pt x="0" y="634556"/>
                  <a:pt x="634556" y="0"/>
                  <a:pt x="1417320" y="0"/>
                </a:cubicBezTo>
                <a:close/>
              </a:path>
            </a:pathLst>
          </a:custGeom>
        </p:spPr>
      </p:pic>
      <p:pic>
        <p:nvPicPr>
          <p:cNvPr id="10" name="Picture 9" descr="A group of people standing outside&#10;&#10;Description automatically generated with medium confidence">
            <a:extLst>
              <a:ext uri="{FF2B5EF4-FFF2-40B4-BE49-F238E27FC236}">
                <a16:creationId xmlns:a16="http://schemas.microsoft.com/office/drawing/2014/main" id="{D134DF97-33EB-A37F-78AC-784EF31E56C9}"/>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144110" y="4769538"/>
            <a:ext cx="3613640" cy="1910520"/>
          </a:xfrm>
          <a:custGeom>
            <a:avLst/>
            <a:gdLst/>
            <a:ahLst/>
            <a:cxnLst/>
            <a:rect l="l" t="t" r="r" b="b"/>
            <a:pathLst>
              <a:path w="3950208" h="2088462">
                <a:moveTo>
                  <a:pt x="1975104" y="0"/>
                </a:moveTo>
                <a:cubicBezTo>
                  <a:pt x="3065924" y="0"/>
                  <a:pt x="3950208" y="884284"/>
                  <a:pt x="3950208" y="1975104"/>
                </a:cubicBezTo>
                <a:lnTo>
                  <a:pt x="3944484" y="2088462"/>
                </a:lnTo>
                <a:lnTo>
                  <a:pt x="5724" y="2088462"/>
                </a:lnTo>
                <a:lnTo>
                  <a:pt x="0" y="1975104"/>
                </a:lnTo>
                <a:cubicBezTo>
                  <a:pt x="0" y="884284"/>
                  <a:pt x="884284" y="0"/>
                  <a:pt x="1975104" y="0"/>
                </a:cubicBezTo>
                <a:close/>
              </a:path>
            </a:pathLst>
          </a:custGeom>
        </p:spPr>
      </p:pic>
      <p:sp>
        <p:nvSpPr>
          <p:cNvPr id="11" name="Title 1">
            <a:extLst>
              <a:ext uri="{FF2B5EF4-FFF2-40B4-BE49-F238E27FC236}">
                <a16:creationId xmlns:a16="http://schemas.microsoft.com/office/drawing/2014/main" id="{0D5AA041-272F-E8E3-3D2E-AA17F6569899}"/>
              </a:ext>
            </a:extLst>
          </p:cNvPr>
          <p:cNvSpPr txBox="1">
            <a:spLocks/>
          </p:cNvSpPr>
          <p:nvPr/>
        </p:nvSpPr>
        <p:spPr>
          <a:xfrm>
            <a:off x="383325" y="2088463"/>
            <a:ext cx="4938037" cy="21406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Aft>
                <a:spcPts val="738"/>
              </a:spcAft>
            </a:pPr>
            <a:r>
              <a:rPr lang="en-US" sz="7200" b="1" dirty="0">
                <a:solidFill>
                  <a:srgbClr val="7B1D20"/>
                </a:solidFill>
              </a:rPr>
              <a:t>Thank You</a:t>
            </a:r>
          </a:p>
        </p:txBody>
      </p:sp>
    </p:spTree>
    <p:extLst>
      <p:ext uri="{BB962C8B-B14F-4D97-AF65-F5344CB8AC3E}">
        <p14:creationId xmlns:p14="http://schemas.microsoft.com/office/powerpoint/2010/main" val="3410836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19</a:t>
            </a:fld>
            <a:endParaRPr lang="en-IN" altLang="en-US" sz="1200" dirty="0">
              <a:solidFill>
                <a:srgbClr val="898989"/>
              </a:solidFill>
            </a:endParaRPr>
          </a:p>
        </p:txBody>
      </p:sp>
      <p:graphicFrame>
        <p:nvGraphicFramePr>
          <p:cNvPr id="3" name="Table 2">
            <a:extLst>
              <a:ext uri="{FF2B5EF4-FFF2-40B4-BE49-F238E27FC236}">
                <a16:creationId xmlns:a16="http://schemas.microsoft.com/office/drawing/2014/main" id="{088DADFB-0F5A-0F0D-3EF4-19E0E7B6A54A}"/>
              </a:ext>
            </a:extLst>
          </p:cNvPr>
          <p:cNvGraphicFramePr>
            <a:graphicFrameLocks noGrp="1"/>
          </p:cNvGraphicFramePr>
          <p:nvPr/>
        </p:nvGraphicFramePr>
        <p:xfrm>
          <a:off x="8181878" y="833462"/>
          <a:ext cx="3684773" cy="5661981"/>
        </p:xfrm>
        <a:graphic>
          <a:graphicData uri="http://schemas.openxmlformats.org/drawingml/2006/table">
            <a:tbl>
              <a:tblPr firstRow="1" bandRow="1">
                <a:tableStyleId>{5940675A-B579-460E-94D1-54222C63F5DA}</a:tableStyleId>
              </a:tblPr>
              <a:tblGrid>
                <a:gridCol w="1538017">
                  <a:extLst>
                    <a:ext uri="{9D8B030D-6E8A-4147-A177-3AD203B41FA5}">
                      <a16:colId xmlns:a16="http://schemas.microsoft.com/office/drawing/2014/main" val="3451243746"/>
                    </a:ext>
                  </a:extLst>
                </a:gridCol>
                <a:gridCol w="1395466">
                  <a:extLst>
                    <a:ext uri="{9D8B030D-6E8A-4147-A177-3AD203B41FA5}">
                      <a16:colId xmlns:a16="http://schemas.microsoft.com/office/drawing/2014/main" val="958480211"/>
                    </a:ext>
                  </a:extLst>
                </a:gridCol>
                <a:gridCol w="751290">
                  <a:extLst>
                    <a:ext uri="{9D8B030D-6E8A-4147-A177-3AD203B41FA5}">
                      <a16:colId xmlns:a16="http://schemas.microsoft.com/office/drawing/2014/main" val="640484393"/>
                    </a:ext>
                  </a:extLst>
                </a:gridCol>
              </a:tblGrid>
              <a:tr h="2742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kern="1200" dirty="0">
                          <a:solidFill>
                            <a:schemeClr val="dk1"/>
                          </a:solidFill>
                          <a:latin typeface="+mn-lt"/>
                          <a:ea typeface="+mn-ea"/>
                          <a:cs typeface="+mn-cs"/>
                        </a:rPr>
                        <a:t>Contractor:</a:t>
                      </a:r>
                      <a:r>
                        <a:rPr lang="fr-FR" sz="1100" kern="1200" dirty="0">
                          <a:solidFill>
                            <a:schemeClr val="dk1"/>
                          </a:solidFill>
                          <a:latin typeface="+mn-lt"/>
                          <a:ea typeface="+mn-ea"/>
                          <a:cs typeface="+mn-cs"/>
                        </a:rPr>
                        <a:t> </a:t>
                      </a:r>
                      <a:r>
                        <a:rPr lang="en-US" sz="1100" kern="1200" dirty="0">
                          <a:solidFill>
                            <a:schemeClr val="dk1"/>
                          </a:solidFill>
                          <a:latin typeface="+mn-lt"/>
                          <a:ea typeface="+mn-ea"/>
                          <a:cs typeface="+mn-cs"/>
                        </a:rPr>
                        <a:t>LCC, Ahmedabad</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35599822"/>
                  </a:ext>
                </a:extLst>
              </a:tr>
              <a:tr h="2742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Schedule Start Date :  </a:t>
                      </a:r>
                      <a:r>
                        <a:rPr lang="en-IN" sz="1100" b="0" kern="1200" dirty="0">
                          <a:solidFill>
                            <a:schemeClr val="tx1"/>
                          </a:solidFill>
                          <a:latin typeface="+mn-lt"/>
                          <a:ea typeface="+mn-ea"/>
                          <a:cs typeface="+mn-cs"/>
                        </a:rPr>
                        <a:t>13-01-2021</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734496763"/>
                  </a:ext>
                </a:extLst>
              </a:tr>
              <a:tr h="274227">
                <a:tc gridSpan="3">
                  <a:txBody>
                    <a:bodyPr/>
                    <a:lstStyle/>
                    <a:p>
                      <a:pPr marL="0" algn="l" defTabSz="914400" rtl="0" eaLnBrk="1" fontAlgn="ctr" latinLnBrk="0" hangingPunct="1"/>
                      <a:r>
                        <a:rPr lang="en-IN" sz="1100" b="1" kern="1200" dirty="0">
                          <a:solidFill>
                            <a:schemeClr val="tx1"/>
                          </a:solidFill>
                          <a:latin typeface="+mn-lt"/>
                          <a:ea typeface="+mn-ea"/>
                          <a:cs typeface="+mn-cs"/>
                        </a:rPr>
                        <a:t>Scheduled Completion Date : </a:t>
                      </a:r>
                      <a:r>
                        <a:rPr lang="en-IN" sz="1100" b="0" kern="1200" dirty="0">
                          <a:solidFill>
                            <a:schemeClr val="tx1"/>
                          </a:solidFill>
                          <a:latin typeface="+mn-lt"/>
                          <a:ea typeface="+mn-ea"/>
                          <a:cs typeface="+mn-cs"/>
                        </a:rPr>
                        <a:t>12-01-2023</a:t>
                      </a:r>
                      <a:endParaRPr lang="en-IN" sz="1100" b="1" kern="1200" dirty="0">
                        <a:solidFill>
                          <a:schemeClr val="tx1"/>
                        </a:solidFill>
                        <a:latin typeface="+mn-lt"/>
                        <a:ea typeface="+mn-ea"/>
                        <a:cs typeface="+mn-cs"/>
                      </a:endParaRP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726565193"/>
                  </a:ext>
                </a:extLst>
              </a:tr>
              <a:tr h="274227">
                <a:tc grid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Date of Completion :  </a:t>
                      </a:r>
                      <a:r>
                        <a:rPr lang="en-IN" sz="1100" b="0" kern="1200" dirty="0">
                          <a:solidFill>
                            <a:schemeClr val="tx1"/>
                          </a:solidFill>
                          <a:latin typeface="+mn-lt"/>
                          <a:ea typeface="+mn-ea"/>
                          <a:cs typeface="+mn-cs"/>
                        </a:rPr>
                        <a:t>16-11-2024</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225361431"/>
                  </a:ext>
                </a:extLst>
              </a:tr>
              <a:tr h="2742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AA Cost (Rs Cr) :  </a:t>
                      </a:r>
                      <a:r>
                        <a:rPr lang="en-IN" sz="1100" dirty="0"/>
                        <a:t>109.50</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915118712"/>
                  </a:ext>
                </a:extLst>
              </a:tr>
              <a:tr h="2742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Agreement Cost (Rs Cr) : </a:t>
                      </a:r>
                      <a:r>
                        <a:rPr lang="en-IN" sz="1100" b="0" dirty="0"/>
                        <a:t>84.41</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530887"/>
                  </a:ext>
                </a:extLst>
              </a:tr>
              <a:tr h="2742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Blocks: </a:t>
                      </a:r>
                      <a:r>
                        <a:rPr lang="sv-SE" sz="1100" b="0" kern="1200" dirty="0">
                          <a:solidFill>
                            <a:schemeClr val="tx1"/>
                          </a:solidFill>
                          <a:latin typeface="+mn-lt"/>
                          <a:ea typeface="+mn-ea"/>
                          <a:cs typeface="+mn-cs"/>
                        </a:rPr>
                        <a:t>Badnawar (40),Sardarpur (39)</a:t>
                      </a:r>
                      <a:r>
                        <a:rPr lang="en-IN" sz="1100" b="0" kern="1200" dirty="0">
                          <a:solidFill>
                            <a:schemeClr val="tx1"/>
                          </a:solidFill>
                          <a:latin typeface="+mn-lt"/>
                          <a:ea typeface="+mn-ea"/>
                          <a:cs typeface="+mn-cs"/>
                        </a:rPr>
                        <a:t> </a:t>
                      </a:r>
                      <a:r>
                        <a:rPr lang="en-IN" sz="1100" b="1" kern="1200" dirty="0">
                          <a:solidFill>
                            <a:schemeClr val="tx1"/>
                          </a:solidFill>
                          <a:latin typeface="+mn-lt"/>
                          <a:ea typeface="+mn-ea"/>
                          <a:cs typeface="+mn-cs"/>
                        </a:rPr>
                        <a:t>Total:  79</a:t>
                      </a:r>
                      <a:endParaRPr lang="en-IN" sz="1100" b="1" dirty="0"/>
                    </a:p>
                  </a:txBody>
                  <a:tcPr/>
                </a:tc>
                <a:tc hMerge="1">
                  <a:txBody>
                    <a:bodyPr/>
                    <a:lstStyle/>
                    <a:p>
                      <a:endParaRPr lang="en-IN"/>
                    </a:p>
                  </a:txBody>
                  <a:tcPr/>
                </a:tc>
                <a:tc hMerge="1">
                  <a:txBody>
                    <a:bodyPr/>
                    <a:lstStyle/>
                    <a:p>
                      <a:endParaRPr lang="en-IN" dirty="0"/>
                    </a:p>
                  </a:txBody>
                  <a:tcPr/>
                </a:tc>
                <a:extLst>
                  <a:ext uri="{0D108BD9-81ED-4DB2-BD59-A6C34878D82A}">
                    <a16:rowId xmlns:a16="http://schemas.microsoft.com/office/drawing/2014/main" val="2536245228"/>
                  </a:ext>
                </a:extLst>
              </a:tr>
              <a:tr h="2742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Physical Progress :  </a:t>
                      </a:r>
                      <a:r>
                        <a:rPr lang="en-IN" sz="1100" dirty="0"/>
                        <a:t>Completed</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448996849"/>
                  </a:ext>
                </a:extLst>
              </a:tr>
              <a:tr h="2742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Financial Progress :  </a:t>
                      </a:r>
                      <a:r>
                        <a:rPr lang="en-IN" sz="1100" dirty="0"/>
                        <a:t>Completed</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56536288"/>
                  </a:ext>
                </a:extLst>
              </a:tr>
              <a:tr h="274227">
                <a:tc>
                  <a:txBody>
                    <a:bodyPr/>
                    <a:lstStyle/>
                    <a:p>
                      <a:pPr algn="ctr"/>
                      <a:r>
                        <a:rPr lang="en-IN" sz="1100" b="1" dirty="0"/>
                        <a:t>Component</a:t>
                      </a:r>
                    </a:p>
                  </a:txBody>
                  <a:tcPr anchor="ctr">
                    <a:solidFill>
                      <a:schemeClr val="bg1">
                        <a:lumMod val="85000"/>
                      </a:schemeClr>
                    </a:solidFill>
                  </a:tcPr>
                </a:tc>
                <a:tc>
                  <a:txBody>
                    <a:bodyPr/>
                    <a:lstStyle/>
                    <a:p>
                      <a:pPr algn="ctr"/>
                      <a:r>
                        <a:rPr lang="en-IN" sz="1100" b="1" dirty="0"/>
                        <a:t>Approved</a:t>
                      </a:r>
                    </a:p>
                  </a:txBody>
                  <a:tcPr anchor="ctr">
                    <a:solidFill>
                      <a:schemeClr val="bg1">
                        <a:lumMod val="85000"/>
                      </a:schemeClr>
                    </a:solidFill>
                  </a:tcPr>
                </a:tc>
                <a:tc>
                  <a:txBody>
                    <a:bodyPr/>
                    <a:lstStyle/>
                    <a:p>
                      <a:pPr algn="ctr"/>
                      <a:r>
                        <a:rPr lang="en-IN" sz="1100" b="1" dirty="0"/>
                        <a:t>Executed</a:t>
                      </a:r>
                    </a:p>
                  </a:txBody>
                  <a:tcPr anchor="ctr">
                    <a:solidFill>
                      <a:schemeClr val="bg1">
                        <a:lumMod val="85000"/>
                      </a:schemeClr>
                    </a:solidFill>
                  </a:tcPr>
                </a:tc>
                <a:extLst>
                  <a:ext uri="{0D108BD9-81ED-4DB2-BD59-A6C34878D82A}">
                    <a16:rowId xmlns:a16="http://schemas.microsoft.com/office/drawing/2014/main" val="2914998429"/>
                  </a:ext>
                </a:extLst>
              </a:tr>
              <a:tr h="451668">
                <a:tc>
                  <a:txBody>
                    <a:bodyPr/>
                    <a:lstStyle/>
                    <a:p>
                      <a:pPr algn="l" rtl="0" fontAlgn="ctr"/>
                      <a:r>
                        <a:rPr lang="en-IN" sz="1100" b="1" u="none" strike="noStrike" kern="1200" dirty="0">
                          <a:solidFill>
                            <a:schemeClr val="tx1"/>
                          </a:solidFill>
                          <a:effectLst/>
                        </a:rPr>
                        <a:t>Intake Well (15.90 MLD)</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 nos.</a:t>
                      </a:r>
                    </a:p>
                  </a:txBody>
                  <a:tcPr marL="3303" marR="3303" marT="3303" marB="0"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100%</a:t>
                      </a:r>
                    </a:p>
                  </a:txBody>
                  <a:tcPr marL="3303" marR="3303" marT="3303" marB="0" anchor="ctr"/>
                </a:tc>
                <a:extLst>
                  <a:ext uri="{0D108BD9-81ED-4DB2-BD59-A6C34878D82A}">
                    <a16:rowId xmlns:a16="http://schemas.microsoft.com/office/drawing/2014/main" val="1295441525"/>
                  </a:ext>
                </a:extLst>
              </a:tr>
              <a:tr h="274227">
                <a:tc>
                  <a:txBody>
                    <a:bodyPr/>
                    <a:lstStyle/>
                    <a:p>
                      <a:pPr algn="l" rtl="0" fontAlgn="ctr"/>
                      <a:r>
                        <a:rPr lang="en-IN" sz="1100" b="1" u="none" strike="noStrike" kern="1200" dirty="0">
                          <a:solidFill>
                            <a:schemeClr val="tx1"/>
                          </a:solidFill>
                          <a:effectLst/>
                        </a:rPr>
                        <a:t>RWPM</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2.01 km</a:t>
                      </a:r>
                    </a:p>
                  </a:txBody>
                  <a:tcPr marL="3303" marR="3303" marT="3303" marB="0"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100%</a:t>
                      </a:r>
                    </a:p>
                  </a:txBody>
                  <a:tcPr marL="3303" marR="3303" marT="3303" marB="0" anchor="ctr"/>
                </a:tc>
                <a:extLst>
                  <a:ext uri="{0D108BD9-81ED-4DB2-BD59-A6C34878D82A}">
                    <a16:rowId xmlns:a16="http://schemas.microsoft.com/office/drawing/2014/main" val="111711622"/>
                  </a:ext>
                </a:extLst>
              </a:tr>
              <a:tr h="274227">
                <a:tc>
                  <a:txBody>
                    <a:bodyPr/>
                    <a:lstStyle/>
                    <a:p>
                      <a:pPr marL="0" algn="l" defTabSz="914400" rtl="0" eaLnBrk="1" fontAlgn="ctr" latinLnBrk="0" hangingPunct="1"/>
                      <a:r>
                        <a:rPr lang="en-US" sz="1100" b="1" u="none" strike="noStrike" kern="1200" dirty="0">
                          <a:solidFill>
                            <a:schemeClr val="tx1"/>
                          </a:solidFill>
                          <a:effectLst/>
                          <a:latin typeface="+mn-lt"/>
                          <a:ea typeface="+mn-ea"/>
                          <a:cs typeface="+mn-cs"/>
                        </a:rPr>
                        <a:t>WTP (12.51 MLD)</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 nos.</a:t>
                      </a:r>
                    </a:p>
                  </a:txBody>
                  <a:tcPr marL="3303" marR="3303" marT="3303" marB="0"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100%</a:t>
                      </a:r>
                    </a:p>
                  </a:txBody>
                  <a:tcPr marL="3303" marR="3303" marT="3303" marB="0" anchor="ctr"/>
                </a:tc>
                <a:extLst>
                  <a:ext uri="{0D108BD9-81ED-4DB2-BD59-A6C34878D82A}">
                    <a16:rowId xmlns:a16="http://schemas.microsoft.com/office/drawing/2014/main" val="1908704079"/>
                  </a:ext>
                </a:extLst>
              </a:tr>
              <a:tr h="274227">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CWPM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149.47 km</a:t>
                      </a:r>
                    </a:p>
                  </a:txBody>
                  <a:tcPr marL="3303" marR="3303" marT="3303" marB="0"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100%</a:t>
                      </a:r>
                    </a:p>
                  </a:txBody>
                  <a:tcPr marL="3303" marR="3303" marT="3303" marB="0" anchor="ctr"/>
                </a:tc>
                <a:extLst>
                  <a:ext uri="{0D108BD9-81ED-4DB2-BD59-A6C34878D82A}">
                    <a16:rowId xmlns:a16="http://schemas.microsoft.com/office/drawing/2014/main" val="621565111"/>
                  </a:ext>
                </a:extLst>
              </a:tr>
              <a:tr h="274227">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CWGM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0</a:t>
                      </a:r>
                    </a:p>
                  </a:txBody>
                  <a:tcPr marL="3303" marR="3303" marT="3303" marB="0"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N.A.</a:t>
                      </a:r>
                    </a:p>
                  </a:txBody>
                  <a:tcPr marL="3303" marR="3303" marT="3303" marB="0" anchor="ctr"/>
                </a:tc>
                <a:extLst>
                  <a:ext uri="{0D108BD9-81ED-4DB2-BD59-A6C34878D82A}">
                    <a16:rowId xmlns:a16="http://schemas.microsoft.com/office/drawing/2014/main" val="3678303837"/>
                  </a:ext>
                </a:extLst>
              </a:tr>
              <a:tr h="274227">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OHSR's</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33 nos.</a:t>
                      </a:r>
                    </a:p>
                  </a:txBody>
                  <a:tcPr marL="3303" marR="3303" marT="3303" marB="0"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100%</a:t>
                      </a:r>
                    </a:p>
                  </a:txBody>
                  <a:tcPr marL="3303" marR="3303" marT="3303" marB="0" anchor="ctr"/>
                </a:tc>
                <a:extLst>
                  <a:ext uri="{0D108BD9-81ED-4DB2-BD59-A6C34878D82A}">
                    <a16:rowId xmlns:a16="http://schemas.microsoft.com/office/drawing/2014/main" val="523828553"/>
                  </a:ext>
                </a:extLst>
              </a:tr>
              <a:tr h="274227">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Distribution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465.60 km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100%</a:t>
                      </a:r>
                    </a:p>
                  </a:txBody>
                  <a:tcPr marL="9525" marR="9525" marT="9525" marB="0" anchor="ctr"/>
                </a:tc>
                <a:extLst>
                  <a:ext uri="{0D108BD9-81ED-4DB2-BD59-A6C34878D82A}">
                    <a16:rowId xmlns:a16="http://schemas.microsoft.com/office/drawing/2014/main" val="265257824"/>
                  </a:ext>
                </a:extLst>
              </a:tr>
              <a:tr h="274227">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Road Restoration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91.17 km</a:t>
                      </a:r>
                    </a:p>
                  </a:txBody>
                  <a:tcPr marL="3303" marR="3303" marT="3303" marB="0"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100%</a:t>
                      </a:r>
                    </a:p>
                  </a:txBody>
                  <a:tcPr marL="3303" marR="3303" marT="3303" marB="0" anchor="ctr"/>
                </a:tc>
                <a:extLst>
                  <a:ext uri="{0D108BD9-81ED-4DB2-BD59-A6C34878D82A}">
                    <a16:rowId xmlns:a16="http://schemas.microsoft.com/office/drawing/2014/main" val="1718454194"/>
                  </a:ext>
                </a:extLst>
              </a:tr>
              <a:tr h="274227">
                <a:tc>
                  <a:txBody>
                    <a:bodyPr/>
                    <a:lstStyle/>
                    <a:p>
                      <a:r>
                        <a:rPr lang="en-IN" sz="1100" b="1" dirty="0"/>
                        <a:t>HGJ</a:t>
                      </a:r>
                    </a:p>
                  </a:txBody>
                  <a:tcPr/>
                </a:tc>
                <a:tc>
                  <a:txBody>
                    <a:bodyPr/>
                    <a:lstStyle/>
                    <a:p>
                      <a:pPr algn="ctr"/>
                      <a:r>
                        <a:rPr lang="en-IN" sz="1100" b="0" u="none" strike="noStrike" kern="1200" dirty="0">
                          <a:solidFill>
                            <a:schemeClr val="tx1"/>
                          </a:solidFill>
                          <a:effectLst/>
                          <a:latin typeface="+mn-lt"/>
                          <a:ea typeface="+mn-ea"/>
                          <a:cs typeface="+mn-cs"/>
                        </a:rPr>
                        <a:t>74 nos.</a:t>
                      </a:r>
                    </a:p>
                  </a:txBody>
                  <a:tcPr anchor="ctr"/>
                </a:tc>
                <a:tc>
                  <a:txBody>
                    <a:bodyPr/>
                    <a:lstStyle/>
                    <a:p>
                      <a:pPr algn="ctr"/>
                      <a:r>
                        <a:rPr lang="en-IN" sz="1100" b="0" u="none" strike="noStrike" kern="1200" dirty="0">
                          <a:solidFill>
                            <a:schemeClr val="tx1"/>
                          </a:solidFill>
                          <a:effectLst/>
                          <a:latin typeface="+mn-lt"/>
                          <a:ea typeface="+mn-ea"/>
                          <a:cs typeface="+mn-cs"/>
                        </a:rPr>
                        <a:t>13 nos.</a:t>
                      </a:r>
                    </a:p>
                  </a:txBody>
                  <a:tcPr anchor="ctr"/>
                </a:tc>
                <a:extLst>
                  <a:ext uri="{0D108BD9-81ED-4DB2-BD59-A6C34878D82A}">
                    <a16:rowId xmlns:a16="http://schemas.microsoft.com/office/drawing/2014/main" val="1625300853"/>
                  </a:ext>
                </a:extLst>
              </a:tr>
              <a:tr h="2742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Water Supply Started Villages : </a:t>
                      </a:r>
                      <a:r>
                        <a:rPr lang="en-IN" sz="1100" b="0" dirty="0"/>
                        <a:t>79</a:t>
                      </a:r>
                    </a:p>
                  </a:txBody>
                  <a:tcPr/>
                </a:tc>
                <a:tc hMerge="1">
                  <a:txBody>
                    <a:bodyPr/>
                    <a:lstStyle/>
                    <a:p>
                      <a:endParaRPr lang="en-IN" sz="1100" b="1" dirty="0"/>
                    </a:p>
                  </a:txBody>
                  <a:tcPr/>
                </a:tc>
                <a:tc hMerge="1">
                  <a:txBody>
                    <a:bodyPr/>
                    <a:lstStyle/>
                    <a:p>
                      <a:endParaRPr lang="en-IN" sz="1100" b="1" dirty="0"/>
                    </a:p>
                  </a:txBody>
                  <a:tcPr/>
                </a:tc>
                <a:extLst>
                  <a:ext uri="{0D108BD9-81ED-4DB2-BD59-A6C34878D82A}">
                    <a16:rowId xmlns:a16="http://schemas.microsoft.com/office/drawing/2014/main" val="3538155975"/>
                  </a:ext>
                </a:extLst>
              </a:tr>
            </a:tbl>
          </a:graphicData>
        </a:graphic>
      </p:graphicFrame>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err="1">
                <a:latin typeface="+mn-lt"/>
                <a:cs typeface="Kokila"/>
              </a:rPr>
              <a:t>Rajond</a:t>
            </a:r>
            <a:r>
              <a:rPr lang="en-IN" sz="3600" b="1" dirty="0">
                <a:latin typeface="+mn-lt"/>
                <a:cs typeface="Kokila"/>
              </a:rPr>
              <a:t> MVS : Map</a:t>
            </a:r>
          </a:p>
        </p:txBody>
      </p:sp>
      <p:pic>
        <p:nvPicPr>
          <p:cNvPr id="4" name="Picture 3">
            <a:extLst>
              <a:ext uri="{FF2B5EF4-FFF2-40B4-BE49-F238E27FC236}">
                <a16:creationId xmlns:a16="http://schemas.microsoft.com/office/drawing/2014/main" id="{3785C29D-DE99-6563-B220-B9990F831B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555" y="776353"/>
            <a:ext cx="8116991" cy="5945121"/>
          </a:xfrm>
          <a:prstGeom prst="rect">
            <a:avLst/>
          </a:prstGeom>
        </p:spPr>
      </p:pic>
      <p:sp>
        <p:nvSpPr>
          <p:cNvPr id="6" name="Rectangle: Rounded Corners 5">
            <a:hlinkClick r:id="rId3" action="ppaction://hlinksldjump"/>
            <a:extLst>
              <a:ext uri="{FF2B5EF4-FFF2-40B4-BE49-F238E27FC236}">
                <a16:creationId xmlns:a16="http://schemas.microsoft.com/office/drawing/2014/main" id="{4295FCBC-5F1D-B75A-92B3-78C89D4E9286}"/>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
        <p:nvSpPr>
          <p:cNvPr id="2" name="Rectangle: Rounded Corners 1">
            <a:hlinkClick r:id="rId4" action="ppaction://hlinksldjump"/>
            <a:extLst>
              <a:ext uri="{FF2B5EF4-FFF2-40B4-BE49-F238E27FC236}">
                <a16:creationId xmlns:a16="http://schemas.microsoft.com/office/drawing/2014/main" id="{9A7006AE-3284-6F44-29E5-C267A85240A3}"/>
              </a:ext>
            </a:extLst>
          </p:cNvPr>
          <p:cNvSpPr/>
          <p:nvPr/>
        </p:nvSpPr>
        <p:spPr>
          <a:xfrm>
            <a:off x="10122195" y="6495443"/>
            <a:ext cx="765119" cy="243244"/>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Details</a:t>
            </a:r>
            <a:endParaRPr lang="en-IN" dirty="0"/>
          </a:p>
        </p:txBody>
      </p:sp>
    </p:spTree>
    <p:extLst>
      <p:ext uri="{BB962C8B-B14F-4D97-AF65-F5344CB8AC3E}">
        <p14:creationId xmlns:p14="http://schemas.microsoft.com/office/powerpoint/2010/main" val="1877479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6C426-3FE7-D25A-6406-147CC0C0F48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69484DB3-10DC-D616-18B8-78D7CE58A677}"/>
              </a:ext>
            </a:extLst>
          </p:cNvPr>
          <p:cNvSpPr>
            <a:spLocks noChangeArrowheads="1"/>
          </p:cNvSpPr>
          <p:nvPr/>
        </p:nvSpPr>
        <p:spPr bwMode="auto">
          <a:xfrm>
            <a:off x="3709" y="0"/>
            <a:ext cx="12188291" cy="646331"/>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456971">
              <a:defRPr/>
            </a:pPr>
            <a:r>
              <a:rPr lang="en-IN" sz="3600" b="1" dirty="0">
                <a:solidFill>
                  <a:prstClr val="black"/>
                </a:solidFill>
                <a:latin typeface="Calibri" panose="020F0502020204030204" pitchFamily="34" charset="0"/>
                <a:ea typeface="Calibri" panose="020F0502020204030204" pitchFamily="34" charset="0"/>
                <a:cs typeface="Calibri" panose="020F0502020204030204" pitchFamily="34" charset="0"/>
              </a:rPr>
              <a:t>Progress since launch of Jal Jeevan Mission in District Dhar</a:t>
            </a:r>
          </a:p>
        </p:txBody>
      </p:sp>
      <p:graphicFrame>
        <p:nvGraphicFramePr>
          <p:cNvPr id="12" name="Table 2132">
            <a:extLst>
              <a:ext uri="{FF2B5EF4-FFF2-40B4-BE49-F238E27FC236}">
                <a16:creationId xmlns:a16="http://schemas.microsoft.com/office/drawing/2014/main" id="{DDFC4C05-E00F-12F9-C84A-D0D4A8523912}"/>
              </a:ext>
            </a:extLst>
          </p:cNvPr>
          <p:cNvGraphicFramePr>
            <a:graphicFrameLocks noGrp="1"/>
          </p:cNvGraphicFramePr>
          <p:nvPr/>
        </p:nvGraphicFramePr>
        <p:xfrm>
          <a:off x="5221801" y="1149599"/>
          <a:ext cx="1301726" cy="1194300"/>
        </p:xfrm>
        <a:graphic>
          <a:graphicData uri="http://schemas.openxmlformats.org/drawingml/2006/table">
            <a:tbl>
              <a:tblPr firstRow="1" bandRow="1"/>
              <a:tblGrid>
                <a:gridCol w="299463">
                  <a:extLst>
                    <a:ext uri="{9D8B030D-6E8A-4147-A177-3AD203B41FA5}">
                      <a16:colId xmlns:a16="http://schemas.microsoft.com/office/drawing/2014/main" val="2658602175"/>
                    </a:ext>
                  </a:extLst>
                </a:gridCol>
                <a:gridCol w="1002263">
                  <a:extLst>
                    <a:ext uri="{9D8B030D-6E8A-4147-A177-3AD203B41FA5}">
                      <a16:colId xmlns:a16="http://schemas.microsoft.com/office/drawing/2014/main" val="4183103568"/>
                    </a:ext>
                  </a:extLst>
                </a:gridCol>
              </a:tblGrid>
              <a:tr h="360622">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endParaRPr lang="en-IN" sz="1000" b="1">
                        <a:solidFill>
                          <a:srgbClr val="224B70"/>
                        </a:solidFill>
                        <a:latin typeface="Arial" panose="020B0604020202020204" pitchFamily="34" charset="0"/>
                        <a:cs typeface="Arial" panose="020B0604020202020204" pitchFamily="34" charset="0"/>
                      </a:endParaRP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182BD"/>
                    </a:solidFill>
                  </a:tcPr>
                </a:tc>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r>
                        <a:rPr lang="en-IN" sz="1000" b="1">
                          <a:solidFill>
                            <a:srgbClr val="2E73B6"/>
                          </a:solidFill>
                          <a:latin typeface="Arial" panose="020B0604020202020204" pitchFamily="34" charset="0"/>
                          <a:cs typeface="Arial" panose="020B0604020202020204" pitchFamily="34" charset="0"/>
                        </a:rPr>
                        <a:t>More than 75%</a:t>
                      </a: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2139956"/>
                  </a:ext>
                </a:extLst>
              </a:tr>
              <a:tr h="208302">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endParaRPr lang="en-IN" sz="1000" b="1">
                        <a:solidFill>
                          <a:srgbClr val="224B70"/>
                        </a:solidFill>
                        <a:latin typeface="Arial" panose="020B0604020202020204" pitchFamily="34" charset="0"/>
                        <a:cs typeface="Arial" panose="020B0604020202020204" pitchFamily="34" charset="0"/>
                      </a:endParaRP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6BAED6"/>
                    </a:solidFill>
                  </a:tcPr>
                </a:tc>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r>
                        <a:rPr lang="en-IN" sz="1000" b="1">
                          <a:solidFill>
                            <a:srgbClr val="2E73B6"/>
                          </a:solidFill>
                          <a:latin typeface="Arial" panose="020B0604020202020204" pitchFamily="34" charset="0"/>
                          <a:cs typeface="Arial" panose="020B0604020202020204" pitchFamily="34" charset="0"/>
                        </a:rPr>
                        <a:t>51 to 75%</a:t>
                      </a: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99826787"/>
                  </a:ext>
                </a:extLst>
              </a:tr>
              <a:tr h="208302">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endParaRPr lang="en-IN" sz="1000" b="1">
                        <a:solidFill>
                          <a:srgbClr val="224B70"/>
                        </a:solidFill>
                        <a:latin typeface="Arial" panose="020B0604020202020204" pitchFamily="34" charset="0"/>
                        <a:cs typeface="Arial" panose="020B0604020202020204" pitchFamily="34" charset="0"/>
                      </a:endParaRP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DD7E7"/>
                    </a:solidFill>
                  </a:tcPr>
                </a:tc>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r>
                        <a:rPr lang="en-IN" sz="1000" b="1">
                          <a:solidFill>
                            <a:srgbClr val="2E73B6"/>
                          </a:solidFill>
                          <a:latin typeface="Arial" panose="020B0604020202020204" pitchFamily="34" charset="0"/>
                          <a:cs typeface="Arial" panose="020B0604020202020204" pitchFamily="34" charset="0"/>
                        </a:rPr>
                        <a:t>26 to 50%</a:t>
                      </a: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4974183"/>
                  </a:ext>
                </a:extLst>
              </a:tr>
              <a:tr h="208302">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endParaRPr lang="en-IN" sz="1000" b="1">
                        <a:solidFill>
                          <a:srgbClr val="224B70"/>
                        </a:solidFill>
                        <a:latin typeface="Arial" panose="020B0604020202020204" pitchFamily="34" charset="0"/>
                        <a:cs typeface="Arial" panose="020B0604020202020204" pitchFamily="34" charset="0"/>
                      </a:endParaRP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EE5D9"/>
                    </a:solidFill>
                  </a:tcPr>
                </a:tc>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r>
                        <a:rPr lang="en-IN" sz="1000" b="1">
                          <a:solidFill>
                            <a:srgbClr val="2E73B6"/>
                          </a:solidFill>
                          <a:latin typeface="Arial" panose="020B0604020202020204" pitchFamily="34" charset="0"/>
                          <a:cs typeface="Arial" panose="020B0604020202020204" pitchFamily="34" charset="0"/>
                        </a:rPr>
                        <a:t>11 to 25%</a:t>
                      </a: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59469734"/>
                  </a:ext>
                </a:extLst>
              </a:tr>
              <a:tr h="208302">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endParaRPr lang="en-IN" sz="1000" b="1">
                        <a:solidFill>
                          <a:srgbClr val="224B70"/>
                        </a:solidFill>
                        <a:latin typeface="Arial" panose="020B0604020202020204" pitchFamily="34" charset="0"/>
                        <a:cs typeface="Arial" panose="020B0604020202020204" pitchFamily="34" charset="0"/>
                      </a:endParaRP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CAE91"/>
                    </a:solidFill>
                  </a:tcPr>
                </a:tc>
                <a:tc>
                  <a:txBody>
                    <a:bodyPr/>
                    <a:lstStyle>
                      <a:lvl1pPr marL="0" algn="l" defTabSz="913943" rtl="0" eaLnBrk="1" latinLnBrk="0" hangingPunct="1">
                        <a:defRPr sz="1799" kern="1200">
                          <a:solidFill>
                            <a:schemeClr val="tx1"/>
                          </a:solidFill>
                          <a:latin typeface="Calibri" panose="020F0502020204030204"/>
                        </a:defRPr>
                      </a:lvl1pPr>
                      <a:lvl2pPr marL="456971" algn="l" defTabSz="913943" rtl="0" eaLnBrk="1" latinLnBrk="0" hangingPunct="1">
                        <a:defRPr sz="1799" kern="1200">
                          <a:solidFill>
                            <a:schemeClr val="tx1"/>
                          </a:solidFill>
                          <a:latin typeface="Calibri" panose="020F0502020204030204"/>
                        </a:defRPr>
                      </a:lvl2pPr>
                      <a:lvl3pPr marL="913943" algn="l" defTabSz="913943" rtl="0" eaLnBrk="1" latinLnBrk="0" hangingPunct="1">
                        <a:defRPr sz="1799" kern="1200">
                          <a:solidFill>
                            <a:schemeClr val="tx1"/>
                          </a:solidFill>
                          <a:latin typeface="Calibri" panose="020F0502020204030204"/>
                        </a:defRPr>
                      </a:lvl3pPr>
                      <a:lvl4pPr marL="1370914" algn="l" defTabSz="913943" rtl="0" eaLnBrk="1" latinLnBrk="0" hangingPunct="1">
                        <a:defRPr sz="1799" kern="1200">
                          <a:solidFill>
                            <a:schemeClr val="tx1"/>
                          </a:solidFill>
                          <a:latin typeface="Calibri" panose="020F0502020204030204"/>
                        </a:defRPr>
                      </a:lvl4pPr>
                      <a:lvl5pPr marL="1827886" algn="l" defTabSz="913943" rtl="0" eaLnBrk="1" latinLnBrk="0" hangingPunct="1">
                        <a:defRPr sz="1799" kern="1200">
                          <a:solidFill>
                            <a:schemeClr val="tx1"/>
                          </a:solidFill>
                          <a:latin typeface="Calibri" panose="020F0502020204030204"/>
                        </a:defRPr>
                      </a:lvl5pPr>
                      <a:lvl6pPr marL="2284857" algn="l" defTabSz="913943" rtl="0" eaLnBrk="1" latinLnBrk="0" hangingPunct="1">
                        <a:defRPr sz="1799" kern="1200">
                          <a:solidFill>
                            <a:schemeClr val="tx1"/>
                          </a:solidFill>
                          <a:latin typeface="Calibri" panose="020F0502020204030204"/>
                        </a:defRPr>
                      </a:lvl6pPr>
                      <a:lvl7pPr marL="2741828" algn="l" defTabSz="913943" rtl="0" eaLnBrk="1" latinLnBrk="0" hangingPunct="1">
                        <a:defRPr sz="1799" kern="1200">
                          <a:solidFill>
                            <a:schemeClr val="tx1"/>
                          </a:solidFill>
                          <a:latin typeface="Calibri" panose="020F0502020204030204"/>
                        </a:defRPr>
                      </a:lvl7pPr>
                      <a:lvl8pPr marL="3198800" algn="l" defTabSz="913943" rtl="0" eaLnBrk="1" latinLnBrk="0" hangingPunct="1">
                        <a:defRPr sz="1799" kern="1200">
                          <a:solidFill>
                            <a:schemeClr val="tx1"/>
                          </a:solidFill>
                          <a:latin typeface="Calibri" panose="020F0502020204030204"/>
                        </a:defRPr>
                      </a:lvl8pPr>
                      <a:lvl9pPr marL="3655771" algn="l" defTabSz="913943" rtl="0" eaLnBrk="1" latinLnBrk="0" hangingPunct="1">
                        <a:defRPr sz="1799"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000" b="1">
                          <a:solidFill>
                            <a:srgbClr val="2E73B6"/>
                          </a:solidFill>
                          <a:latin typeface="Arial" panose="020B0604020202020204" pitchFamily="34" charset="0"/>
                          <a:cs typeface="Arial" panose="020B0604020202020204" pitchFamily="34" charset="0"/>
                        </a:rPr>
                        <a:t>0 to 10%</a:t>
                      </a:r>
                    </a:p>
                  </a:txBody>
                  <a:tcPr marL="55982" marR="55982" marT="27990" marB="27990">
                    <a:lnL w="57150" cap="flat" cmpd="sng" algn="ctr">
                      <a:solidFill>
                        <a:sysClr val="window" lastClr="FFFFFF"/>
                      </a:solidFill>
                      <a:prstDash val="solid"/>
                      <a:round/>
                      <a:headEnd type="none" w="med" len="med"/>
                      <a:tailEnd type="none" w="med" len="med"/>
                    </a:lnL>
                    <a:lnR w="57150" cap="flat" cmpd="sng" algn="ctr">
                      <a:solidFill>
                        <a:sysClr val="window" lastClr="FFFFFF"/>
                      </a:solidFill>
                      <a:prstDash val="solid"/>
                      <a:round/>
                      <a:headEnd type="none" w="med" len="med"/>
                      <a:tailEnd type="none" w="med" len="med"/>
                    </a:lnR>
                    <a:lnT w="57150" cap="flat" cmpd="sng" algn="ctr">
                      <a:solidFill>
                        <a:sysClr val="window" lastClr="FFFFFF"/>
                      </a:solidFill>
                      <a:prstDash val="solid"/>
                      <a:round/>
                      <a:headEnd type="none" w="med" len="med"/>
                      <a:tailEnd type="none" w="med" len="med"/>
                    </a:lnT>
                    <a:lnB w="5715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6778559"/>
                  </a:ext>
                </a:extLst>
              </a:tr>
            </a:tbl>
          </a:graphicData>
        </a:graphic>
      </p:graphicFrame>
      <p:sp>
        <p:nvSpPr>
          <p:cNvPr id="13" name="Arrow: Right 12">
            <a:extLst>
              <a:ext uri="{FF2B5EF4-FFF2-40B4-BE49-F238E27FC236}">
                <a16:creationId xmlns:a16="http://schemas.microsoft.com/office/drawing/2014/main" id="{DCC7884D-A3C9-CBE2-1779-292B5318F3CF}"/>
              </a:ext>
            </a:extLst>
          </p:cNvPr>
          <p:cNvSpPr/>
          <p:nvPr/>
        </p:nvSpPr>
        <p:spPr>
          <a:xfrm>
            <a:off x="5126046" y="2739396"/>
            <a:ext cx="1397483" cy="409362"/>
          </a:xfrm>
          <a:prstGeom prst="rightArrow">
            <a:avLst/>
          </a:prstGeom>
          <a:solidFill>
            <a:srgbClr val="4472C4"/>
          </a:solidFill>
          <a:ln w="12700" cap="flat" cmpd="sng" algn="ctr">
            <a:solidFill>
              <a:srgbClr val="4472C4">
                <a:shade val="50000"/>
              </a:srgbClr>
            </a:solidFill>
            <a:prstDash val="solid"/>
            <a:miter lim="800000"/>
          </a:ln>
          <a:effectLst/>
        </p:spPr>
        <p:txBody>
          <a:bodyPr rtlCol="0" anchor="ctr"/>
          <a:lstStyle/>
          <a:p>
            <a:pPr algn="ctr" defTabSz="913943">
              <a:defRPr/>
            </a:pPr>
            <a:endParaRPr lang="en-IN" sz="1799" kern="0">
              <a:solidFill>
                <a:prstClr val="white"/>
              </a:solidFill>
              <a:latin typeface="Calibri"/>
            </a:endParaRPr>
          </a:p>
        </p:txBody>
      </p:sp>
      <p:sp>
        <p:nvSpPr>
          <p:cNvPr id="17" name="TextBox 16">
            <a:extLst>
              <a:ext uri="{FF2B5EF4-FFF2-40B4-BE49-F238E27FC236}">
                <a16:creationId xmlns:a16="http://schemas.microsoft.com/office/drawing/2014/main" id="{C964F79B-1450-8899-D968-0C23ACAC8181}"/>
              </a:ext>
            </a:extLst>
          </p:cNvPr>
          <p:cNvSpPr txBox="1"/>
          <p:nvPr/>
        </p:nvSpPr>
        <p:spPr>
          <a:xfrm>
            <a:off x="309342" y="1013330"/>
            <a:ext cx="2060534" cy="369140"/>
          </a:xfrm>
          <a:prstGeom prst="rect">
            <a:avLst/>
          </a:prstGeom>
          <a:noFill/>
        </p:spPr>
        <p:txBody>
          <a:bodyPr wrap="square" rtlCol="0">
            <a:spAutoFit/>
          </a:bodyPr>
          <a:lstStyle/>
          <a:p>
            <a:pPr defTabSz="456971">
              <a:defRPr/>
            </a:pPr>
            <a:r>
              <a:rPr lang="en-IN" sz="1799" b="1">
                <a:solidFill>
                  <a:srgbClr val="2E73B6"/>
                </a:solidFill>
                <a:latin typeface="Arial" panose="020B0604020202020204" pitchFamily="34" charset="0"/>
                <a:cs typeface="Arial" panose="020B0604020202020204" pitchFamily="34" charset="0"/>
              </a:rPr>
              <a:t>As on 15.08.2019</a:t>
            </a:r>
          </a:p>
        </p:txBody>
      </p:sp>
      <p:sp>
        <p:nvSpPr>
          <p:cNvPr id="18" name="TextBox 17">
            <a:extLst>
              <a:ext uri="{FF2B5EF4-FFF2-40B4-BE49-F238E27FC236}">
                <a16:creationId xmlns:a16="http://schemas.microsoft.com/office/drawing/2014/main" id="{B57432E7-F88F-4035-8C49-4F4CE348A9DC}"/>
              </a:ext>
            </a:extLst>
          </p:cNvPr>
          <p:cNvSpPr txBox="1"/>
          <p:nvPr/>
        </p:nvSpPr>
        <p:spPr>
          <a:xfrm>
            <a:off x="8361902" y="951569"/>
            <a:ext cx="2027102" cy="369140"/>
          </a:xfrm>
          <a:prstGeom prst="rect">
            <a:avLst/>
          </a:prstGeom>
          <a:noFill/>
        </p:spPr>
        <p:txBody>
          <a:bodyPr wrap="square" rtlCol="0">
            <a:spAutoFit/>
          </a:bodyPr>
          <a:lstStyle/>
          <a:p>
            <a:pPr defTabSz="456971">
              <a:defRPr/>
            </a:pPr>
            <a:r>
              <a:rPr lang="en-IN" sz="1799" b="1" dirty="0">
                <a:solidFill>
                  <a:srgbClr val="2E73B6"/>
                </a:solidFill>
                <a:latin typeface="Arial" panose="020B0604020202020204" pitchFamily="34" charset="0"/>
                <a:cs typeface="Arial" panose="020B0604020202020204" pitchFamily="34" charset="0"/>
              </a:rPr>
              <a:t>As on 04</a:t>
            </a:r>
            <a:r>
              <a:rPr lang="en-US" sz="1799" b="1" dirty="0">
                <a:solidFill>
                  <a:srgbClr val="2E73B6"/>
                </a:solidFill>
                <a:latin typeface="Arial" panose="020B0604020202020204" pitchFamily="34" charset="0"/>
                <a:cs typeface="Arial" panose="020B0604020202020204" pitchFamily="34" charset="0"/>
              </a:rPr>
              <a:t>.12.2025</a:t>
            </a:r>
            <a:endParaRPr lang="en-IN" sz="1799" b="1" dirty="0">
              <a:solidFill>
                <a:srgbClr val="2E73B6"/>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22339D4D-71F3-0CFD-F54C-193291299840}"/>
              </a:ext>
            </a:extLst>
          </p:cNvPr>
          <p:cNvSpPr txBox="1"/>
          <p:nvPr/>
        </p:nvSpPr>
        <p:spPr>
          <a:xfrm>
            <a:off x="11655996" y="6487075"/>
            <a:ext cx="532830" cy="369140"/>
          </a:xfrm>
          <a:prstGeom prst="rect">
            <a:avLst/>
          </a:prstGeom>
          <a:noFill/>
        </p:spPr>
        <p:txBody>
          <a:bodyPr wrap="square">
            <a:spAutoFit/>
          </a:bodyPr>
          <a:lstStyle/>
          <a:p>
            <a:pPr algn="ctr" defTabSz="913943">
              <a:defRPr/>
            </a:pPr>
            <a:fld id="{2392B7DE-4FB4-4409-8775-93AC5F5434AC}" type="slidenum">
              <a:rPr lang="en-IN" sz="1799" b="1">
                <a:solidFill>
                  <a:prstClr val="black">
                    <a:tint val="75000"/>
                  </a:prstClr>
                </a:solidFill>
                <a:latin typeface="Calibri" panose="020F0502020204030204"/>
              </a:rPr>
              <a:pPr algn="ctr" defTabSz="913943">
                <a:defRPr/>
              </a:pPr>
              <a:t>2</a:t>
            </a:fld>
            <a:endParaRPr lang="en-IN" sz="1799">
              <a:solidFill>
                <a:srgbClr val="FFFFFF"/>
              </a:solidFill>
              <a:latin typeface="EYInterstate Light"/>
            </a:endParaRPr>
          </a:p>
        </p:txBody>
      </p:sp>
      <p:sp>
        <p:nvSpPr>
          <p:cNvPr id="10" name="Oval 18">
            <a:extLst>
              <a:ext uri="{FF2B5EF4-FFF2-40B4-BE49-F238E27FC236}">
                <a16:creationId xmlns:a16="http://schemas.microsoft.com/office/drawing/2014/main" id="{8B7AC293-973F-96F6-D213-C2AE2401E257}"/>
              </a:ext>
            </a:extLst>
          </p:cNvPr>
          <p:cNvSpPr/>
          <p:nvPr/>
        </p:nvSpPr>
        <p:spPr>
          <a:xfrm>
            <a:off x="11042612" y="4812696"/>
            <a:ext cx="986101" cy="498676"/>
          </a:xfrm>
          <a:prstGeom prst="roundRect">
            <a:avLst/>
          </a:prstGeom>
          <a:solidFill>
            <a:srgbClr val="FFE600">
              <a:hueOff val="0"/>
              <a:satOff val="0"/>
              <a:lumOff val="0"/>
              <a:alphaOff val="0"/>
            </a:srgbClr>
          </a:solidFill>
          <a:ln w="25400" cap="flat" cmpd="sng" algn="ctr">
            <a:noFill/>
            <a:prstDash val="solid"/>
          </a:ln>
          <a:effectLst/>
        </p:spPr>
        <p:txBody>
          <a:bodyPr/>
          <a:lstStyle/>
          <a:p>
            <a:pPr marL="0" marR="0" lvl="0" indent="0" algn="ctr" defTabSz="914400" rtl="0" eaLnBrk="1" fontAlgn="auto" latinLnBrk="0" hangingPunct="1">
              <a:lnSpc>
                <a:spcPct val="85000"/>
              </a:lnSpc>
              <a:spcBef>
                <a:spcPts val="0"/>
              </a:spcBef>
              <a:spcAft>
                <a:spcPts val="600"/>
              </a:spcAft>
              <a:buClr>
                <a:srgbClr val="ED7D31"/>
              </a:buClr>
              <a:buSzPct val="70000"/>
              <a:buFontTx/>
              <a:buNone/>
              <a:tabLst/>
              <a:defRPr/>
            </a:pPr>
            <a:r>
              <a:rPr kumimoji="0" lang="en-IN" sz="1600" b="1" i="1" u="none" strike="noStrike" kern="1200" cap="none" spc="0" normalizeH="0" baseline="0" noProof="0" dirty="0">
                <a:ln>
                  <a:noFill/>
                </a:ln>
                <a:solidFill>
                  <a:srgbClr val="44546A"/>
                </a:solidFill>
                <a:uLnTx/>
                <a:uFillTx/>
                <a:latin typeface="Kokila" panose="020B0604020202020204" pitchFamily="34" charset="0"/>
                <a:ea typeface="+mn-ea"/>
                <a:cs typeface="Kokila" panose="020B0604020202020204" pitchFamily="34" charset="0"/>
              </a:rPr>
              <a:t>Progress – </a:t>
            </a:r>
            <a:r>
              <a:rPr lang="en-IN" sz="1600" b="1" i="1" dirty="0">
                <a:solidFill>
                  <a:srgbClr val="44546A"/>
                </a:solidFill>
                <a:latin typeface="Kokila" panose="020B0604020202020204" pitchFamily="34" charset="0"/>
                <a:cs typeface="Kokila" panose="020B0604020202020204" pitchFamily="34" charset="0"/>
              </a:rPr>
              <a:t>79</a:t>
            </a:r>
            <a:r>
              <a:rPr kumimoji="0" lang="en-IN" sz="1600" b="1" i="1" u="none" strike="noStrike" kern="1200" cap="none" spc="0" normalizeH="0" baseline="0" noProof="0" dirty="0">
                <a:ln>
                  <a:noFill/>
                </a:ln>
                <a:solidFill>
                  <a:srgbClr val="44546A"/>
                </a:solidFill>
                <a:uLnTx/>
                <a:uFillTx/>
                <a:latin typeface="Kokila" panose="020B0604020202020204" pitchFamily="34" charset="0"/>
                <a:ea typeface="+mn-ea"/>
                <a:cs typeface="Kokila" panose="020B0604020202020204" pitchFamily="34" charset="0"/>
              </a:rPr>
              <a:t>%</a:t>
            </a:r>
          </a:p>
        </p:txBody>
      </p:sp>
      <p:pic>
        <p:nvPicPr>
          <p:cNvPr id="11" name="Picture 8">
            <a:extLst>
              <a:ext uri="{FF2B5EF4-FFF2-40B4-BE49-F238E27FC236}">
                <a16:creationId xmlns:a16="http://schemas.microsoft.com/office/drawing/2014/main" id="{2A1C4EB8-E202-71F4-3C3D-EA00F8EF3B21}"/>
              </a:ext>
            </a:extLst>
          </p:cNvPr>
          <p:cNvPicPr>
            <a:picLocks noChangeAspect="1"/>
          </p:cNvPicPr>
          <p:nvPr/>
        </p:nvPicPr>
        <p:blipFill rotWithShape="1">
          <a:blip r:embed="rId3">
            <a:extLst>
              <a:ext uri="{28A0092B-C50C-407E-A947-70E740481C1C}">
                <a14:useLocalDpi xmlns:a14="http://schemas.microsoft.com/office/drawing/2010/main" val="0"/>
              </a:ext>
            </a:extLst>
          </a:blip>
          <a:srcRect l="24184" t="11984" r="24412" b="34737"/>
          <a:stretch>
            <a:fillRect/>
          </a:stretch>
        </p:blipFill>
        <p:spPr bwMode="auto">
          <a:xfrm>
            <a:off x="11254418" y="4161207"/>
            <a:ext cx="562488" cy="55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2382CF6F-E912-9B9C-CDA9-370BEC18FB71}"/>
              </a:ext>
            </a:extLst>
          </p:cNvPr>
          <p:cNvSpPr txBox="1"/>
          <p:nvPr/>
        </p:nvSpPr>
        <p:spPr>
          <a:xfrm>
            <a:off x="2862753" y="6141024"/>
            <a:ext cx="7783287" cy="369332"/>
          </a:xfrm>
          <a:prstGeom prst="rect">
            <a:avLst/>
          </a:prstGeom>
          <a:solidFill>
            <a:srgbClr val="FFFF00"/>
          </a:solidFill>
        </p:spPr>
        <p:txBody>
          <a:bodyPr wrap="square" rtlCol="0">
            <a:spAutoFit/>
          </a:bodyPr>
          <a:lstStyle/>
          <a:p>
            <a:pPr marL="0" marR="0" lvl="0" indent="0" algn="ctr" defTabSz="914400" rtl="0" eaLnBrk="1" fontAlgn="auto" latinLnBrk="0" hangingPunct="1">
              <a:spcBef>
                <a:spcPts val="600"/>
              </a:spcBef>
              <a:spcAft>
                <a:spcPts val="600"/>
              </a:spcAft>
              <a:buClrTx/>
              <a:buSzTx/>
              <a:buFontTx/>
              <a:buNone/>
              <a:tabLst/>
              <a:defRPr/>
            </a:pPr>
            <a:r>
              <a:rPr kumimoji="0" lang="en-IN" b="1" i="0" u="none" strike="noStrike" kern="1200" cap="none" spc="0" normalizeH="0" baseline="0" noProof="0" dirty="0">
                <a:ln>
                  <a:noFill/>
                </a:ln>
                <a:solidFill>
                  <a:prstClr val="black"/>
                </a:solidFill>
                <a:effectLst/>
                <a:uLnTx/>
                <a:uFillTx/>
                <a:latin typeface="Aptos" panose="020B0004020202020204" pitchFamily="34" charset="0"/>
                <a:cs typeface="Kokila" panose="020B0604020202020204" pitchFamily="34" charset="0"/>
              </a:rPr>
              <a:t>More than 79% rural families in the district are getting tap water.</a:t>
            </a:r>
          </a:p>
        </p:txBody>
      </p:sp>
      <p:grpSp>
        <p:nvGrpSpPr>
          <p:cNvPr id="19" name="Group 18">
            <a:extLst>
              <a:ext uri="{FF2B5EF4-FFF2-40B4-BE49-F238E27FC236}">
                <a16:creationId xmlns:a16="http://schemas.microsoft.com/office/drawing/2014/main" id="{645BA257-303C-AD5D-98CE-9D8737F4ADB0}"/>
              </a:ext>
            </a:extLst>
          </p:cNvPr>
          <p:cNvGrpSpPr/>
          <p:nvPr/>
        </p:nvGrpSpPr>
        <p:grpSpPr>
          <a:xfrm>
            <a:off x="2058353" y="6115357"/>
            <a:ext cx="815836" cy="473352"/>
            <a:chOff x="5588000" y="2801938"/>
            <a:chExt cx="1019175" cy="1257301"/>
          </a:xfrm>
          <a:effectLst>
            <a:outerShdw blurRad="50800" dist="25400" dir="2700000" algn="tl" rotWithShape="0">
              <a:prstClr val="black">
                <a:alpha val="36000"/>
              </a:prstClr>
            </a:outerShdw>
          </a:effectLst>
        </p:grpSpPr>
        <p:sp>
          <p:nvSpPr>
            <p:cNvPr id="20" name="AutoShape 3">
              <a:extLst>
                <a:ext uri="{FF2B5EF4-FFF2-40B4-BE49-F238E27FC236}">
                  <a16:creationId xmlns:a16="http://schemas.microsoft.com/office/drawing/2014/main" id="{8D24B866-ABD2-2B10-668B-4BEE169E00E4}"/>
                </a:ext>
              </a:extLst>
            </p:cNvPr>
            <p:cNvSpPr>
              <a:spLocks noChangeAspect="1" noChangeArrowheads="1" noTextEdit="1"/>
            </p:cNvSpPr>
            <p:nvPr/>
          </p:nvSpPr>
          <p:spPr bwMode="auto">
            <a:xfrm>
              <a:off x="5588000" y="2801938"/>
              <a:ext cx="1016000"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21" name="Freeform 5">
              <a:extLst>
                <a:ext uri="{FF2B5EF4-FFF2-40B4-BE49-F238E27FC236}">
                  <a16:creationId xmlns:a16="http://schemas.microsoft.com/office/drawing/2014/main" id="{37B24429-6EE1-C324-672B-CFA0DDB22570}"/>
                </a:ext>
              </a:extLst>
            </p:cNvPr>
            <p:cNvSpPr>
              <a:spLocks/>
            </p:cNvSpPr>
            <p:nvPr/>
          </p:nvSpPr>
          <p:spPr bwMode="auto">
            <a:xfrm>
              <a:off x="5588000" y="2805113"/>
              <a:ext cx="601663" cy="514350"/>
            </a:xfrm>
            <a:custGeom>
              <a:avLst/>
              <a:gdLst>
                <a:gd name="T0" fmla="*/ 379 w 379"/>
                <a:gd name="T1" fmla="*/ 324 h 324"/>
                <a:gd name="T2" fmla="*/ 264 w 379"/>
                <a:gd name="T3" fmla="*/ 324 h 324"/>
                <a:gd name="T4" fmla="*/ 0 w 379"/>
                <a:gd name="T5" fmla="*/ 0 h 324"/>
                <a:gd name="T6" fmla="*/ 144 w 379"/>
                <a:gd name="T7" fmla="*/ 0 h 324"/>
                <a:gd name="T8" fmla="*/ 379 w 379"/>
                <a:gd name="T9" fmla="*/ 324 h 324"/>
              </a:gdLst>
              <a:ahLst/>
              <a:cxnLst>
                <a:cxn ang="0">
                  <a:pos x="T0" y="T1"/>
                </a:cxn>
                <a:cxn ang="0">
                  <a:pos x="T2" y="T3"/>
                </a:cxn>
                <a:cxn ang="0">
                  <a:pos x="T4" y="T5"/>
                </a:cxn>
                <a:cxn ang="0">
                  <a:pos x="T6" y="T7"/>
                </a:cxn>
                <a:cxn ang="0">
                  <a:pos x="T8" y="T9"/>
                </a:cxn>
              </a:cxnLst>
              <a:rect l="0" t="0" r="r" b="b"/>
              <a:pathLst>
                <a:path w="379" h="324">
                  <a:moveTo>
                    <a:pt x="379" y="324"/>
                  </a:moveTo>
                  <a:lnTo>
                    <a:pt x="264" y="324"/>
                  </a:lnTo>
                  <a:lnTo>
                    <a:pt x="0" y="0"/>
                  </a:lnTo>
                  <a:lnTo>
                    <a:pt x="144" y="0"/>
                  </a:lnTo>
                  <a:lnTo>
                    <a:pt x="379" y="324"/>
                  </a:lnTo>
                  <a:close/>
                </a:path>
              </a:pathLst>
            </a:custGeom>
            <a:gradFill flip="none" rotWithShape="1">
              <a:gsLst>
                <a:gs pos="20000">
                  <a:srgbClr val="03A2E9"/>
                </a:gs>
                <a:gs pos="100000">
                  <a:srgbClr val="03A9F4">
                    <a:lumMod val="50000"/>
                  </a:srgbClr>
                </a:gs>
                <a:gs pos="0">
                  <a:srgbClr val="03A9F4">
                    <a:lumMod val="50000"/>
                  </a:srgbClr>
                </a:gs>
                <a:gs pos="11000">
                  <a:srgbClr val="03A9F4">
                    <a:lumMod val="60000"/>
                    <a:lumOff val="40000"/>
                  </a:srgbClr>
                </a:gs>
              </a:gsLst>
              <a:lin ang="5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23" name="Freeform 6">
              <a:extLst>
                <a:ext uri="{FF2B5EF4-FFF2-40B4-BE49-F238E27FC236}">
                  <a16:creationId xmlns:a16="http://schemas.microsoft.com/office/drawing/2014/main" id="{FA8D6AE0-6D5E-E636-6D10-7C92B2088B95}"/>
                </a:ext>
              </a:extLst>
            </p:cNvPr>
            <p:cNvSpPr>
              <a:spLocks/>
            </p:cNvSpPr>
            <p:nvPr/>
          </p:nvSpPr>
          <p:spPr bwMode="auto">
            <a:xfrm>
              <a:off x="5661025" y="2805113"/>
              <a:ext cx="474663" cy="514350"/>
            </a:xfrm>
            <a:custGeom>
              <a:avLst/>
              <a:gdLst>
                <a:gd name="T0" fmla="*/ 0 w 299"/>
                <a:gd name="T1" fmla="*/ 0 h 324"/>
                <a:gd name="T2" fmla="*/ 258 w 299"/>
                <a:gd name="T3" fmla="*/ 324 h 324"/>
                <a:gd name="T4" fmla="*/ 299 w 299"/>
                <a:gd name="T5" fmla="*/ 324 h 324"/>
                <a:gd name="T6" fmla="*/ 43 w 299"/>
                <a:gd name="T7" fmla="*/ 0 h 324"/>
                <a:gd name="T8" fmla="*/ 0 w 299"/>
                <a:gd name="T9" fmla="*/ 0 h 324"/>
              </a:gdLst>
              <a:ahLst/>
              <a:cxnLst>
                <a:cxn ang="0">
                  <a:pos x="T0" y="T1"/>
                </a:cxn>
                <a:cxn ang="0">
                  <a:pos x="T2" y="T3"/>
                </a:cxn>
                <a:cxn ang="0">
                  <a:pos x="T4" y="T5"/>
                </a:cxn>
                <a:cxn ang="0">
                  <a:pos x="T6" y="T7"/>
                </a:cxn>
                <a:cxn ang="0">
                  <a:pos x="T8" y="T9"/>
                </a:cxn>
              </a:cxnLst>
              <a:rect l="0" t="0" r="r" b="b"/>
              <a:pathLst>
                <a:path w="299" h="324">
                  <a:moveTo>
                    <a:pt x="0" y="0"/>
                  </a:moveTo>
                  <a:lnTo>
                    <a:pt x="258" y="324"/>
                  </a:lnTo>
                  <a:lnTo>
                    <a:pt x="299" y="324"/>
                  </a:lnTo>
                  <a:lnTo>
                    <a:pt x="43" y="0"/>
                  </a:lnTo>
                  <a:lnTo>
                    <a:pt x="0" y="0"/>
                  </a:lnTo>
                  <a:close/>
                </a:path>
              </a:pathLst>
            </a:custGeom>
            <a:solidFill>
              <a:srgbClr val="03A9F4">
                <a:lumMod val="5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24" name="Freeform 7">
              <a:extLst>
                <a:ext uri="{FF2B5EF4-FFF2-40B4-BE49-F238E27FC236}">
                  <a16:creationId xmlns:a16="http://schemas.microsoft.com/office/drawing/2014/main" id="{2F655688-3DA5-5CE7-3FD6-78A79DFE5BD8}"/>
                </a:ext>
              </a:extLst>
            </p:cNvPr>
            <p:cNvSpPr>
              <a:spLocks noEditPoints="1"/>
            </p:cNvSpPr>
            <p:nvPr/>
          </p:nvSpPr>
          <p:spPr bwMode="auto">
            <a:xfrm>
              <a:off x="5964238" y="3186113"/>
              <a:ext cx="263525" cy="261938"/>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5 h 69"/>
                <a:gd name="T12" fmla="*/ 4 w 69"/>
                <a:gd name="T13" fmla="*/ 35 h 69"/>
                <a:gd name="T14" fmla="*/ 35 w 69"/>
                <a:gd name="T15" fmla="*/ 4 h 69"/>
                <a:gd name="T16" fmla="*/ 65 w 69"/>
                <a:gd name="T17" fmla="*/ 35 h 69"/>
                <a:gd name="T18" fmla="*/ 35 w 69"/>
                <a:gd name="T19" fmla="*/ 6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35" y="0"/>
                  </a:moveTo>
                  <a:cubicBezTo>
                    <a:pt x="15" y="0"/>
                    <a:pt x="0" y="15"/>
                    <a:pt x="0" y="35"/>
                  </a:cubicBezTo>
                  <a:cubicBezTo>
                    <a:pt x="0" y="54"/>
                    <a:pt x="15" y="69"/>
                    <a:pt x="35" y="69"/>
                  </a:cubicBezTo>
                  <a:cubicBezTo>
                    <a:pt x="54" y="69"/>
                    <a:pt x="69" y="54"/>
                    <a:pt x="69" y="35"/>
                  </a:cubicBezTo>
                  <a:cubicBezTo>
                    <a:pt x="69" y="15"/>
                    <a:pt x="54" y="0"/>
                    <a:pt x="35" y="0"/>
                  </a:cubicBezTo>
                  <a:close/>
                  <a:moveTo>
                    <a:pt x="35" y="65"/>
                  </a:moveTo>
                  <a:cubicBezTo>
                    <a:pt x="18" y="65"/>
                    <a:pt x="4" y="51"/>
                    <a:pt x="4" y="35"/>
                  </a:cubicBezTo>
                  <a:cubicBezTo>
                    <a:pt x="4" y="18"/>
                    <a:pt x="18" y="4"/>
                    <a:pt x="35" y="4"/>
                  </a:cubicBezTo>
                  <a:cubicBezTo>
                    <a:pt x="51" y="4"/>
                    <a:pt x="65" y="18"/>
                    <a:pt x="65" y="35"/>
                  </a:cubicBezTo>
                  <a:cubicBezTo>
                    <a:pt x="65" y="51"/>
                    <a:pt x="51" y="65"/>
                    <a:pt x="35" y="65"/>
                  </a:cubicBezTo>
                  <a:close/>
                </a:path>
              </a:pathLst>
            </a:custGeom>
            <a:solidFill>
              <a:srgbClr val="FFD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25" name="Freeform 8">
              <a:extLst>
                <a:ext uri="{FF2B5EF4-FFF2-40B4-BE49-F238E27FC236}">
                  <a16:creationId xmlns:a16="http://schemas.microsoft.com/office/drawing/2014/main" id="{F3F36144-3037-D4D5-855D-80DEDAF78DB3}"/>
                </a:ext>
              </a:extLst>
            </p:cNvPr>
            <p:cNvSpPr>
              <a:spLocks noEditPoints="1"/>
            </p:cNvSpPr>
            <p:nvPr/>
          </p:nvSpPr>
          <p:spPr bwMode="auto">
            <a:xfrm>
              <a:off x="5980113" y="3200401"/>
              <a:ext cx="231775" cy="231775"/>
            </a:xfrm>
            <a:custGeom>
              <a:avLst/>
              <a:gdLst>
                <a:gd name="T0" fmla="*/ 31 w 61"/>
                <a:gd name="T1" fmla="*/ 0 h 61"/>
                <a:gd name="T2" fmla="*/ 0 w 61"/>
                <a:gd name="T3" fmla="*/ 31 h 61"/>
                <a:gd name="T4" fmla="*/ 31 w 61"/>
                <a:gd name="T5" fmla="*/ 61 h 61"/>
                <a:gd name="T6" fmla="*/ 61 w 61"/>
                <a:gd name="T7" fmla="*/ 31 h 61"/>
                <a:gd name="T8" fmla="*/ 31 w 61"/>
                <a:gd name="T9" fmla="*/ 0 h 61"/>
                <a:gd name="T10" fmla="*/ 31 w 61"/>
                <a:gd name="T11" fmla="*/ 58 h 61"/>
                <a:gd name="T12" fmla="*/ 4 w 61"/>
                <a:gd name="T13" fmla="*/ 31 h 61"/>
                <a:gd name="T14" fmla="*/ 31 w 61"/>
                <a:gd name="T15" fmla="*/ 4 h 61"/>
                <a:gd name="T16" fmla="*/ 58 w 61"/>
                <a:gd name="T17" fmla="*/ 31 h 61"/>
                <a:gd name="T18" fmla="*/ 31 w 61"/>
                <a:gd name="T19"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61">
                  <a:moveTo>
                    <a:pt x="31" y="0"/>
                  </a:moveTo>
                  <a:cubicBezTo>
                    <a:pt x="14" y="0"/>
                    <a:pt x="0" y="14"/>
                    <a:pt x="0" y="31"/>
                  </a:cubicBezTo>
                  <a:cubicBezTo>
                    <a:pt x="0" y="47"/>
                    <a:pt x="14" y="61"/>
                    <a:pt x="31" y="61"/>
                  </a:cubicBezTo>
                  <a:cubicBezTo>
                    <a:pt x="47" y="61"/>
                    <a:pt x="61" y="47"/>
                    <a:pt x="61" y="31"/>
                  </a:cubicBezTo>
                  <a:cubicBezTo>
                    <a:pt x="61" y="14"/>
                    <a:pt x="47" y="0"/>
                    <a:pt x="31" y="0"/>
                  </a:cubicBezTo>
                  <a:close/>
                  <a:moveTo>
                    <a:pt x="31" y="58"/>
                  </a:moveTo>
                  <a:cubicBezTo>
                    <a:pt x="16" y="58"/>
                    <a:pt x="4" y="46"/>
                    <a:pt x="4" y="31"/>
                  </a:cubicBezTo>
                  <a:cubicBezTo>
                    <a:pt x="4" y="16"/>
                    <a:pt x="16" y="4"/>
                    <a:pt x="31" y="4"/>
                  </a:cubicBezTo>
                  <a:cubicBezTo>
                    <a:pt x="46" y="4"/>
                    <a:pt x="58" y="16"/>
                    <a:pt x="58" y="31"/>
                  </a:cubicBezTo>
                  <a:cubicBezTo>
                    <a:pt x="58" y="46"/>
                    <a:pt x="46" y="58"/>
                    <a:pt x="31" y="58"/>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26" name="Freeform 9">
              <a:extLst>
                <a:ext uri="{FF2B5EF4-FFF2-40B4-BE49-F238E27FC236}">
                  <a16:creationId xmlns:a16="http://schemas.microsoft.com/office/drawing/2014/main" id="{8B4BD0BA-F2CA-5F44-225E-3C2454A2715C}"/>
                </a:ext>
              </a:extLst>
            </p:cNvPr>
            <p:cNvSpPr>
              <a:spLocks noEditPoints="1"/>
            </p:cNvSpPr>
            <p:nvPr/>
          </p:nvSpPr>
          <p:spPr bwMode="auto">
            <a:xfrm>
              <a:off x="5994400" y="3216276"/>
              <a:ext cx="206375" cy="204788"/>
            </a:xfrm>
            <a:custGeom>
              <a:avLst/>
              <a:gdLst>
                <a:gd name="T0" fmla="*/ 27 w 54"/>
                <a:gd name="T1" fmla="*/ 0 h 54"/>
                <a:gd name="T2" fmla="*/ 0 w 54"/>
                <a:gd name="T3" fmla="*/ 27 h 54"/>
                <a:gd name="T4" fmla="*/ 27 w 54"/>
                <a:gd name="T5" fmla="*/ 54 h 54"/>
                <a:gd name="T6" fmla="*/ 54 w 54"/>
                <a:gd name="T7" fmla="*/ 27 h 54"/>
                <a:gd name="T8" fmla="*/ 27 w 54"/>
                <a:gd name="T9" fmla="*/ 0 h 54"/>
                <a:gd name="T10" fmla="*/ 27 w 54"/>
                <a:gd name="T11" fmla="*/ 51 h 54"/>
                <a:gd name="T12" fmla="*/ 3 w 54"/>
                <a:gd name="T13" fmla="*/ 27 h 54"/>
                <a:gd name="T14" fmla="*/ 27 w 54"/>
                <a:gd name="T15" fmla="*/ 3 h 54"/>
                <a:gd name="T16" fmla="*/ 51 w 54"/>
                <a:gd name="T17" fmla="*/ 27 h 54"/>
                <a:gd name="T18" fmla="*/ 27 w 54"/>
                <a:gd name="T19"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27" y="0"/>
                  </a:moveTo>
                  <a:cubicBezTo>
                    <a:pt x="12" y="0"/>
                    <a:pt x="0" y="12"/>
                    <a:pt x="0" y="27"/>
                  </a:cubicBezTo>
                  <a:cubicBezTo>
                    <a:pt x="0" y="42"/>
                    <a:pt x="12" y="54"/>
                    <a:pt x="27" y="54"/>
                  </a:cubicBezTo>
                  <a:cubicBezTo>
                    <a:pt x="42" y="54"/>
                    <a:pt x="54" y="42"/>
                    <a:pt x="54" y="27"/>
                  </a:cubicBezTo>
                  <a:cubicBezTo>
                    <a:pt x="54" y="12"/>
                    <a:pt x="42" y="0"/>
                    <a:pt x="27" y="0"/>
                  </a:cubicBezTo>
                  <a:close/>
                  <a:moveTo>
                    <a:pt x="27" y="51"/>
                  </a:moveTo>
                  <a:cubicBezTo>
                    <a:pt x="13" y="51"/>
                    <a:pt x="3" y="40"/>
                    <a:pt x="3" y="27"/>
                  </a:cubicBezTo>
                  <a:cubicBezTo>
                    <a:pt x="3" y="13"/>
                    <a:pt x="13" y="3"/>
                    <a:pt x="27" y="3"/>
                  </a:cubicBezTo>
                  <a:cubicBezTo>
                    <a:pt x="40" y="3"/>
                    <a:pt x="51" y="13"/>
                    <a:pt x="51" y="27"/>
                  </a:cubicBezTo>
                  <a:cubicBezTo>
                    <a:pt x="51" y="40"/>
                    <a:pt x="40" y="51"/>
                    <a:pt x="27" y="51"/>
                  </a:cubicBezTo>
                  <a:close/>
                </a:path>
              </a:pathLst>
            </a:custGeom>
            <a:solidFill>
              <a:srgbClr val="FFD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27" name="Freeform 10">
              <a:extLst>
                <a:ext uri="{FF2B5EF4-FFF2-40B4-BE49-F238E27FC236}">
                  <a16:creationId xmlns:a16="http://schemas.microsoft.com/office/drawing/2014/main" id="{F2AA6F6C-3BBA-A75A-F333-15705CCBFF9F}"/>
                </a:ext>
              </a:extLst>
            </p:cNvPr>
            <p:cNvSpPr>
              <a:spLocks/>
            </p:cNvSpPr>
            <p:nvPr/>
          </p:nvSpPr>
          <p:spPr bwMode="auto">
            <a:xfrm>
              <a:off x="6007100" y="2805113"/>
              <a:ext cx="600075" cy="514350"/>
            </a:xfrm>
            <a:custGeom>
              <a:avLst/>
              <a:gdLst>
                <a:gd name="T0" fmla="*/ 0 w 378"/>
                <a:gd name="T1" fmla="*/ 324 h 324"/>
                <a:gd name="T2" fmla="*/ 115 w 378"/>
                <a:gd name="T3" fmla="*/ 324 h 324"/>
                <a:gd name="T4" fmla="*/ 378 w 378"/>
                <a:gd name="T5" fmla="*/ 0 h 324"/>
                <a:gd name="T6" fmla="*/ 235 w 378"/>
                <a:gd name="T7" fmla="*/ 0 h 324"/>
                <a:gd name="T8" fmla="*/ 0 w 378"/>
                <a:gd name="T9" fmla="*/ 324 h 324"/>
              </a:gdLst>
              <a:ahLst/>
              <a:cxnLst>
                <a:cxn ang="0">
                  <a:pos x="T0" y="T1"/>
                </a:cxn>
                <a:cxn ang="0">
                  <a:pos x="T2" y="T3"/>
                </a:cxn>
                <a:cxn ang="0">
                  <a:pos x="T4" y="T5"/>
                </a:cxn>
                <a:cxn ang="0">
                  <a:pos x="T6" y="T7"/>
                </a:cxn>
                <a:cxn ang="0">
                  <a:pos x="T8" y="T9"/>
                </a:cxn>
              </a:cxnLst>
              <a:rect l="0" t="0" r="r" b="b"/>
              <a:pathLst>
                <a:path w="378" h="324">
                  <a:moveTo>
                    <a:pt x="0" y="324"/>
                  </a:moveTo>
                  <a:lnTo>
                    <a:pt x="115" y="324"/>
                  </a:lnTo>
                  <a:lnTo>
                    <a:pt x="378" y="0"/>
                  </a:lnTo>
                  <a:lnTo>
                    <a:pt x="235" y="0"/>
                  </a:lnTo>
                  <a:lnTo>
                    <a:pt x="0" y="324"/>
                  </a:lnTo>
                  <a:close/>
                </a:path>
              </a:pathLst>
            </a:custGeom>
            <a:gradFill flip="none" rotWithShape="1">
              <a:gsLst>
                <a:gs pos="20000">
                  <a:srgbClr val="03A2E9"/>
                </a:gs>
                <a:gs pos="84000">
                  <a:srgbClr val="03A9F4">
                    <a:lumMod val="75000"/>
                  </a:srgbClr>
                </a:gs>
                <a:gs pos="92000">
                  <a:srgbClr val="03A9F4">
                    <a:lumMod val="40000"/>
                    <a:lumOff val="60000"/>
                  </a:srgbClr>
                </a:gs>
                <a:gs pos="100000">
                  <a:srgbClr val="03A9F4">
                    <a:lumMod val="50000"/>
                  </a:srgbClr>
                </a:gs>
                <a:gs pos="0">
                  <a:srgbClr val="03A9F4">
                    <a:lumMod val="50000"/>
                  </a:srgbClr>
                </a:gs>
                <a:gs pos="11000">
                  <a:srgbClr val="03A9F4">
                    <a:lumMod val="60000"/>
                    <a:lumOff val="40000"/>
                  </a:srgbClr>
                </a:gs>
              </a:gsLst>
              <a:lin ang="5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28" name="Freeform 11">
              <a:extLst>
                <a:ext uri="{FF2B5EF4-FFF2-40B4-BE49-F238E27FC236}">
                  <a16:creationId xmlns:a16="http://schemas.microsoft.com/office/drawing/2014/main" id="{A8C488F2-F041-77BF-AD8C-22C47D9F00BA}"/>
                </a:ext>
              </a:extLst>
            </p:cNvPr>
            <p:cNvSpPr>
              <a:spLocks/>
            </p:cNvSpPr>
            <p:nvPr/>
          </p:nvSpPr>
          <p:spPr bwMode="auto">
            <a:xfrm>
              <a:off x="6056313" y="2805113"/>
              <a:ext cx="474663" cy="514350"/>
            </a:xfrm>
            <a:custGeom>
              <a:avLst/>
              <a:gdLst>
                <a:gd name="T0" fmla="*/ 299 w 299"/>
                <a:gd name="T1" fmla="*/ 0 h 324"/>
                <a:gd name="T2" fmla="*/ 41 w 299"/>
                <a:gd name="T3" fmla="*/ 324 h 324"/>
                <a:gd name="T4" fmla="*/ 0 w 299"/>
                <a:gd name="T5" fmla="*/ 324 h 324"/>
                <a:gd name="T6" fmla="*/ 254 w 299"/>
                <a:gd name="T7" fmla="*/ 0 h 324"/>
                <a:gd name="T8" fmla="*/ 299 w 299"/>
                <a:gd name="T9" fmla="*/ 0 h 324"/>
              </a:gdLst>
              <a:ahLst/>
              <a:cxnLst>
                <a:cxn ang="0">
                  <a:pos x="T0" y="T1"/>
                </a:cxn>
                <a:cxn ang="0">
                  <a:pos x="T2" y="T3"/>
                </a:cxn>
                <a:cxn ang="0">
                  <a:pos x="T4" y="T5"/>
                </a:cxn>
                <a:cxn ang="0">
                  <a:pos x="T6" y="T7"/>
                </a:cxn>
                <a:cxn ang="0">
                  <a:pos x="T8" y="T9"/>
                </a:cxn>
              </a:cxnLst>
              <a:rect l="0" t="0" r="r" b="b"/>
              <a:pathLst>
                <a:path w="299" h="324">
                  <a:moveTo>
                    <a:pt x="299" y="0"/>
                  </a:moveTo>
                  <a:lnTo>
                    <a:pt x="41" y="324"/>
                  </a:lnTo>
                  <a:lnTo>
                    <a:pt x="0" y="324"/>
                  </a:lnTo>
                  <a:lnTo>
                    <a:pt x="254" y="0"/>
                  </a:lnTo>
                  <a:lnTo>
                    <a:pt x="299" y="0"/>
                  </a:lnTo>
                  <a:close/>
                </a:path>
              </a:pathLst>
            </a:custGeom>
            <a:solidFill>
              <a:srgbClr val="03A9F4">
                <a:lumMod val="5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29" name="Freeform 12">
              <a:extLst>
                <a:ext uri="{FF2B5EF4-FFF2-40B4-BE49-F238E27FC236}">
                  <a16:creationId xmlns:a16="http://schemas.microsoft.com/office/drawing/2014/main" id="{D0B86CB0-A61E-3F02-BBAD-D719761AA582}"/>
                </a:ext>
              </a:extLst>
            </p:cNvPr>
            <p:cNvSpPr>
              <a:spLocks/>
            </p:cNvSpPr>
            <p:nvPr/>
          </p:nvSpPr>
          <p:spPr bwMode="auto">
            <a:xfrm>
              <a:off x="5732463" y="3333751"/>
              <a:ext cx="727075" cy="725488"/>
            </a:xfrm>
            <a:custGeom>
              <a:avLst/>
              <a:gdLst>
                <a:gd name="T0" fmla="*/ 100 w 191"/>
                <a:gd name="T1" fmla="*/ 2 h 191"/>
                <a:gd name="T2" fmla="*/ 110 w 191"/>
                <a:gd name="T3" fmla="*/ 4 h 191"/>
                <a:gd name="T4" fmla="*/ 119 w 191"/>
                <a:gd name="T5" fmla="*/ 5 h 191"/>
                <a:gd name="T6" fmla="*/ 128 w 191"/>
                <a:gd name="T7" fmla="*/ 9 h 191"/>
                <a:gd name="T8" fmla="*/ 137 w 191"/>
                <a:gd name="T9" fmla="*/ 12 h 191"/>
                <a:gd name="T10" fmla="*/ 145 w 191"/>
                <a:gd name="T11" fmla="*/ 18 h 191"/>
                <a:gd name="T12" fmla="*/ 154 w 191"/>
                <a:gd name="T13" fmla="*/ 22 h 191"/>
                <a:gd name="T14" fmla="*/ 160 w 191"/>
                <a:gd name="T15" fmla="*/ 30 h 191"/>
                <a:gd name="T16" fmla="*/ 167 w 191"/>
                <a:gd name="T17" fmla="*/ 36 h 191"/>
                <a:gd name="T18" fmla="*/ 173 w 191"/>
                <a:gd name="T19" fmla="*/ 45 h 191"/>
                <a:gd name="T20" fmla="*/ 178 w 191"/>
                <a:gd name="T21" fmla="*/ 52 h 191"/>
                <a:gd name="T22" fmla="*/ 181 w 191"/>
                <a:gd name="T23" fmla="*/ 62 h 191"/>
                <a:gd name="T24" fmla="*/ 185 w 191"/>
                <a:gd name="T25" fmla="*/ 71 h 191"/>
                <a:gd name="T26" fmla="*/ 186 w 191"/>
                <a:gd name="T27" fmla="*/ 81 h 191"/>
                <a:gd name="T28" fmla="*/ 189 w 191"/>
                <a:gd name="T29" fmla="*/ 90 h 191"/>
                <a:gd name="T30" fmla="*/ 188 w 191"/>
                <a:gd name="T31" fmla="*/ 100 h 191"/>
                <a:gd name="T32" fmla="*/ 188 w 191"/>
                <a:gd name="T33" fmla="*/ 109 h 191"/>
                <a:gd name="T34" fmla="*/ 185 w 191"/>
                <a:gd name="T35" fmla="*/ 119 h 191"/>
                <a:gd name="T36" fmla="*/ 183 w 191"/>
                <a:gd name="T37" fmla="*/ 128 h 191"/>
                <a:gd name="T38" fmla="*/ 178 w 191"/>
                <a:gd name="T39" fmla="*/ 137 h 191"/>
                <a:gd name="T40" fmla="*/ 174 w 191"/>
                <a:gd name="T41" fmla="*/ 145 h 191"/>
                <a:gd name="T42" fmla="*/ 167 w 191"/>
                <a:gd name="T43" fmla="*/ 153 h 191"/>
                <a:gd name="T44" fmla="*/ 162 w 191"/>
                <a:gd name="T45" fmla="*/ 161 h 191"/>
                <a:gd name="T46" fmla="*/ 154 w 191"/>
                <a:gd name="T47" fmla="*/ 167 h 191"/>
                <a:gd name="T48" fmla="*/ 147 w 191"/>
                <a:gd name="T49" fmla="*/ 173 h 191"/>
                <a:gd name="T50" fmla="*/ 138 w 191"/>
                <a:gd name="T51" fmla="*/ 177 h 191"/>
                <a:gd name="T52" fmla="*/ 130 w 191"/>
                <a:gd name="T53" fmla="*/ 182 h 191"/>
                <a:gd name="T54" fmla="*/ 120 w 191"/>
                <a:gd name="T55" fmla="*/ 184 h 191"/>
                <a:gd name="T56" fmla="*/ 111 w 191"/>
                <a:gd name="T57" fmla="*/ 187 h 191"/>
                <a:gd name="T58" fmla="*/ 101 w 191"/>
                <a:gd name="T59" fmla="*/ 187 h 191"/>
                <a:gd name="T60" fmla="*/ 92 w 191"/>
                <a:gd name="T61" fmla="*/ 189 h 191"/>
                <a:gd name="T62" fmla="*/ 81 w 191"/>
                <a:gd name="T63" fmla="*/ 186 h 191"/>
                <a:gd name="T64" fmla="*/ 72 w 191"/>
                <a:gd name="T65" fmla="*/ 186 h 191"/>
                <a:gd name="T66" fmla="*/ 63 w 191"/>
                <a:gd name="T67" fmla="*/ 181 h 191"/>
                <a:gd name="T68" fmla="*/ 54 w 191"/>
                <a:gd name="T69" fmla="*/ 179 h 191"/>
                <a:gd name="T70" fmla="*/ 46 w 191"/>
                <a:gd name="T71" fmla="*/ 173 h 191"/>
                <a:gd name="T72" fmla="*/ 38 w 191"/>
                <a:gd name="T73" fmla="*/ 168 h 191"/>
                <a:gd name="T74" fmla="*/ 31 w 191"/>
                <a:gd name="T75" fmla="*/ 161 h 191"/>
                <a:gd name="T76" fmla="*/ 24 w 191"/>
                <a:gd name="T77" fmla="*/ 155 h 191"/>
                <a:gd name="T78" fmla="*/ 19 w 191"/>
                <a:gd name="T79" fmla="*/ 146 h 191"/>
                <a:gd name="T80" fmla="*/ 13 w 191"/>
                <a:gd name="T81" fmla="*/ 138 h 191"/>
                <a:gd name="T82" fmla="*/ 10 w 191"/>
                <a:gd name="T83" fmla="*/ 129 h 191"/>
                <a:gd name="T84" fmla="*/ 6 w 191"/>
                <a:gd name="T85" fmla="*/ 120 h 191"/>
                <a:gd name="T86" fmla="*/ 5 w 191"/>
                <a:gd name="T87" fmla="*/ 110 h 191"/>
                <a:gd name="T88" fmla="*/ 3 w 191"/>
                <a:gd name="T89" fmla="*/ 101 h 191"/>
                <a:gd name="T90" fmla="*/ 4 w 191"/>
                <a:gd name="T91" fmla="*/ 91 h 191"/>
                <a:gd name="T92" fmla="*/ 3 w 191"/>
                <a:gd name="T93" fmla="*/ 82 h 191"/>
                <a:gd name="T94" fmla="*/ 7 w 191"/>
                <a:gd name="T95" fmla="*/ 72 h 191"/>
                <a:gd name="T96" fmla="*/ 8 w 191"/>
                <a:gd name="T97" fmla="*/ 63 h 191"/>
                <a:gd name="T98" fmla="*/ 13 w 191"/>
                <a:gd name="T99" fmla="*/ 54 h 191"/>
                <a:gd name="T100" fmla="*/ 17 w 191"/>
                <a:gd name="T101" fmla="*/ 45 h 191"/>
                <a:gd name="T102" fmla="*/ 24 w 191"/>
                <a:gd name="T103" fmla="*/ 38 h 191"/>
                <a:gd name="T104" fmla="*/ 29 w 191"/>
                <a:gd name="T105" fmla="*/ 30 h 191"/>
                <a:gd name="T106" fmla="*/ 37 w 191"/>
                <a:gd name="T107" fmla="*/ 24 h 191"/>
                <a:gd name="T108" fmla="*/ 44 w 191"/>
                <a:gd name="T109" fmla="*/ 18 h 191"/>
                <a:gd name="T110" fmla="*/ 54 w 191"/>
                <a:gd name="T111" fmla="*/ 14 h 191"/>
                <a:gd name="T112" fmla="*/ 61 w 191"/>
                <a:gd name="T113" fmla="*/ 9 h 191"/>
                <a:gd name="T114" fmla="*/ 71 w 191"/>
                <a:gd name="T115" fmla="*/ 7 h 191"/>
                <a:gd name="T116" fmla="*/ 80 w 191"/>
                <a:gd name="T117" fmla="*/ 4 h 191"/>
                <a:gd name="T118" fmla="*/ 90 w 191"/>
                <a:gd name="T119"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191">
                  <a:moveTo>
                    <a:pt x="92" y="2"/>
                  </a:moveTo>
                  <a:cubicBezTo>
                    <a:pt x="94" y="0"/>
                    <a:pt x="97" y="0"/>
                    <a:pt x="100" y="2"/>
                  </a:cubicBezTo>
                  <a:cubicBezTo>
                    <a:pt x="101" y="3"/>
                    <a:pt x="101" y="3"/>
                    <a:pt x="101" y="3"/>
                  </a:cubicBezTo>
                  <a:cubicBezTo>
                    <a:pt x="103" y="6"/>
                    <a:pt x="107" y="6"/>
                    <a:pt x="110" y="4"/>
                  </a:cubicBezTo>
                  <a:cubicBezTo>
                    <a:pt x="111" y="4"/>
                    <a:pt x="111" y="4"/>
                    <a:pt x="111" y="4"/>
                  </a:cubicBezTo>
                  <a:cubicBezTo>
                    <a:pt x="114" y="2"/>
                    <a:pt x="117" y="2"/>
                    <a:pt x="119" y="5"/>
                  </a:cubicBezTo>
                  <a:cubicBezTo>
                    <a:pt x="120" y="7"/>
                    <a:pt x="120" y="7"/>
                    <a:pt x="120" y="7"/>
                  </a:cubicBezTo>
                  <a:cubicBezTo>
                    <a:pt x="121" y="9"/>
                    <a:pt x="125" y="11"/>
                    <a:pt x="128" y="9"/>
                  </a:cubicBezTo>
                  <a:cubicBezTo>
                    <a:pt x="130" y="9"/>
                    <a:pt x="130" y="9"/>
                    <a:pt x="130" y="9"/>
                  </a:cubicBezTo>
                  <a:cubicBezTo>
                    <a:pt x="133" y="7"/>
                    <a:pt x="136" y="9"/>
                    <a:pt x="137" y="12"/>
                  </a:cubicBezTo>
                  <a:cubicBezTo>
                    <a:pt x="138" y="14"/>
                    <a:pt x="138" y="14"/>
                    <a:pt x="138" y="14"/>
                  </a:cubicBezTo>
                  <a:cubicBezTo>
                    <a:pt x="139" y="17"/>
                    <a:pt x="142" y="19"/>
                    <a:pt x="145" y="18"/>
                  </a:cubicBezTo>
                  <a:cubicBezTo>
                    <a:pt x="147" y="18"/>
                    <a:pt x="147" y="18"/>
                    <a:pt x="147" y="18"/>
                  </a:cubicBezTo>
                  <a:cubicBezTo>
                    <a:pt x="150" y="17"/>
                    <a:pt x="153" y="19"/>
                    <a:pt x="154" y="22"/>
                  </a:cubicBezTo>
                  <a:cubicBezTo>
                    <a:pt x="154" y="24"/>
                    <a:pt x="154" y="24"/>
                    <a:pt x="154" y="24"/>
                  </a:cubicBezTo>
                  <a:cubicBezTo>
                    <a:pt x="154" y="27"/>
                    <a:pt x="157" y="30"/>
                    <a:pt x="160" y="30"/>
                  </a:cubicBezTo>
                  <a:cubicBezTo>
                    <a:pt x="162" y="30"/>
                    <a:pt x="162" y="30"/>
                    <a:pt x="162" y="30"/>
                  </a:cubicBezTo>
                  <a:cubicBezTo>
                    <a:pt x="165" y="30"/>
                    <a:pt x="168" y="33"/>
                    <a:pt x="167" y="36"/>
                  </a:cubicBezTo>
                  <a:cubicBezTo>
                    <a:pt x="167" y="38"/>
                    <a:pt x="167" y="38"/>
                    <a:pt x="167" y="38"/>
                  </a:cubicBezTo>
                  <a:cubicBezTo>
                    <a:pt x="167" y="41"/>
                    <a:pt x="169" y="44"/>
                    <a:pt x="173" y="45"/>
                  </a:cubicBezTo>
                  <a:cubicBezTo>
                    <a:pt x="174" y="45"/>
                    <a:pt x="174" y="45"/>
                    <a:pt x="174" y="45"/>
                  </a:cubicBezTo>
                  <a:cubicBezTo>
                    <a:pt x="177" y="46"/>
                    <a:pt x="179" y="49"/>
                    <a:pt x="178" y="52"/>
                  </a:cubicBezTo>
                  <a:cubicBezTo>
                    <a:pt x="178" y="54"/>
                    <a:pt x="178" y="54"/>
                    <a:pt x="178" y="54"/>
                  </a:cubicBezTo>
                  <a:cubicBezTo>
                    <a:pt x="177" y="57"/>
                    <a:pt x="178" y="61"/>
                    <a:pt x="181" y="62"/>
                  </a:cubicBezTo>
                  <a:cubicBezTo>
                    <a:pt x="183" y="63"/>
                    <a:pt x="183" y="63"/>
                    <a:pt x="183" y="63"/>
                  </a:cubicBezTo>
                  <a:cubicBezTo>
                    <a:pt x="186" y="64"/>
                    <a:pt x="187" y="68"/>
                    <a:pt x="185" y="71"/>
                  </a:cubicBezTo>
                  <a:cubicBezTo>
                    <a:pt x="185" y="72"/>
                    <a:pt x="185" y="72"/>
                    <a:pt x="185" y="72"/>
                  </a:cubicBezTo>
                  <a:cubicBezTo>
                    <a:pt x="183" y="75"/>
                    <a:pt x="184" y="79"/>
                    <a:pt x="186" y="81"/>
                  </a:cubicBezTo>
                  <a:cubicBezTo>
                    <a:pt x="188" y="82"/>
                    <a:pt x="188" y="82"/>
                    <a:pt x="188" y="82"/>
                  </a:cubicBezTo>
                  <a:cubicBezTo>
                    <a:pt x="190" y="84"/>
                    <a:pt x="191" y="87"/>
                    <a:pt x="189" y="90"/>
                  </a:cubicBezTo>
                  <a:cubicBezTo>
                    <a:pt x="188" y="91"/>
                    <a:pt x="188" y="91"/>
                    <a:pt x="188" y="91"/>
                  </a:cubicBezTo>
                  <a:cubicBezTo>
                    <a:pt x="185" y="93"/>
                    <a:pt x="185" y="97"/>
                    <a:pt x="188" y="100"/>
                  </a:cubicBezTo>
                  <a:cubicBezTo>
                    <a:pt x="189" y="101"/>
                    <a:pt x="189" y="101"/>
                    <a:pt x="189" y="101"/>
                  </a:cubicBezTo>
                  <a:cubicBezTo>
                    <a:pt x="191" y="104"/>
                    <a:pt x="190" y="107"/>
                    <a:pt x="188" y="109"/>
                  </a:cubicBezTo>
                  <a:cubicBezTo>
                    <a:pt x="186" y="110"/>
                    <a:pt x="186" y="110"/>
                    <a:pt x="186" y="110"/>
                  </a:cubicBezTo>
                  <a:cubicBezTo>
                    <a:pt x="184" y="112"/>
                    <a:pt x="183" y="116"/>
                    <a:pt x="185" y="119"/>
                  </a:cubicBezTo>
                  <a:cubicBezTo>
                    <a:pt x="185" y="120"/>
                    <a:pt x="185" y="120"/>
                    <a:pt x="185" y="120"/>
                  </a:cubicBezTo>
                  <a:cubicBezTo>
                    <a:pt x="187" y="123"/>
                    <a:pt x="186" y="127"/>
                    <a:pt x="183" y="128"/>
                  </a:cubicBezTo>
                  <a:cubicBezTo>
                    <a:pt x="181" y="129"/>
                    <a:pt x="181" y="129"/>
                    <a:pt x="181" y="129"/>
                  </a:cubicBezTo>
                  <a:cubicBezTo>
                    <a:pt x="178" y="130"/>
                    <a:pt x="177" y="134"/>
                    <a:pt x="178" y="137"/>
                  </a:cubicBezTo>
                  <a:cubicBezTo>
                    <a:pt x="178" y="138"/>
                    <a:pt x="178" y="138"/>
                    <a:pt x="178" y="138"/>
                  </a:cubicBezTo>
                  <a:cubicBezTo>
                    <a:pt x="179" y="142"/>
                    <a:pt x="177" y="145"/>
                    <a:pt x="174" y="145"/>
                  </a:cubicBezTo>
                  <a:cubicBezTo>
                    <a:pt x="173" y="146"/>
                    <a:pt x="173" y="146"/>
                    <a:pt x="173" y="146"/>
                  </a:cubicBezTo>
                  <a:cubicBezTo>
                    <a:pt x="169" y="147"/>
                    <a:pt x="167" y="150"/>
                    <a:pt x="167" y="153"/>
                  </a:cubicBezTo>
                  <a:cubicBezTo>
                    <a:pt x="167" y="155"/>
                    <a:pt x="167" y="155"/>
                    <a:pt x="167" y="155"/>
                  </a:cubicBezTo>
                  <a:cubicBezTo>
                    <a:pt x="168" y="158"/>
                    <a:pt x="165" y="161"/>
                    <a:pt x="162" y="161"/>
                  </a:cubicBezTo>
                  <a:cubicBezTo>
                    <a:pt x="160" y="161"/>
                    <a:pt x="160" y="161"/>
                    <a:pt x="160" y="161"/>
                  </a:cubicBezTo>
                  <a:cubicBezTo>
                    <a:pt x="157" y="161"/>
                    <a:pt x="154" y="163"/>
                    <a:pt x="154" y="167"/>
                  </a:cubicBezTo>
                  <a:cubicBezTo>
                    <a:pt x="154" y="168"/>
                    <a:pt x="154" y="168"/>
                    <a:pt x="154" y="168"/>
                  </a:cubicBezTo>
                  <a:cubicBezTo>
                    <a:pt x="153" y="172"/>
                    <a:pt x="150" y="174"/>
                    <a:pt x="147" y="173"/>
                  </a:cubicBezTo>
                  <a:cubicBezTo>
                    <a:pt x="145" y="173"/>
                    <a:pt x="145" y="173"/>
                    <a:pt x="145" y="173"/>
                  </a:cubicBezTo>
                  <a:cubicBezTo>
                    <a:pt x="142" y="172"/>
                    <a:pt x="139" y="174"/>
                    <a:pt x="138" y="177"/>
                  </a:cubicBezTo>
                  <a:cubicBezTo>
                    <a:pt x="137" y="179"/>
                    <a:pt x="137" y="179"/>
                    <a:pt x="137" y="179"/>
                  </a:cubicBezTo>
                  <a:cubicBezTo>
                    <a:pt x="136" y="182"/>
                    <a:pt x="133" y="183"/>
                    <a:pt x="130" y="182"/>
                  </a:cubicBezTo>
                  <a:cubicBezTo>
                    <a:pt x="128" y="181"/>
                    <a:pt x="128" y="181"/>
                    <a:pt x="128" y="181"/>
                  </a:cubicBezTo>
                  <a:cubicBezTo>
                    <a:pt x="125" y="180"/>
                    <a:pt x="121" y="181"/>
                    <a:pt x="120" y="184"/>
                  </a:cubicBezTo>
                  <a:cubicBezTo>
                    <a:pt x="119" y="186"/>
                    <a:pt x="119" y="186"/>
                    <a:pt x="119" y="186"/>
                  </a:cubicBezTo>
                  <a:cubicBezTo>
                    <a:pt x="117" y="189"/>
                    <a:pt x="114" y="189"/>
                    <a:pt x="111" y="187"/>
                  </a:cubicBezTo>
                  <a:cubicBezTo>
                    <a:pt x="110" y="186"/>
                    <a:pt x="110" y="186"/>
                    <a:pt x="110" y="186"/>
                  </a:cubicBezTo>
                  <a:cubicBezTo>
                    <a:pt x="107" y="184"/>
                    <a:pt x="103" y="185"/>
                    <a:pt x="101" y="187"/>
                  </a:cubicBezTo>
                  <a:cubicBezTo>
                    <a:pt x="100" y="189"/>
                    <a:pt x="100" y="189"/>
                    <a:pt x="100" y="189"/>
                  </a:cubicBezTo>
                  <a:cubicBezTo>
                    <a:pt x="97" y="191"/>
                    <a:pt x="94" y="191"/>
                    <a:pt x="92" y="189"/>
                  </a:cubicBezTo>
                  <a:cubicBezTo>
                    <a:pt x="90" y="187"/>
                    <a:pt x="90" y="187"/>
                    <a:pt x="90" y="187"/>
                  </a:cubicBezTo>
                  <a:cubicBezTo>
                    <a:pt x="88" y="185"/>
                    <a:pt x="84" y="184"/>
                    <a:pt x="81" y="186"/>
                  </a:cubicBezTo>
                  <a:cubicBezTo>
                    <a:pt x="80" y="187"/>
                    <a:pt x="80" y="187"/>
                    <a:pt x="80" y="187"/>
                  </a:cubicBezTo>
                  <a:cubicBezTo>
                    <a:pt x="77" y="189"/>
                    <a:pt x="74" y="189"/>
                    <a:pt x="72" y="186"/>
                  </a:cubicBezTo>
                  <a:cubicBezTo>
                    <a:pt x="71" y="184"/>
                    <a:pt x="71" y="184"/>
                    <a:pt x="71" y="184"/>
                  </a:cubicBezTo>
                  <a:cubicBezTo>
                    <a:pt x="70" y="181"/>
                    <a:pt x="66" y="180"/>
                    <a:pt x="63" y="181"/>
                  </a:cubicBezTo>
                  <a:cubicBezTo>
                    <a:pt x="61" y="182"/>
                    <a:pt x="61" y="182"/>
                    <a:pt x="61" y="182"/>
                  </a:cubicBezTo>
                  <a:cubicBezTo>
                    <a:pt x="58" y="183"/>
                    <a:pt x="55" y="182"/>
                    <a:pt x="54" y="179"/>
                  </a:cubicBezTo>
                  <a:cubicBezTo>
                    <a:pt x="54" y="177"/>
                    <a:pt x="54" y="177"/>
                    <a:pt x="54" y="177"/>
                  </a:cubicBezTo>
                  <a:cubicBezTo>
                    <a:pt x="52" y="174"/>
                    <a:pt x="49" y="172"/>
                    <a:pt x="46" y="173"/>
                  </a:cubicBezTo>
                  <a:cubicBezTo>
                    <a:pt x="44" y="173"/>
                    <a:pt x="44" y="173"/>
                    <a:pt x="44" y="173"/>
                  </a:cubicBezTo>
                  <a:cubicBezTo>
                    <a:pt x="41" y="174"/>
                    <a:pt x="38" y="172"/>
                    <a:pt x="38" y="168"/>
                  </a:cubicBezTo>
                  <a:cubicBezTo>
                    <a:pt x="37" y="167"/>
                    <a:pt x="37" y="167"/>
                    <a:pt x="37" y="167"/>
                  </a:cubicBezTo>
                  <a:cubicBezTo>
                    <a:pt x="37" y="163"/>
                    <a:pt x="34" y="161"/>
                    <a:pt x="31" y="161"/>
                  </a:cubicBezTo>
                  <a:cubicBezTo>
                    <a:pt x="29" y="161"/>
                    <a:pt x="29" y="161"/>
                    <a:pt x="29" y="161"/>
                  </a:cubicBezTo>
                  <a:cubicBezTo>
                    <a:pt x="26" y="161"/>
                    <a:pt x="23" y="158"/>
                    <a:pt x="24" y="155"/>
                  </a:cubicBezTo>
                  <a:cubicBezTo>
                    <a:pt x="24" y="153"/>
                    <a:pt x="24" y="153"/>
                    <a:pt x="24" y="153"/>
                  </a:cubicBezTo>
                  <a:cubicBezTo>
                    <a:pt x="24" y="150"/>
                    <a:pt x="22" y="147"/>
                    <a:pt x="19" y="146"/>
                  </a:cubicBezTo>
                  <a:cubicBezTo>
                    <a:pt x="17" y="145"/>
                    <a:pt x="17" y="145"/>
                    <a:pt x="17" y="145"/>
                  </a:cubicBezTo>
                  <a:cubicBezTo>
                    <a:pt x="14" y="145"/>
                    <a:pt x="12" y="142"/>
                    <a:pt x="13" y="138"/>
                  </a:cubicBezTo>
                  <a:cubicBezTo>
                    <a:pt x="13" y="137"/>
                    <a:pt x="13" y="137"/>
                    <a:pt x="13" y="137"/>
                  </a:cubicBezTo>
                  <a:cubicBezTo>
                    <a:pt x="14" y="134"/>
                    <a:pt x="13" y="130"/>
                    <a:pt x="10" y="129"/>
                  </a:cubicBezTo>
                  <a:cubicBezTo>
                    <a:pt x="8" y="128"/>
                    <a:pt x="8" y="128"/>
                    <a:pt x="8" y="128"/>
                  </a:cubicBezTo>
                  <a:cubicBezTo>
                    <a:pt x="5" y="127"/>
                    <a:pt x="4" y="123"/>
                    <a:pt x="6" y="120"/>
                  </a:cubicBezTo>
                  <a:cubicBezTo>
                    <a:pt x="7" y="119"/>
                    <a:pt x="7" y="119"/>
                    <a:pt x="7" y="119"/>
                  </a:cubicBezTo>
                  <a:cubicBezTo>
                    <a:pt x="8" y="116"/>
                    <a:pt x="7" y="112"/>
                    <a:pt x="5" y="110"/>
                  </a:cubicBezTo>
                  <a:cubicBezTo>
                    <a:pt x="3" y="109"/>
                    <a:pt x="3" y="109"/>
                    <a:pt x="3" y="109"/>
                  </a:cubicBezTo>
                  <a:cubicBezTo>
                    <a:pt x="1" y="107"/>
                    <a:pt x="0" y="104"/>
                    <a:pt x="3" y="101"/>
                  </a:cubicBezTo>
                  <a:cubicBezTo>
                    <a:pt x="4" y="100"/>
                    <a:pt x="4" y="100"/>
                    <a:pt x="4" y="100"/>
                  </a:cubicBezTo>
                  <a:cubicBezTo>
                    <a:pt x="6" y="97"/>
                    <a:pt x="6" y="93"/>
                    <a:pt x="4" y="91"/>
                  </a:cubicBezTo>
                  <a:cubicBezTo>
                    <a:pt x="3" y="90"/>
                    <a:pt x="3" y="90"/>
                    <a:pt x="3" y="90"/>
                  </a:cubicBezTo>
                  <a:cubicBezTo>
                    <a:pt x="0" y="87"/>
                    <a:pt x="1" y="84"/>
                    <a:pt x="3" y="82"/>
                  </a:cubicBezTo>
                  <a:cubicBezTo>
                    <a:pt x="5" y="81"/>
                    <a:pt x="5" y="81"/>
                    <a:pt x="5" y="81"/>
                  </a:cubicBezTo>
                  <a:cubicBezTo>
                    <a:pt x="7" y="79"/>
                    <a:pt x="8" y="75"/>
                    <a:pt x="7" y="72"/>
                  </a:cubicBezTo>
                  <a:cubicBezTo>
                    <a:pt x="6" y="71"/>
                    <a:pt x="6" y="71"/>
                    <a:pt x="6" y="71"/>
                  </a:cubicBezTo>
                  <a:cubicBezTo>
                    <a:pt x="4" y="68"/>
                    <a:pt x="5" y="64"/>
                    <a:pt x="8" y="63"/>
                  </a:cubicBezTo>
                  <a:cubicBezTo>
                    <a:pt x="10" y="62"/>
                    <a:pt x="10" y="62"/>
                    <a:pt x="10" y="62"/>
                  </a:cubicBezTo>
                  <a:cubicBezTo>
                    <a:pt x="13" y="61"/>
                    <a:pt x="14" y="57"/>
                    <a:pt x="13" y="54"/>
                  </a:cubicBezTo>
                  <a:cubicBezTo>
                    <a:pt x="13" y="52"/>
                    <a:pt x="13" y="52"/>
                    <a:pt x="13" y="52"/>
                  </a:cubicBezTo>
                  <a:cubicBezTo>
                    <a:pt x="12" y="49"/>
                    <a:pt x="14" y="46"/>
                    <a:pt x="17" y="45"/>
                  </a:cubicBezTo>
                  <a:cubicBezTo>
                    <a:pt x="19" y="45"/>
                    <a:pt x="19" y="45"/>
                    <a:pt x="19" y="45"/>
                  </a:cubicBezTo>
                  <a:cubicBezTo>
                    <a:pt x="22" y="44"/>
                    <a:pt x="24" y="41"/>
                    <a:pt x="24" y="38"/>
                  </a:cubicBezTo>
                  <a:cubicBezTo>
                    <a:pt x="24" y="36"/>
                    <a:pt x="24" y="36"/>
                    <a:pt x="24" y="36"/>
                  </a:cubicBezTo>
                  <a:cubicBezTo>
                    <a:pt x="23" y="33"/>
                    <a:pt x="26" y="30"/>
                    <a:pt x="29" y="30"/>
                  </a:cubicBezTo>
                  <a:cubicBezTo>
                    <a:pt x="31" y="30"/>
                    <a:pt x="31" y="30"/>
                    <a:pt x="31" y="30"/>
                  </a:cubicBezTo>
                  <a:cubicBezTo>
                    <a:pt x="34" y="30"/>
                    <a:pt x="37" y="27"/>
                    <a:pt x="37" y="24"/>
                  </a:cubicBezTo>
                  <a:cubicBezTo>
                    <a:pt x="38" y="22"/>
                    <a:pt x="38" y="22"/>
                    <a:pt x="38" y="22"/>
                  </a:cubicBezTo>
                  <a:cubicBezTo>
                    <a:pt x="38" y="19"/>
                    <a:pt x="41" y="17"/>
                    <a:pt x="44" y="18"/>
                  </a:cubicBezTo>
                  <a:cubicBezTo>
                    <a:pt x="46" y="18"/>
                    <a:pt x="46" y="18"/>
                    <a:pt x="46" y="18"/>
                  </a:cubicBezTo>
                  <a:cubicBezTo>
                    <a:pt x="49" y="19"/>
                    <a:pt x="52" y="17"/>
                    <a:pt x="54" y="14"/>
                  </a:cubicBezTo>
                  <a:cubicBezTo>
                    <a:pt x="54" y="12"/>
                    <a:pt x="54" y="12"/>
                    <a:pt x="54" y="12"/>
                  </a:cubicBezTo>
                  <a:cubicBezTo>
                    <a:pt x="55" y="9"/>
                    <a:pt x="58" y="7"/>
                    <a:pt x="61" y="9"/>
                  </a:cubicBezTo>
                  <a:cubicBezTo>
                    <a:pt x="63" y="9"/>
                    <a:pt x="63" y="9"/>
                    <a:pt x="63" y="9"/>
                  </a:cubicBezTo>
                  <a:cubicBezTo>
                    <a:pt x="66" y="11"/>
                    <a:pt x="70" y="9"/>
                    <a:pt x="71" y="7"/>
                  </a:cubicBezTo>
                  <a:cubicBezTo>
                    <a:pt x="72" y="5"/>
                    <a:pt x="72" y="5"/>
                    <a:pt x="72" y="5"/>
                  </a:cubicBezTo>
                  <a:cubicBezTo>
                    <a:pt x="74" y="2"/>
                    <a:pt x="77" y="2"/>
                    <a:pt x="80" y="4"/>
                  </a:cubicBezTo>
                  <a:cubicBezTo>
                    <a:pt x="81" y="4"/>
                    <a:pt x="81" y="4"/>
                    <a:pt x="81" y="4"/>
                  </a:cubicBezTo>
                  <a:cubicBezTo>
                    <a:pt x="84" y="6"/>
                    <a:pt x="88" y="6"/>
                    <a:pt x="90" y="3"/>
                  </a:cubicBezTo>
                  <a:lnTo>
                    <a:pt x="92" y="2"/>
                  </a:ln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30" name="Freeform 13">
              <a:extLst>
                <a:ext uri="{FF2B5EF4-FFF2-40B4-BE49-F238E27FC236}">
                  <a16:creationId xmlns:a16="http://schemas.microsoft.com/office/drawing/2014/main" id="{2D98B0F0-EE60-F163-4EC6-4E1FCFBFE6A8}"/>
                </a:ext>
              </a:extLst>
            </p:cNvPr>
            <p:cNvSpPr>
              <a:spLocks/>
            </p:cNvSpPr>
            <p:nvPr/>
          </p:nvSpPr>
          <p:spPr bwMode="auto">
            <a:xfrm>
              <a:off x="5743575" y="3341688"/>
              <a:ext cx="704850" cy="711200"/>
            </a:xfrm>
            <a:custGeom>
              <a:avLst/>
              <a:gdLst>
                <a:gd name="T0" fmla="*/ 89 w 185"/>
                <a:gd name="T1" fmla="*/ 184 h 187"/>
                <a:gd name="T2" fmla="*/ 76 w 185"/>
                <a:gd name="T3" fmla="*/ 184 h 187"/>
                <a:gd name="T4" fmla="*/ 70 w 185"/>
                <a:gd name="T5" fmla="*/ 181 h 187"/>
                <a:gd name="T6" fmla="*/ 58 w 185"/>
                <a:gd name="T7" fmla="*/ 179 h 187"/>
                <a:gd name="T8" fmla="*/ 52 w 185"/>
                <a:gd name="T9" fmla="*/ 175 h 187"/>
                <a:gd name="T10" fmla="*/ 41 w 185"/>
                <a:gd name="T11" fmla="*/ 169 h 187"/>
                <a:gd name="T12" fmla="*/ 36 w 185"/>
                <a:gd name="T13" fmla="*/ 165 h 187"/>
                <a:gd name="T14" fmla="*/ 23 w 185"/>
                <a:gd name="T15" fmla="*/ 156 h 187"/>
                <a:gd name="T16" fmla="*/ 16 w 185"/>
                <a:gd name="T17" fmla="*/ 142 h 187"/>
                <a:gd name="T18" fmla="*/ 12 w 185"/>
                <a:gd name="T19" fmla="*/ 137 h 187"/>
                <a:gd name="T20" fmla="*/ 6 w 185"/>
                <a:gd name="T21" fmla="*/ 125 h 187"/>
                <a:gd name="T22" fmla="*/ 5 w 185"/>
                <a:gd name="T23" fmla="*/ 118 h 187"/>
                <a:gd name="T24" fmla="*/ 0 w 185"/>
                <a:gd name="T25" fmla="*/ 103 h 187"/>
                <a:gd name="T26" fmla="*/ 2 w 185"/>
                <a:gd name="T27" fmla="*/ 88 h 187"/>
                <a:gd name="T28" fmla="*/ 1 w 185"/>
                <a:gd name="T29" fmla="*/ 81 h 187"/>
                <a:gd name="T30" fmla="*/ 4 w 185"/>
                <a:gd name="T31" fmla="*/ 68 h 187"/>
                <a:gd name="T32" fmla="*/ 7 w 185"/>
                <a:gd name="T33" fmla="*/ 62 h 187"/>
                <a:gd name="T34" fmla="*/ 12 w 185"/>
                <a:gd name="T35" fmla="*/ 47 h 187"/>
                <a:gd name="T36" fmla="*/ 23 w 185"/>
                <a:gd name="T37" fmla="*/ 36 h 187"/>
                <a:gd name="T38" fmla="*/ 26 w 185"/>
                <a:gd name="T39" fmla="*/ 30 h 187"/>
                <a:gd name="T40" fmla="*/ 36 w 185"/>
                <a:gd name="T41" fmla="*/ 21 h 187"/>
                <a:gd name="T42" fmla="*/ 42 w 185"/>
                <a:gd name="T43" fmla="*/ 18 h 187"/>
                <a:gd name="T44" fmla="*/ 53 w 185"/>
                <a:gd name="T45" fmla="*/ 11 h 187"/>
                <a:gd name="T46" fmla="*/ 59 w 185"/>
                <a:gd name="T47" fmla="*/ 9 h 187"/>
                <a:gd name="T48" fmla="*/ 71 w 185"/>
                <a:gd name="T49" fmla="*/ 4 h 187"/>
                <a:gd name="T50" fmla="*/ 77 w 185"/>
                <a:gd name="T51" fmla="*/ 4 h 187"/>
                <a:gd name="T52" fmla="*/ 90 w 185"/>
                <a:gd name="T53" fmla="*/ 1 h 187"/>
                <a:gd name="T54" fmla="*/ 96 w 185"/>
                <a:gd name="T55" fmla="*/ 3 h 187"/>
                <a:gd name="T56" fmla="*/ 109 w 185"/>
                <a:gd name="T57" fmla="*/ 3 h 187"/>
                <a:gd name="T58" fmla="*/ 115 w 185"/>
                <a:gd name="T59" fmla="*/ 5 h 187"/>
                <a:gd name="T60" fmla="*/ 127 w 185"/>
                <a:gd name="T61" fmla="*/ 8 h 187"/>
                <a:gd name="T62" fmla="*/ 133 w 185"/>
                <a:gd name="T63" fmla="*/ 12 h 187"/>
                <a:gd name="T64" fmla="*/ 144 w 185"/>
                <a:gd name="T65" fmla="*/ 17 h 187"/>
                <a:gd name="T66" fmla="*/ 149 w 185"/>
                <a:gd name="T67" fmla="*/ 22 h 187"/>
                <a:gd name="T68" fmla="*/ 162 w 185"/>
                <a:gd name="T69" fmla="*/ 31 h 187"/>
                <a:gd name="T70" fmla="*/ 169 w 185"/>
                <a:gd name="T71" fmla="*/ 45 h 187"/>
                <a:gd name="T72" fmla="*/ 174 w 185"/>
                <a:gd name="T73" fmla="*/ 50 h 187"/>
                <a:gd name="T74" fmla="*/ 179 w 185"/>
                <a:gd name="T75" fmla="*/ 62 h 187"/>
                <a:gd name="T76" fmla="*/ 180 w 185"/>
                <a:gd name="T77" fmla="*/ 69 h 187"/>
                <a:gd name="T78" fmla="*/ 185 w 185"/>
                <a:gd name="T79" fmla="*/ 84 h 187"/>
                <a:gd name="T80" fmla="*/ 183 w 185"/>
                <a:gd name="T81" fmla="*/ 99 h 187"/>
                <a:gd name="T82" fmla="*/ 184 w 185"/>
                <a:gd name="T83" fmla="*/ 106 h 187"/>
                <a:gd name="T84" fmla="*/ 181 w 185"/>
                <a:gd name="T85" fmla="*/ 119 h 187"/>
                <a:gd name="T86" fmla="*/ 178 w 185"/>
                <a:gd name="T87" fmla="*/ 125 h 187"/>
                <a:gd name="T88" fmla="*/ 173 w 185"/>
                <a:gd name="T89" fmla="*/ 140 h 187"/>
                <a:gd name="T90" fmla="*/ 163 w 185"/>
                <a:gd name="T91" fmla="*/ 151 h 187"/>
                <a:gd name="T92" fmla="*/ 159 w 185"/>
                <a:gd name="T93" fmla="*/ 157 h 187"/>
                <a:gd name="T94" fmla="*/ 149 w 185"/>
                <a:gd name="T95" fmla="*/ 166 h 187"/>
                <a:gd name="T96" fmla="*/ 143 w 185"/>
                <a:gd name="T97" fmla="*/ 169 h 187"/>
                <a:gd name="T98" fmla="*/ 133 w 185"/>
                <a:gd name="T99" fmla="*/ 176 h 187"/>
                <a:gd name="T100" fmla="*/ 126 w 185"/>
                <a:gd name="T101" fmla="*/ 178 h 187"/>
                <a:gd name="T102" fmla="*/ 114 w 185"/>
                <a:gd name="T103" fmla="*/ 183 h 187"/>
                <a:gd name="T104" fmla="*/ 108 w 185"/>
                <a:gd name="T105" fmla="*/ 183 h 187"/>
                <a:gd name="T106" fmla="*/ 95 w 185"/>
                <a:gd name="T107" fmla="*/ 18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5" h="187">
                  <a:moveTo>
                    <a:pt x="93" y="187"/>
                  </a:moveTo>
                  <a:cubicBezTo>
                    <a:pt x="92" y="187"/>
                    <a:pt x="91" y="186"/>
                    <a:pt x="90" y="185"/>
                  </a:cubicBezTo>
                  <a:cubicBezTo>
                    <a:pt x="89" y="184"/>
                    <a:pt x="89" y="184"/>
                    <a:pt x="89" y="184"/>
                  </a:cubicBezTo>
                  <a:cubicBezTo>
                    <a:pt x="87" y="182"/>
                    <a:pt x="85" y="181"/>
                    <a:pt x="82" y="181"/>
                  </a:cubicBezTo>
                  <a:cubicBezTo>
                    <a:pt x="81" y="181"/>
                    <a:pt x="79" y="182"/>
                    <a:pt x="77" y="183"/>
                  </a:cubicBezTo>
                  <a:cubicBezTo>
                    <a:pt x="76" y="184"/>
                    <a:pt x="76" y="184"/>
                    <a:pt x="76" y="184"/>
                  </a:cubicBezTo>
                  <a:cubicBezTo>
                    <a:pt x="76" y="184"/>
                    <a:pt x="75" y="185"/>
                    <a:pt x="74" y="185"/>
                  </a:cubicBezTo>
                  <a:cubicBezTo>
                    <a:pt x="73" y="185"/>
                    <a:pt x="71" y="184"/>
                    <a:pt x="71" y="183"/>
                  </a:cubicBezTo>
                  <a:cubicBezTo>
                    <a:pt x="70" y="181"/>
                    <a:pt x="70" y="181"/>
                    <a:pt x="70" y="181"/>
                  </a:cubicBezTo>
                  <a:cubicBezTo>
                    <a:pt x="68" y="179"/>
                    <a:pt x="66" y="177"/>
                    <a:pt x="62" y="177"/>
                  </a:cubicBezTo>
                  <a:cubicBezTo>
                    <a:pt x="61" y="177"/>
                    <a:pt x="60" y="177"/>
                    <a:pt x="59" y="178"/>
                  </a:cubicBezTo>
                  <a:cubicBezTo>
                    <a:pt x="58" y="179"/>
                    <a:pt x="58" y="179"/>
                    <a:pt x="58" y="179"/>
                  </a:cubicBezTo>
                  <a:cubicBezTo>
                    <a:pt x="57" y="179"/>
                    <a:pt x="57" y="179"/>
                    <a:pt x="56" y="179"/>
                  </a:cubicBezTo>
                  <a:cubicBezTo>
                    <a:pt x="54" y="179"/>
                    <a:pt x="53" y="178"/>
                    <a:pt x="53" y="176"/>
                  </a:cubicBezTo>
                  <a:cubicBezTo>
                    <a:pt x="52" y="175"/>
                    <a:pt x="52" y="175"/>
                    <a:pt x="52" y="175"/>
                  </a:cubicBezTo>
                  <a:cubicBezTo>
                    <a:pt x="51" y="171"/>
                    <a:pt x="48" y="169"/>
                    <a:pt x="44" y="169"/>
                  </a:cubicBezTo>
                  <a:cubicBezTo>
                    <a:pt x="43" y="169"/>
                    <a:pt x="43" y="169"/>
                    <a:pt x="42" y="169"/>
                  </a:cubicBezTo>
                  <a:cubicBezTo>
                    <a:pt x="41" y="169"/>
                    <a:pt x="41" y="169"/>
                    <a:pt x="41" y="169"/>
                  </a:cubicBezTo>
                  <a:cubicBezTo>
                    <a:pt x="41" y="170"/>
                    <a:pt x="40" y="170"/>
                    <a:pt x="40" y="170"/>
                  </a:cubicBezTo>
                  <a:cubicBezTo>
                    <a:pt x="38" y="170"/>
                    <a:pt x="36" y="168"/>
                    <a:pt x="36" y="166"/>
                  </a:cubicBezTo>
                  <a:cubicBezTo>
                    <a:pt x="36" y="165"/>
                    <a:pt x="36" y="165"/>
                    <a:pt x="36" y="165"/>
                  </a:cubicBezTo>
                  <a:cubicBezTo>
                    <a:pt x="36" y="160"/>
                    <a:pt x="32" y="157"/>
                    <a:pt x="28" y="157"/>
                  </a:cubicBezTo>
                  <a:cubicBezTo>
                    <a:pt x="26" y="157"/>
                    <a:pt x="26" y="157"/>
                    <a:pt x="26" y="157"/>
                  </a:cubicBezTo>
                  <a:cubicBezTo>
                    <a:pt x="25" y="157"/>
                    <a:pt x="24" y="157"/>
                    <a:pt x="23" y="156"/>
                  </a:cubicBezTo>
                  <a:cubicBezTo>
                    <a:pt x="23" y="155"/>
                    <a:pt x="22" y="154"/>
                    <a:pt x="22" y="153"/>
                  </a:cubicBezTo>
                  <a:cubicBezTo>
                    <a:pt x="23" y="151"/>
                    <a:pt x="23" y="151"/>
                    <a:pt x="23" y="151"/>
                  </a:cubicBezTo>
                  <a:cubicBezTo>
                    <a:pt x="23" y="147"/>
                    <a:pt x="20" y="143"/>
                    <a:pt x="16" y="142"/>
                  </a:cubicBezTo>
                  <a:cubicBezTo>
                    <a:pt x="14" y="142"/>
                    <a:pt x="14" y="142"/>
                    <a:pt x="14" y="142"/>
                  </a:cubicBezTo>
                  <a:cubicBezTo>
                    <a:pt x="13" y="142"/>
                    <a:pt x="12" y="141"/>
                    <a:pt x="12" y="140"/>
                  </a:cubicBezTo>
                  <a:cubicBezTo>
                    <a:pt x="11" y="139"/>
                    <a:pt x="11" y="138"/>
                    <a:pt x="12" y="137"/>
                  </a:cubicBezTo>
                  <a:cubicBezTo>
                    <a:pt x="12" y="135"/>
                    <a:pt x="12" y="135"/>
                    <a:pt x="12" y="135"/>
                  </a:cubicBezTo>
                  <a:cubicBezTo>
                    <a:pt x="13" y="131"/>
                    <a:pt x="11" y="127"/>
                    <a:pt x="7" y="125"/>
                  </a:cubicBezTo>
                  <a:cubicBezTo>
                    <a:pt x="6" y="125"/>
                    <a:pt x="6" y="125"/>
                    <a:pt x="6" y="125"/>
                  </a:cubicBezTo>
                  <a:cubicBezTo>
                    <a:pt x="5" y="124"/>
                    <a:pt x="4" y="123"/>
                    <a:pt x="4" y="122"/>
                  </a:cubicBezTo>
                  <a:cubicBezTo>
                    <a:pt x="4" y="121"/>
                    <a:pt x="4" y="120"/>
                    <a:pt x="4" y="119"/>
                  </a:cubicBezTo>
                  <a:cubicBezTo>
                    <a:pt x="5" y="118"/>
                    <a:pt x="5" y="118"/>
                    <a:pt x="5" y="118"/>
                  </a:cubicBezTo>
                  <a:cubicBezTo>
                    <a:pt x="7" y="114"/>
                    <a:pt x="6" y="109"/>
                    <a:pt x="3" y="107"/>
                  </a:cubicBezTo>
                  <a:cubicBezTo>
                    <a:pt x="1" y="106"/>
                    <a:pt x="1" y="106"/>
                    <a:pt x="1" y="106"/>
                  </a:cubicBezTo>
                  <a:cubicBezTo>
                    <a:pt x="0" y="105"/>
                    <a:pt x="0" y="104"/>
                    <a:pt x="0" y="103"/>
                  </a:cubicBezTo>
                  <a:cubicBezTo>
                    <a:pt x="0" y="102"/>
                    <a:pt x="0" y="101"/>
                    <a:pt x="1" y="100"/>
                  </a:cubicBezTo>
                  <a:cubicBezTo>
                    <a:pt x="2" y="99"/>
                    <a:pt x="2" y="99"/>
                    <a:pt x="2" y="99"/>
                  </a:cubicBezTo>
                  <a:cubicBezTo>
                    <a:pt x="5" y="96"/>
                    <a:pt x="5" y="91"/>
                    <a:pt x="2" y="88"/>
                  </a:cubicBezTo>
                  <a:cubicBezTo>
                    <a:pt x="1" y="87"/>
                    <a:pt x="1" y="87"/>
                    <a:pt x="1" y="87"/>
                  </a:cubicBezTo>
                  <a:cubicBezTo>
                    <a:pt x="0" y="86"/>
                    <a:pt x="0" y="85"/>
                    <a:pt x="0" y="84"/>
                  </a:cubicBezTo>
                  <a:cubicBezTo>
                    <a:pt x="0" y="83"/>
                    <a:pt x="0" y="82"/>
                    <a:pt x="1" y="81"/>
                  </a:cubicBezTo>
                  <a:cubicBezTo>
                    <a:pt x="3" y="80"/>
                    <a:pt x="3" y="80"/>
                    <a:pt x="3" y="80"/>
                  </a:cubicBezTo>
                  <a:cubicBezTo>
                    <a:pt x="6" y="78"/>
                    <a:pt x="7" y="73"/>
                    <a:pt x="5" y="69"/>
                  </a:cubicBezTo>
                  <a:cubicBezTo>
                    <a:pt x="4" y="68"/>
                    <a:pt x="4" y="68"/>
                    <a:pt x="4" y="68"/>
                  </a:cubicBezTo>
                  <a:cubicBezTo>
                    <a:pt x="4" y="67"/>
                    <a:pt x="4" y="66"/>
                    <a:pt x="4" y="65"/>
                  </a:cubicBezTo>
                  <a:cubicBezTo>
                    <a:pt x="4" y="64"/>
                    <a:pt x="5" y="63"/>
                    <a:pt x="6" y="62"/>
                  </a:cubicBezTo>
                  <a:cubicBezTo>
                    <a:pt x="7" y="62"/>
                    <a:pt x="7" y="62"/>
                    <a:pt x="7" y="62"/>
                  </a:cubicBezTo>
                  <a:cubicBezTo>
                    <a:pt x="11" y="60"/>
                    <a:pt x="13" y="55"/>
                    <a:pt x="12" y="51"/>
                  </a:cubicBezTo>
                  <a:cubicBezTo>
                    <a:pt x="12" y="50"/>
                    <a:pt x="12" y="50"/>
                    <a:pt x="12" y="50"/>
                  </a:cubicBezTo>
                  <a:cubicBezTo>
                    <a:pt x="11" y="49"/>
                    <a:pt x="11" y="48"/>
                    <a:pt x="12" y="47"/>
                  </a:cubicBezTo>
                  <a:cubicBezTo>
                    <a:pt x="12" y="46"/>
                    <a:pt x="13" y="45"/>
                    <a:pt x="14" y="45"/>
                  </a:cubicBezTo>
                  <a:cubicBezTo>
                    <a:pt x="16" y="45"/>
                    <a:pt x="16" y="45"/>
                    <a:pt x="16" y="45"/>
                  </a:cubicBezTo>
                  <a:cubicBezTo>
                    <a:pt x="20" y="44"/>
                    <a:pt x="23" y="40"/>
                    <a:pt x="23" y="36"/>
                  </a:cubicBezTo>
                  <a:cubicBezTo>
                    <a:pt x="22" y="34"/>
                    <a:pt x="22" y="34"/>
                    <a:pt x="22" y="34"/>
                  </a:cubicBezTo>
                  <a:cubicBezTo>
                    <a:pt x="22" y="33"/>
                    <a:pt x="23" y="32"/>
                    <a:pt x="23" y="31"/>
                  </a:cubicBezTo>
                  <a:cubicBezTo>
                    <a:pt x="24" y="30"/>
                    <a:pt x="25" y="30"/>
                    <a:pt x="26" y="30"/>
                  </a:cubicBezTo>
                  <a:cubicBezTo>
                    <a:pt x="28" y="30"/>
                    <a:pt x="28" y="30"/>
                    <a:pt x="28" y="30"/>
                  </a:cubicBezTo>
                  <a:cubicBezTo>
                    <a:pt x="32" y="30"/>
                    <a:pt x="36" y="26"/>
                    <a:pt x="36" y="22"/>
                  </a:cubicBezTo>
                  <a:cubicBezTo>
                    <a:pt x="36" y="21"/>
                    <a:pt x="36" y="21"/>
                    <a:pt x="36" y="21"/>
                  </a:cubicBezTo>
                  <a:cubicBezTo>
                    <a:pt x="36" y="19"/>
                    <a:pt x="38" y="17"/>
                    <a:pt x="40" y="17"/>
                  </a:cubicBezTo>
                  <a:cubicBezTo>
                    <a:pt x="40" y="17"/>
                    <a:pt x="41" y="17"/>
                    <a:pt x="41" y="17"/>
                  </a:cubicBezTo>
                  <a:cubicBezTo>
                    <a:pt x="42" y="18"/>
                    <a:pt x="42" y="18"/>
                    <a:pt x="42" y="18"/>
                  </a:cubicBezTo>
                  <a:cubicBezTo>
                    <a:pt x="43" y="18"/>
                    <a:pt x="43" y="18"/>
                    <a:pt x="44" y="18"/>
                  </a:cubicBezTo>
                  <a:cubicBezTo>
                    <a:pt x="48" y="18"/>
                    <a:pt x="51" y="15"/>
                    <a:pt x="52" y="12"/>
                  </a:cubicBezTo>
                  <a:cubicBezTo>
                    <a:pt x="53" y="11"/>
                    <a:pt x="53" y="11"/>
                    <a:pt x="53" y="11"/>
                  </a:cubicBezTo>
                  <a:cubicBezTo>
                    <a:pt x="53" y="9"/>
                    <a:pt x="54" y="8"/>
                    <a:pt x="56" y="8"/>
                  </a:cubicBezTo>
                  <a:cubicBezTo>
                    <a:pt x="57" y="8"/>
                    <a:pt x="57" y="8"/>
                    <a:pt x="58" y="8"/>
                  </a:cubicBezTo>
                  <a:cubicBezTo>
                    <a:pt x="59" y="9"/>
                    <a:pt x="59" y="9"/>
                    <a:pt x="59" y="9"/>
                  </a:cubicBezTo>
                  <a:cubicBezTo>
                    <a:pt x="60" y="9"/>
                    <a:pt x="61" y="10"/>
                    <a:pt x="62" y="10"/>
                  </a:cubicBezTo>
                  <a:cubicBezTo>
                    <a:pt x="66" y="10"/>
                    <a:pt x="68" y="8"/>
                    <a:pt x="70" y="5"/>
                  </a:cubicBezTo>
                  <a:cubicBezTo>
                    <a:pt x="71" y="4"/>
                    <a:pt x="71" y="4"/>
                    <a:pt x="71" y="4"/>
                  </a:cubicBezTo>
                  <a:cubicBezTo>
                    <a:pt x="71" y="3"/>
                    <a:pt x="73" y="2"/>
                    <a:pt x="74" y="2"/>
                  </a:cubicBezTo>
                  <a:cubicBezTo>
                    <a:pt x="75" y="2"/>
                    <a:pt x="76" y="2"/>
                    <a:pt x="76" y="3"/>
                  </a:cubicBezTo>
                  <a:cubicBezTo>
                    <a:pt x="77" y="4"/>
                    <a:pt x="77" y="4"/>
                    <a:pt x="77" y="4"/>
                  </a:cubicBezTo>
                  <a:cubicBezTo>
                    <a:pt x="79" y="5"/>
                    <a:pt x="81" y="5"/>
                    <a:pt x="82" y="5"/>
                  </a:cubicBezTo>
                  <a:cubicBezTo>
                    <a:pt x="85" y="5"/>
                    <a:pt x="87" y="4"/>
                    <a:pt x="89" y="3"/>
                  </a:cubicBezTo>
                  <a:cubicBezTo>
                    <a:pt x="90" y="1"/>
                    <a:pt x="90" y="1"/>
                    <a:pt x="90" y="1"/>
                  </a:cubicBezTo>
                  <a:cubicBezTo>
                    <a:pt x="91" y="1"/>
                    <a:pt x="92" y="0"/>
                    <a:pt x="93" y="0"/>
                  </a:cubicBezTo>
                  <a:cubicBezTo>
                    <a:pt x="94" y="0"/>
                    <a:pt x="95" y="1"/>
                    <a:pt x="95" y="1"/>
                  </a:cubicBezTo>
                  <a:cubicBezTo>
                    <a:pt x="96" y="3"/>
                    <a:pt x="96" y="3"/>
                    <a:pt x="96" y="3"/>
                  </a:cubicBezTo>
                  <a:cubicBezTo>
                    <a:pt x="98" y="4"/>
                    <a:pt x="100" y="5"/>
                    <a:pt x="103" y="5"/>
                  </a:cubicBezTo>
                  <a:cubicBezTo>
                    <a:pt x="105" y="5"/>
                    <a:pt x="106" y="5"/>
                    <a:pt x="108" y="4"/>
                  </a:cubicBezTo>
                  <a:cubicBezTo>
                    <a:pt x="109" y="3"/>
                    <a:pt x="109" y="3"/>
                    <a:pt x="109" y="3"/>
                  </a:cubicBezTo>
                  <a:cubicBezTo>
                    <a:pt x="110" y="2"/>
                    <a:pt x="110" y="2"/>
                    <a:pt x="111" y="2"/>
                  </a:cubicBezTo>
                  <a:cubicBezTo>
                    <a:pt x="113" y="2"/>
                    <a:pt x="114" y="3"/>
                    <a:pt x="114" y="4"/>
                  </a:cubicBezTo>
                  <a:cubicBezTo>
                    <a:pt x="115" y="5"/>
                    <a:pt x="115" y="5"/>
                    <a:pt x="115" y="5"/>
                  </a:cubicBezTo>
                  <a:cubicBezTo>
                    <a:pt x="117" y="8"/>
                    <a:pt x="120" y="10"/>
                    <a:pt x="123" y="10"/>
                  </a:cubicBezTo>
                  <a:cubicBezTo>
                    <a:pt x="124" y="10"/>
                    <a:pt x="125" y="9"/>
                    <a:pt x="126" y="9"/>
                  </a:cubicBezTo>
                  <a:cubicBezTo>
                    <a:pt x="127" y="8"/>
                    <a:pt x="127" y="8"/>
                    <a:pt x="127" y="8"/>
                  </a:cubicBezTo>
                  <a:cubicBezTo>
                    <a:pt x="128" y="8"/>
                    <a:pt x="129" y="8"/>
                    <a:pt x="129" y="8"/>
                  </a:cubicBezTo>
                  <a:cubicBezTo>
                    <a:pt x="131" y="8"/>
                    <a:pt x="132" y="9"/>
                    <a:pt x="133" y="11"/>
                  </a:cubicBezTo>
                  <a:cubicBezTo>
                    <a:pt x="133" y="12"/>
                    <a:pt x="133" y="12"/>
                    <a:pt x="133" y="12"/>
                  </a:cubicBezTo>
                  <a:cubicBezTo>
                    <a:pt x="134" y="15"/>
                    <a:pt x="137" y="18"/>
                    <a:pt x="141" y="18"/>
                  </a:cubicBezTo>
                  <a:cubicBezTo>
                    <a:pt x="142" y="18"/>
                    <a:pt x="142" y="18"/>
                    <a:pt x="143" y="18"/>
                  </a:cubicBezTo>
                  <a:cubicBezTo>
                    <a:pt x="144" y="17"/>
                    <a:pt x="144" y="17"/>
                    <a:pt x="144" y="17"/>
                  </a:cubicBezTo>
                  <a:cubicBezTo>
                    <a:pt x="145" y="17"/>
                    <a:pt x="145" y="17"/>
                    <a:pt x="145" y="17"/>
                  </a:cubicBezTo>
                  <a:cubicBezTo>
                    <a:pt x="147" y="17"/>
                    <a:pt x="149" y="19"/>
                    <a:pt x="149" y="21"/>
                  </a:cubicBezTo>
                  <a:cubicBezTo>
                    <a:pt x="149" y="22"/>
                    <a:pt x="149" y="22"/>
                    <a:pt x="149" y="22"/>
                  </a:cubicBezTo>
                  <a:cubicBezTo>
                    <a:pt x="150" y="26"/>
                    <a:pt x="153" y="30"/>
                    <a:pt x="157" y="30"/>
                  </a:cubicBezTo>
                  <a:cubicBezTo>
                    <a:pt x="159" y="30"/>
                    <a:pt x="159" y="30"/>
                    <a:pt x="159" y="30"/>
                  </a:cubicBezTo>
                  <a:cubicBezTo>
                    <a:pt x="160" y="30"/>
                    <a:pt x="161" y="30"/>
                    <a:pt x="162" y="31"/>
                  </a:cubicBezTo>
                  <a:cubicBezTo>
                    <a:pt x="163" y="32"/>
                    <a:pt x="163" y="33"/>
                    <a:pt x="163" y="34"/>
                  </a:cubicBezTo>
                  <a:cubicBezTo>
                    <a:pt x="163" y="36"/>
                    <a:pt x="163" y="36"/>
                    <a:pt x="163" y="36"/>
                  </a:cubicBezTo>
                  <a:cubicBezTo>
                    <a:pt x="162" y="40"/>
                    <a:pt x="165" y="44"/>
                    <a:pt x="169" y="45"/>
                  </a:cubicBezTo>
                  <a:cubicBezTo>
                    <a:pt x="171" y="45"/>
                    <a:pt x="171" y="45"/>
                    <a:pt x="171" y="45"/>
                  </a:cubicBezTo>
                  <a:cubicBezTo>
                    <a:pt x="172" y="45"/>
                    <a:pt x="173" y="46"/>
                    <a:pt x="173" y="47"/>
                  </a:cubicBezTo>
                  <a:cubicBezTo>
                    <a:pt x="174" y="48"/>
                    <a:pt x="174" y="49"/>
                    <a:pt x="174" y="50"/>
                  </a:cubicBezTo>
                  <a:cubicBezTo>
                    <a:pt x="173" y="51"/>
                    <a:pt x="173" y="51"/>
                    <a:pt x="173" y="51"/>
                  </a:cubicBezTo>
                  <a:cubicBezTo>
                    <a:pt x="172" y="55"/>
                    <a:pt x="174" y="60"/>
                    <a:pt x="178" y="62"/>
                  </a:cubicBezTo>
                  <a:cubicBezTo>
                    <a:pt x="179" y="62"/>
                    <a:pt x="179" y="62"/>
                    <a:pt x="179" y="62"/>
                  </a:cubicBezTo>
                  <a:cubicBezTo>
                    <a:pt x="180" y="63"/>
                    <a:pt x="181" y="64"/>
                    <a:pt x="181" y="65"/>
                  </a:cubicBezTo>
                  <a:cubicBezTo>
                    <a:pt x="182" y="66"/>
                    <a:pt x="181" y="67"/>
                    <a:pt x="181" y="68"/>
                  </a:cubicBezTo>
                  <a:cubicBezTo>
                    <a:pt x="180" y="69"/>
                    <a:pt x="180" y="69"/>
                    <a:pt x="180" y="69"/>
                  </a:cubicBezTo>
                  <a:cubicBezTo>
                    <a:pt x="178" y="73"/>
                    <a:pt x="179" y="78"/>
                    <a:pt x="182" y="80"/>
                  </a:cubicBezTo>
                  <a:cubicBezTo>
                    <a:pt x="184" y="81"/>
                    <a:pt x="184" y="81"/>
                    <a:pt x="184" y="81"/>
                  </a:cubicBezTo>
                  <a:cubicBezTo>
                    <a:pt x="185" y="82"/>
                    <a:pt x="185" y="83"/>
                    <a:pt x="185" y="84"/>
                  </a:cubicBezTo>
                  <a:cubicBezTo>
                    <a:pt x="185" y="85"/>
                    <a:pt x="185" y="86"/>
                    <a:pt x="184" y="87"/>
                  </a:cubicBezTo>
                  <a:cubicBezTo>
                    <a:pt x="183" y="88"/>
                    <a:pt x="183" y="88"/>
                    <a:pt x="183" y="88"/>
                  </a:cubicBezTo>
                  <a:cubicBezTo>
                    <a:pt x="180" y="91"/>
                    <a:pt x="180" y="96"/>
                    <a:pt x="183" y="99"/>
                  </a:cubicBezTo>
                  <a:cubicBezTo>
                    <a:pt x="184" y="100"/>
                    <a:pt x="184" y="100"/>
                    <a:pt x="184" y="100"/>
                  </a:cubicBezTo>
                  <a:cubicBezTo>
                    <a:pt x="185" y="101"/>
                    <a:pt x="185" y="102"/>
                    <a:pt x="185" y="103"/>
                  </a:cubicBezTo>
                  <a:cubicBezTo>
                    <a:pt x="185" y="104"/>
                    <a:pt x="185" y="105"/>
                    <a:pt x="184" y="106"/>
                  </a:cubicBezTo>
                  <a:cubicBezTo>
                    <a:pt x="182" y="107"/>
                    <a:pt x="182" y="107"/>
                    <a:pt x="182" y="107"/>
                  </a:cubicBezTo>
                  <a:cubicBezTo>
                    <a:pt x="179" y="109"/>
                    <a:pt x="178" y="114"/>
                    <a:pt x="180" y="118"/>
                  </a:cubicBezTo>
                  <a:cubicBezTo>
                    <a:pt x="181" y="119"/>
                    <a:pt x="181" y="119"/>
                    <a:pt x="181" y="119"/>
                  </a:cubicBezTo>
                  <a:cubicBezTo>
                    <a:pt x="181" y="120"/>
                    <a:pt x="182" y="121"/>
                    <a:pt x="181" y="122"/>
                  </a:cubicBezTo>
                  <a:cubicBezTo>
                    <a:pt x="181" y="123"/>
                    <a:pt x="180" y="124"/>
                    <a:pt x="179" y="125"/>
                  </a:cubicBezTo>
                  <a:cubicBezTo>
                    <a:pt x="178" y="125"/>
                    <a:pt x="178" y="125"/>
                    <a:pt x="178" y="125"/>
                  </a:cubicBezTo>
                  <a:cubicBezTo>
                    <a:pt x="174" y="127"/>
                    <a:pt x="172" y="131"/>
                    <a:pt x="173" y="135"/>
                  </a:cubicBezTo>
                  <a:cubicBezTo>
                    <a:pt x="174" y="137"/>
                    <a:pt x="174" y="137"/>
                    <a:pt x="174" y="137"/>
                  </a:cubicBezTo>
                  <a:cubicBezTo>
                    <a:pt x="174" y="138"/>
                    <a:pt x="174" y="139"/>
                    <a:pt x="173" y="140"/>
                  </a:cubicBezTo>
                  <a:cubicBezTo>
                    <a:pt x="173" y="141"/>
                    <a:pt x="172" y="142"/>
                    <a:pt x="171" y="142"/>
                  </a:cubicBezTo>
                  <a:cubicBezTo>
                    <a:pt x="169" y="142"/>
                    <a:pt x="169" y="142"/>
                    <a:pt x="169" y="142"/>
                  </a:cubicBezTo>
                  <a:cubicBezTo>
                    <a:pt x="165" y="143"/>
                    <a:pt x="162" y="147"/>
                    <a:pt x="163" y="151"/>
                  </a:cubicBezTo>
                  <a:cubicBezTo>
                    <a:pt x="163" y="153"/>
                    <a:pt x="163" y="153"/>
                    <a:pt x="163" y="153"/>
                  </a:cubicBezTo>
                  <a:cubicBezTo>
                    <a:pt x="163" y="154"/>
                    <a:pt x="163" y="155"/>
                    <a:pt x="162" y="156"/>
                  </a:cubicBezTo>
                  <a:cubicBezTo>
                    <a:pt x="161" y="157"/>
                    <a:pt x="160" y="157"/>
                    <a:pt x="159" y="157"/>
                  </a:cubicBezTo>
                  <a:cubicBezTo>
                    <a:pt x="157" y="157"/>
                    <a:pt x="157" y="157"/>
                    <a:pt x="157" y="157"/>
                  </a:cubicBezTo>
                  <a:cubicBezTo>
                    <a:pt x="153" y="157"/>
                    <a:pt x="150" y="160"/>
                    <a:pt x="149" y="165"/>
                  </a:cubicBezTo>
                  <a:cubicBezTo>
                    <a:pt x="149" y="166"/>
                    <a:pt x="149" y="166"/>
                    <a:pt x="149" y="166"/>
                  </a:cubicBezTo>
                  <a:cubicBezTo>
                    <a:pt x="149" y="168"/>
                    <a:pt x="147" y="170"/>
                    <a:pt x="145" y="170"/>
                  </a:cubicBezTo>
                  <a:cubicBezTo>
                    <a:pt x="145" y="170"/>
                    <a:pt x="145" y="170"/>
                    <a:pt x="144" y="169"/>
                  </a:cubicBezTo>
                  <a:cubicBezTo>
                    <a:pt x="143" y="169"/>
                    <a:pt x="143" y="169"/>
                    <a:pt x="143" y="169"/>
                  </a:cubicBezTo>
                  <a:cubicBezTo>
                    <a:pt x="142" y="169"/>
                    <a:pt x="142" y="169"/>
                    <a:pt x="141" y="169"/>
                  </a:cubicBezTo>
                  <a:cubicBezTo>
                    <a:pt x="137" y="169"/>
                    <a:pt x="134" y="171"/>
                    <a:pt x="133" y="175"/>
                  </a:cubicBezTo>
                  <a:cubicBezTo>
                    <a:pt x="133" y="176"/>
                    <a:pt x="133" y="176"/>
                    <a:pt x="133" y="176"/>
                  </a:cubicBezTo>
                  <a:cubicBezTo>
                    <a:pt x="132" y="178"/>
                    <a:pt x="131" y="179"/>
                    <a:pt x="129" y="179"/>
                  </a:cubicBezTo>
                  <a:cubicBezTo>
                    <a:pt x="129" y="179"/>
                    <a:pt x="128" y="179"/>
                    <a:pt x="127" y="179"/>
                  </a:cubicBezTo>
                  <a:cubicBezTo>
                    <a:pt x="126" y="178"/>
                    <a:pt x="126" y="178"/>
                    <a:pt x="126" y="178"/>
                  </a:cubicBezTo>
                  <a:cubicBezTo>
                    <a:pt x="125" y="177"/>
                    <a:pt x="124" y="177"/>
                    <a:pt x="123" y="177"/>
                  </a:cubicBezTo>
                  <a:cubicBezTo>
                    <a:pt x="120" y="177"/>
                    <a:pt x="117" y="179"/>
                    <a:pt x="115" y="181"/>
                  </a:cubicBezTo>
                  <a:cubicBezTo>
                    <a:pt x="114" y="183"/>
                    <a:pt x="114" y="183"/>
                    <a:pt x="114" y="183"/>
                  </a:cubicBezTo>
                  <a:cubicBezTo>
                    <a:pt x="114" y="184"/>
                    <a:pt x="113" y="185"/>
                    <a:pt x="111" y="185"/>
                  </a:cubicBezTo>
                  <a:cubicBezTo>
                    <a:pt x="110" y="185"/>
                    <a:pt x="110" y="184"/>
                    <a:pt x="109" y="184"/>
                  </a:cubicBezTo>
                  <a:cubicBezTo>
                    <a:pt x="108" y="183"/>
                    <a:pt x="108" y="183"/>
                    <a:pt x="108" y="183"/>
                  </a:cubicBezTo>
                  <a:cubicBezTo>
                    <a:pt x="106" y="182"/>
                    <a:pt x="105" y="181"/>
                    <a:pt x="103" y="181"/>
                  </a:cubicBezTo>
                  <a:cubicBezTo>
                    <a:pt x="100" y="181"/>
                    <a:pt x="98" y="182"/>
                    <a:pt x="96" y="184"/>
                  </a:cubicBezTo>
                  <a:cubicBezTo>
                    <a:pt x="95" y="185"/>
                    <a:pt x="95" y="185"/>
                    <a:pt x="95" y="185"/>
                  </a:cubicBezTo>
                  <a:cubicBezTo>
                    <a:pt x="95" y="186"/>
                    <a:pt x="94" y="187"/>
                    <a:pt x="93" y="187"/>
                  </a:cubicBezTo>
                  <a:close/>
                </a:path>
              </a:pathLst>
            </a:custGeom>
            <a:gradFill>
              <a:gsLst>
                <a:gs pos="30000">
                  <a:srgbClr val="F9D876"/>
                </a:gs>
                <a:gs pos="54000">
                  <a:srgbClr val="FFE9B9"/>
                </a:gs>
                <a:gs pos="78748">
                  <a:srgbClr val="F9D876"/>
                </a:gs>
                <a:gs pos="100000">
                  <a:srgbClr val="CD9229"/>
                </a:gs>
                <a:gs pos="0">
                  <a:srgbClr val="BA7418"/>
                </a:gs>
              </a:gsLst>
              <a:lin ang="14400000" scaled="0"/>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31" name="Oval 30">
              <a:extLst>
                <a:ext uri="{FF2B5EF4-FFF2-40B4-BE49-F238E27FC236}">
                  <a16:creationId xmlns:a16="http://schemas.microsoft.com/office/drawing/2014/main" id="{CAD538FE-7B8A-EA2E-E479-5678BACFF93F}"/>
                </a:ext>
              </a:extLst>
            </p:cNvPr>
            <p:cNvSpPr>
              <a:spLocks noChangeArrowheads="1"/>
            </p:cNvSpPr>
            <p:nvPr/>
          </p:nvSpPr>
          <p:spPr bwMode="auto">
            <a:xfrm>
              <a:off x="5781675" y="3382963"/>
              <a:ext cx="628650" cy="627063"/>
            </a:xfrm>
            <a:prstGeom prst="ellipse">
              <a:avLst/>
            </a:pr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32" name="Oval 31">
              <a:extLst>
                <a:ext uri="{FF2B5EF4-FFF2-40B4-BE49-F238E27FC236}">
                  <a16:creationId xmlns:a16="http://schemas.microsoft.com/office/drawing/2014/main" id="{FA086AAF-3399-5B04-AACA-ABA43952F498}"/>
                </a:ext>
              </a:extLst>
            </p:cNvPr>
            <p:cNvSpPr>
              <a:spLocks noChangeArrowheads="1"/>
            </p:cNvSpPr>
            <p:nvPr/>
          </p:nvSpPr>
          <p:spPr bwMode="auto">
            <a:xfrm>
              <a:off x="5808663" y="3409949"/>
              <a:ext cx="574675" cy="574675"/>
            </a:xfrm>
            <a:prstGeom prst="ellipse">
              <a:avLst/>
            </a:prstGeom>
            <a:gradFill>
              <a:gsLst>
                <a:gs pos="30000">
                  <a:srgbClr val="F9D876"/>
                </a:gs>
                <a:gs pos="54000">
                  <a:srgbClr val="FFE9B9"/>
                </a:gs>
                <a:gs pos="78748">
                  <a:srgbClr val="F9D876"/>
                </a:gs>
                <a:gs pos="100000">
                  <a:srgbClr val="CD9229"/>
                </a:gs>
                <a:gs pos="0">
                  <a:srgbClr val="BA7418"/>
                </a:gs>
              </a:gsLst>
              <a:lin ang="8400000" scaled="0"/>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33" name="Freeform 16">
              <a:extLst>
                <a:ext uri="{FF2B5EF4-FFF2-40B4-BE49-F238E27FC236}">
                  <a16:creationId xmlns:a16="http://schemas.microsoft.com/office/drawing/2014/main" id="{AB07D7DB-DC16-6231-BB55-26967E74EF80}"/>
                </a:ext>
              </a:extLst>
            </p:cNvPr>
            <p:cNvSpPr>
              <a:spLocks noEditPoints="1"/>
            </p:cNvSpPr>
            <p:nvPr/>
          </p:nvSpPr>
          <p:spPr bwMode="auto">
            <a:xfrm>
              <a:off x="5999163" y="3911601"/>
              <a:ext cx="182563" cy="38100"/>
            </a:xfrm>
            <a:custGeom>
              <a:avLst/>
              <a:gdLst>
                <a:gd name="T0" fmla="*/ 32 w 48"/>
                <a:gd name="T1" fmla="*/ 4 h 10"/>
                <a:gd name="T2" fmla="*/ 31 w 48"/>
                <a:gd name="T3" fmla="*/ 5 h 10"/>
                <a:gd name="T4" fmla="*/ 30 w 48"/>
                <a:gd name="T5" fmla="*/ 5 h 10"/>
                <a:gd name="T6" fmla="*/ 27 w 48"/>
                <a:gd name="T7" fmla="*/ 10 h 10"/>
                <a:gd name="T8" fmla="*/ 24 w 48"/>
                <a:gd name="T9" fmla="*/ 10 h 10"/>
                <a:gd name="T10" fmla="*/ 21 w 48"/>
                <a:gd name="T11" fmla="*/ 10 h 10"/>
                <a:gd name="T12" fmla="*/ 18 w 48"/>
                <a:gd name="T13" fmla="*/ 5 h 10"/>
                <a:gd name="T14" fmla="*/ 17 w 48"/>
                <a:gd name="T15" fmla="*/ 5 h 10"/>
                <a:gd name="T16" fmla="*/ 16 w 48"/>
                <a:gd name="T17" fmla="*/ 4 h 10"/>
                <a:gd name="T18" fmla="*/ 17 w 48"/>
                <a:gd name="T19" fmla="*/ 3 h 10"/>
                <a:gd name="T20" fmla="*/ 18 w 48"/>
                <a:gd name="T21" fmla="*/ 4 h 10"/>
                <a:gd name="T22" fmla="*/ 18 w 48"/>
                <a:gd name="T23" fmla="*/ 4 h 10"/>
                <a:gd name="T24" fmla="*/ 21 w 48"/>
                <a:gd name="T25" fmla="*/ 6 h 10"/>
                <a:gd name="T26" fmla="*/ 24 w 48"/>
                <a:gd name="T27" fmla="*/ 2 h 10"/>
                <a:gd name="T28" fmla="*/ 23 w 48"/>
                <a:gd name="T29" fmla="*/ 1 h 10"/>
                <a:gd name="T30" fmla="*/ 24 w 48"/>
                <a:gd name="T31" fmla="*/ 0 h 10"/>
                <a:gd name="T32" fmla="*/ 25 w 48"/>
                <a:gd name="T33" fmla="*/ 1 h 10"/>
                <a:gd name="T34" fmla="*/ 24 w 48"/>
                <a:gd name="T35" fmla="*/ 2 h 10"/>
                <a:gd name="T36" fmla="*/ 27 w 48"/>
                <a:gd name="T37" fmla="*/ 6 h 10"/>
                <a:gd name="T38" fmla="*/ 30 w 48"/>
                <a:gd name="T39" fmla="*/ 4 h 10"/>
                <a:gd name="T40" fmla="*/ 30 w 48"/>
                <a:gd name="T41" fmla="*/ 4 h 10"/>
                <a:gd name="T42" fmla="*/ 31 w 48"/>
                <a:gd name="T43" fmla="*/ 3 h 10"/>
                <a:gd name="T44" fmla="*/ 32 w 48"/>
                <a:gd name="T45" fmla="*/ 4 h 10"/>
                <a:gd name="T46" fmla="*/ 16 w 48"/>
                <a:gd name="T47" fmla="*/ 7 h 10"/>
                <a:gd name="T48" fmla="*/ 0 w 48"/>
                <a:gd name="T49" fmla="*/ 8 h 10"/>
                <a:gd name="T50" fmla="*/ 16 w 48"/>
                <a:gd name="T51" fmla="*/ 9 h 10"/>
                <a:gd name="T52" fmla="*/ 16 w 48"/>
                <a:gd name="T53" fmla="*/ 7 h 10"/>
                <a:gd name="T54" fmla="*/ 32 w 48"/>
                <a:gd name="T55" fmla="*/ 9 h 10"/>
                <a:gd name="T56" fmla="*/ 48 w 48"/>
                <a:gd name="T57" fmla="*/ 8 h 10"/>
                <a:gd name="T58" fmla="*/ 32 w 48"/>
                <a:gd name="T59" fmla="*/ 7 h 10"/>
                <a:gd name="T60" fmla="*/ 32 w 48"/>
                <a:gd name="T6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10">
                  <a:moveTo>
                    <a:pt x="32" y="4"/>
                  </a:moveTo>
                  <a:cubicBezTo>
                    <a:pt x="32" y="4"/>
                    <a:pt x="31" y="5"/>
                    <a:pt x="31" y="5"/>
                  </a:cubicBezTo>
                  <a:cubicBezTo>
                    <a:pt x="31" y="5"/>
                    <a:pt x="30" y="5"/>
                    <a:pt x="30" y="5"/>
                  </a:cubicBezTo>
                  <a:cubicBezTo>
                    <a:pt x="27" y="10"/>
                    <a:pt x="27" y="10"/>
                    <a:pt x="27" y="10"/>
                  </a:cubicBezTo>
                  <a:cubicBezTo>
                    <a:pt x="24" y="10"/>
                    <a:pt x="24" y="10"/>
                    <a:pt x="24" y="10"/>
                  </a:cubicBezTo>
                  <a:cubicBezTo>
                    <a:pt x="21" y="10"/>
                    <a:pt x="21" y="10"/>
                    <a:pt x="21" y="10"/>
                  </a:cubicBezTo>
                  <a:cubicBezTo>
                    <a:pt x="18" y="5"/>
                    <a:pt x="18" y="5"/>
                    <a:pt x="18" y="5"/>
                  </a:cubicBezTo>
                  <a:cubicBezTo>
                    <a:pt x="18" y="5"/>
                    <a:pt x="18" y="5"/>
                    <a:pt x="17" y="5"/>
                  </a:cubicBezTo>
                  <a:cubicBezTo>
                    <a:pt x="17" y="5"/>
                    <a:pt x="16" y="4"/>
                    <a:pt x="16" y="4"/>
                  </a:cubicBezTo>
                  <a:cubicBezTo>
                    <a:pt x="16" y="3"/>
                    <a:pt x="17" y="3"/>
                    <a:pt x="17" y="3"/>
                  </a:cubicBezTo>
                  <a:cubicBezTo>
                    <a:pt x="18" y="3"/>
                    <a:pt x="18" y="3"/>
                    <a:pt x="18" y="4"/>
                  </a:cubicBezTo>
                  <a:cubicBezTo>
                    <a:pt x="18" y="4"/>
                    <a:pt x="18" y="4"/>
                    <a:pt x="18" y="4"/>
                  </a:cubicBezTo>
                  <a:cubicBezTo>
                    <a:pt x="21" y="6"/>
                    <a:pt x="21" y="6"/>
                    <a:pt x="21" y="6"/>
                  </a:cubicBezTo>
                  <a:cubicBezTo>
                    <a:pt x="24" y="2"/>
                    <a:pt x="24" y="2"/>
                    <a:pt x="24" y="2"/>
                  </a:cubicBezTo>
                  <a:cubicBezTo>
                    <a:pt x="23" y="2"/>
                    <a:pt x="23" y="1"/>
                    <a:pt x="23" y="1"/>
                  </a:cubicBezTo>
                  <a:cubicBezTo>
                    <a:pt x="23" y="1"/>
                    <a:pt x="24" y="0"/>
                    <a:pt x="24" y="0"/>
                  </a:cubicBezTo>
                  <a:cubicBezTo>
                    <a:pt x="25" y="0"/>
                    <a:pt x="25" y="1"/>
                    <a:pt x="25" y="1"/>
                  </a:cubicBezTo>
                  <a:cubicBezTo>
                    <a:pt x="25" y="1"/>
                    <a:pt x="25" y="2"/>
                    <a:pt x="24" y="2"/>
                  </a:cubicBezTo>
                  <a:cubicBezTo>
                    <a:pt x="27" y="6"/>
                    <a:pt x="27" y="6"/>
                    <a:pt x="27" y="6"/>
                  </a:cubicBezTo>
                  <a:cubicBezTo>
                    <a:pt x="30" y="4"/>
                    <a:pt x="30" y="4"/>
                    <a:pt x="30" y="4"/>
                  </a:cubicBezTo>
                  <a:cubicBezTo>
                    <a:pt x="30" y="4"/>
                    <a:pt x="30" y="4"/>
                    <a:pt x="30" y="4"/>
                  </a:cubicBezTo>
                  <a:cubicBezTo>
                    <a:pt x="30" y="3"/>
                    <a:pt x="30" y="3"/>
                    <a:pt x="31" y="3"/>
                  </a:cubicBezTo>
                  <a:cubicBezTo>
                    <a:pt x="31" y="3"/>
                    <a:pt x="32" y="3"/>
                    <a:pt x="32" y="4"/>
                  </a:cubicBezTo>
                  <a:close/>
                  <a:moveTo>
                    <a:pt x="16" y="7"/>
                  </a:moveTo>
                  <a:cubicBezTo>
                    <a:pt x="0" y="8"/>
                    <a:pt x="0" y="8"/>
                    <a:pt x="0" y="8"/>
                  </a:cubicBezTo>
                  <a:cubicBezTo>
                    <a:pt x="16" y="9"/>
                    <a:pt x="16" y="9"/>
                    <a:pt x="16" y="9"/>
                  </a:cubicBezTo>
                  <a:lnTo>
                    <a:pt x="16" y="7"/>
                  </a:lnTo>
                  <a:close/>
                  <a:moveTo>
                    <a:pt x="32" y="9"/>
                  </a:moveTo>
                  <a:cubicBezTo>
                    <a:pt x="48" y="8"/>
                    <a:pt x="48" y="8"/>
                    <a:pt x="48" y="8"/>
                  </a:cubicBezTo>
                  <a:cubicBezTo>
                    <a:pt x="32" y="7"/>
                    <a:pt x="32" y="7"/>
                    <a:pt x="32" y="7"/>
                  </a:cubicBezTo>
                  <a:lnTo>
                    <a:pt x="32" y="9"/>
                  </a:lnTo>
                  <a:close/>
                </a:path>
              </a:pathLst>
            </a:custGeom>
            <a:solidFill>
              <a:srgbClr val="B55C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34" name="Freeform 17">
              <a:extLst>
                <a:ext uri="{FF2B5EF4-FFF2-40B4-BE49-F238E27FC236}">
                  <a16:creationId xmlns:a16="http://schemas.microsoft.com/office/drawing/2014/main" id="{0D9CD850-0119-10B1-FDEB-9D8E8FE2FFEA}"/>
                </a:ext>
              </a:extLst>
            </p:cNvPr>
            <p:cNvSpPr>
              <a:spLocks/>
            </p:cNvSpPr>
            <p:nvPr/>
          </p:nvSpPr>
          <p:spPr bwMode="auto">
            <a:xfrm>
              <a:off x="6238875" y="3508376"/>
              <a:ext cx="103188" cy="342900"/>
            </a:xfrm>
            <a:custGeom>
              <a:avLst/>
              <a:gdLst>
                <a:gd name="T0" fmla="*/ 4 w 27"/>
                <a:gd name="T1" fmla="*/ 4 h 90"/>
                <a:gd name="T2" fmla="*/ 7 w 27"/>
                <a:gd name="T3" fmla="*/ 8 h 90"/>
                <a:gd name="T4" fmla="*/ 8 w 27"/>
                <a:gd name="T5" fmla="*/ 9 h 90"/>
                <a:gd name="T6" fmla="*/ 9 w 27"/>
                <a:gd name="T7" fmla="*/ 4 h 90"/>
                <a:gd name="T8" fmla="*/ 10 w 27"/>
                <a:gd name="T9" fmla="*/ 12 h 90"/>
                <a:gd name="T10" fmla="*/ 12 w 27"/>
                <a:gd name="T11" fmla="*/ 16 h 90"/>
                <a:gd name="T12" fmla="*/ 15 w 27"/>
                <a:gd name="T13" fmla="*/ 11 h 90"/>
                <a:gd name="T14" fmla="*/ 14 w 27"/>
                <a:gd name="T15" fmla="*/ 20 h 90"/>
                <a:gd name="T16" fmla="*/ 16 w 27"/>
                <a:gd name="T17" fmla="*/ 25 h 90"/>
                <a:gd name="T18" fmla="*/ 19 w 27"/>
                <a:gd name="T19" fmla="*/ 20 h 90"/>
                <a:gd name="T20" fmla="*/ 18 w 27"/>
                <a:gd name="T21" fmla="*/ 29 h 90"/>
                <a:gd name="T22" fmla="*/ 19 w 27"/>
                <a:gd name="T23" fmla="*/ 34 h 90"/>
                <a:gd name="T24" fmla="*/ 23 w 27"/>
                <a:gd name="T25" fmla="*/ 29 h 90"/>
                <a:gd name="T26" fmla="*/ 20 w 27"/>
                <a:gd name="T27" fmla="*/ 39 h 90"/>
                <a:gd name="T28" fmla="*/ 22 w 27"/>
                <a:gd name="T29" fmla="*/ 42 h 90"/>
                <a:gd name="T30" fmla="*/ 25 w 27"/>
                <a:gd name="T31" fmla="*/ 45 h 90"/>
                <a:gd name="T32" fmla="*/ 20 w 27"/>
                <a:gd name="T33" fmla="*/ 57 h 90"/>
                <a:gd name="T34" fmla="*/ 27 w 27"/>
                <a:gd name="T35" fmla="*/ 52 h 90"/>
                <a:gd name="T36" fmla="*/ 21 w 27"/>
                <a:gd name="T37" fmla="*/ 62 h 90"/>
                <a:gd name="T38" fmla="*/ 20 w 27"/>
                <a:gd name="T39" fmla="*/ 66 h 90"/>
                <a:gd name="T40" fmla="*/ 21 w 27"/>
                <a:gd name="T41" fmla="*/ 71 h 90"/>
                <a:gd name="T42" fmla="*/ 14 w 27"/>
                <a:gd name="T43" fmla="*/ 74 h 90"/>
                <a:gd name="T44" fmla="*/ 15 w 27"/>
                <a:gd name="T45" fmla="*/ 79 h 90"/>
                <a:gd name="T46" fmla="*/ 18 w 27"/>
                <a:gd name="T47" fmla="*/ 82 h 90"/>
                <a:gd name="T48" fmla="*/ 9 w 27"/>
                <a:gd name="T49" fmla="*/ 87 h 90"/>
                <a:gd name="T50" fmla="*/ 2 w 27"/>
                <a:gd name="T51" fmla="*/ 89 h 90"/>
                <a:gd name="T52" fmla="*/ 8 w 27"/>
                <a:gd name="T53" fmla="*/ 73 h 90"/>
                <a:gd name="T54" fmla="*/ 12 w 27"/>
                <a:gd name="T55" fmla="*/ 70 h 90"/>
                <a:gd name="T56" fmla="*/ 16 w 27"/>
                <a:gd name="T57" fmla="*/ 68 h 90"/>
                <a:gd name="T58" fmla="*/ 12 w 27"/>
                <a:gd name="T59" fmla="*/ 57 h 90"/>
                <a:gd name="T60" fmla="*/ 17 w 27"/>
                <a:gd name="T61" fmla="*/ 63 h 90"/>
                <a:gd name="T62" fmla="*/ 14 w 27"/>
                <a:gd name="T63" fmla="*/ 51 h 90"/>
                <a:gd name="T64" fmla="*/ 17 w 27"/>
                <a:gd name="T65" fmla="*/ 48 h 90"/>
                <a:gd name="T66" fmla="*/ 19 w 27"/>
                <a:gd name="T67" fmla="*/ 47 h 90"/>
                <a:gd name="T68" fmla="*/ 15 w 27"/>
                <a:gd name="T69" fmla="*/ 40 h 90"/>
                <a:gd name="T70" fmla="*/ 17 w 27"/>
                <a:gd name="T71" fmla="*/ 37 h 90"/>
                <a:gd name="T72" fmla="*/ 18 w 27"/>
                <a:gd name="T73" fmla="*/ 34 h 90"/>
                <a:gd name="T74" fmla="*/ 11 w 27"/>
                <a:gd name="T75" fmla="*/ 28 h 90"/>
                <a:gd name="T76" fmla="*/ 17 w 27"/>
                <a:gd name="T77" fmla="*/ 30 h 90"/>
                <a:gd name="T78" fmla="*/ 14 w 27"/>
                <a:gd name="T79" fmla="*/ 25 h 90"/>
                <a:gd name="T80" fmla="*/ 8 w 27"/>
                <a:gd name="T81" fmla="*/ 20 h 90"/>
                <a:gd name="T82" fmla="*/ 14 w 27"/>
                <a:gd name="T83" fmla="*/ 21 h 90"/>
                <a:gd name="T84" fmla="*/ 7 w 27"/>
                <a:gd name="T85" fmla="*/ 15 h 90"/>
                <a:gd name="T86" fmla="*/ 7 w 27"/>
                <a:gd name="T87" fmla="*/ 12 h 90"/>
                <a:gd name="T88" fmla="*/ 10 w 27"/>
                <a:gd name="T89" fmla="*/ 13 h 90"/>
                <a:gd name="T90" fmla="*/ 3 w 27"/>
                <a:gd name="T91" fmla="*/ 9 h 90"/>
                <a:gd name="T92" fmla="*/ 2 w 27"/>
                <a:gd name="T93" fmla="*/ 6 h 90"/>
                <a:gd name="T94" fmla="*/ 4 w 27"/>
                <a:gd name="T95" fmla="*/ 6 h 90"/>
                <a:gd name="T96" fmla="*/ 0 w 27"/>
                <a:gd name="T97"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90">
                  <a:moveTo>
                    <a:pt x="0" y="0"/>
                  </a:moveTo>
                  <a:cubicBezTo>
                    <a:pt x="0" y="1"/>
                    <a:pt x="1" y="1"/>
                    <a:pt x="2" y="2"/>
                  </a:cubicBezTo>
                  <a:cubicBezTo>
                    <a:pt x="4" y="2"/>
                    <a:pt x="4" y="3"/>
                    <a:pt x="4" y="4"/>
                  </a:cubicBezTo>
                  <a:cubicBezTo>
                    <a:pt x="5" y="5"/>
                    <a:pt x="5" y="5"/>
                    <a:pt x="5" y="5"/>
                  </a:cubicBezTo>
                  <a:cubicBezTo>
                    <a:pt x="5" y="6"/>
                    <a:pt x="6" y="7"/>
                    <a:pt x="6" y="8"/>
                  </a:cubicBezTo>
                  <a:cubicBezTo>
                    <a:pt x="7" y="8"/>
                    <a:pt x="7" y="8"/>
                    <a:pt x="7" y="8"/>
                  </a:cubicBezTo>
                  <a:cubicBezTo>
                    <a:pt x="7" y="8"/>
                    <a:pt x="7" y="8"/>
                    <a:pt x="7" y="8"/>
                  </a:cubicBezTo>
                  <a:cubicBezTo>
                    <a:pt x="7" y="9"/>
                    <a:pt x="8" y="9"/>
                    <a:pt x="8" y="10"/>
                  </a:cubicBezTo>
                  <a:cubicBezTo>
                    <a:pt x="8" y="10"/>
                    <a:pt x="8" y="9"/>
                    <a:pt x="8" y="9"/>
                  </a:cubicBezTo>
                  <a:cubicBezTo>
                    <a:pt x="8" y="8"/>
                    <a:pt x="8" y="7"/>
                    <a:pt x="8" y="7"/>
                  </a:cubicBezTo>
                  <a:cubicBezTo>
                    <a:pt x="8" y="5"/>
                    <a:pt x="9" y="4"/>
                    <a:pt x="9" y="4"/>
                  </a:cubicBezTo>
                  <a:cubicBezTo>
                    <a:pt x="9" y="4"/>
                    <a:pt x="9" y="4"/>
                    <a:pt x="9" y="4"/>
                  </a:cubicBezTo>
                  <a:cubicBezTo>
                    <a:pt x="10" y="5"/>
                    <a:pt x="10" y="6"/>
                    <a:pt x="11" y="8"/>
                  </a:cubicBezTo>
                  <a:cubicBezTo>
                    <a:pt x="11" y="9"/>
                    <a:pt x="11" y="10"/>
                    <a:pt x="11" y="11"/>
                  </a:cubicBezTo>
                  <a:cubicBezTo>
                    <a:pt x="10" y="12"/>
                    <a:pt x="10" y="12"/>
                    <a:pt x="10" y="12"/>
                  </a:cubicBezTo>
                  <a:cubicBezTo>
                    <a:pt x="10" y="13"/>
                    <a:pt x="10" y="13"/>
                    <a:pt x="10" y="13"/>
                  </a:cubicBezTo>
                  <a:cubicBezTo>
                    <a:pt x="11" y="14"/>
                    <a:pt x="12" y="16"/>
                    <a:pt x="13" y="17"/>
                  </a:cubicBezTo>
                  <a:cubicBezTo>
                    <a:pt x="13" y="17"/>
                    <a:pt x="12" y="17"/>
                    <a:pt x="12" y="16"/>
                  </a:cubicBezTo>
                  <a:cubicBezTo>
                    <a:pt x="12" y="15"/>
                    <a:pt x="13" y="14"/>
                    <a:pt x="13" y="14"/>
                  </a:cubicBezTo>
                  <a:cubicBezTo>
                    <a:pt x="13" y="12"/>
                    <a:pt x="15" y="11"/>
                    <a:pt x="15" y="11"/>
                  </a:cubicBezTo>
                  <a:cubicBezTo>
                    <a:pt x="15" y="11"/>
                    <a:pt x="15" y="11"/>
                    <a:pt x="15" y="11"/>
                  </a:cubicBezTo>
                  <a:cubicBezTo>
                    <a:pt x="15" y="12"/>
                    <a:pt x="15" y="13"/>
                    <a:pt x="16" y="15"/>
                  </a:cubicBezTo>
                  <a:cubicBezTo>
                    <a:pt x="16" y="17"/>
                    <a:pt x="16" y="18"/>
                    <a:pt x="15" y="19"/>
                  </a:cubicBezTo>
                  <a:cubicBezTo>
                    <a:pt x="15" y="20"/>
                    <a:pt x="14" y="20"/>
                    <a:pt x="14" y="20"/>
                  </a:cubicBezTo>
                  <a:cubicBezTo>
                    <a:pt x="15" y="21"/>
                    <a:pt x="15" y="22"/>
                    <a:pt x="16" y="24"/>
                  </a:cubicBezTo>
                  <a:cubicBezTo>
                    <a:pt x="16" y="24"/>
                    <a:pt x="16" y="25"/>
                    <a:pt x="16" y="25"/>
                  </a:cubicBezTo>
                  <a:cubicBezTo>
                    <a:pt x="16" y="25"/>
                    <a:pt x="16" y="25"/>
                    <a:pt x="16" y="25"/>
                  </a:cubicBezTo>
                  <a:cubicBezTo>
                    <a:pt x="16" y="24"/>
                    <a:pt x="17" y="23"/>
                    <a:pt x="17" y="22"/>
                  </a:cubicBezTo>
                  <a:cubicBezTo>
                    <a:pt x="18" y="20"/>
                    <a:pt x="19" y="19"/>
                    <a:pt x="19" y="19"/>
                  </a:cubicBezTo>
                  <a:cubicBezTo>
                    <a:pt x="19" y="19"/>
                    <a:pt x="19" y="19"/>
                    <a:pt x="19" y="20"/>
                  </a:cubicBezTo>
                  <a:cubicBezTo>
                    <a:pt x="20" y="20"/>
                    <a:pt x="20" y="21"/>
                    <a:pt x="20" y="24"/>
                  </a:cubicBezTo>
                  <a:cubicBezTo>
                    <a:pt x="20" y="26"/>
                    <a:pt x="20" y="27"/>
                    <a:pt x="19" y="28"/>
                  </a:cubicBezTo>
                  <a:cubicBezTo>
                    <a:pt x="18" y="29"/>
                    <a:pt x="18" y="29"/>
                    <a:pt x="18" y="29"/>
                  </a:cubicBezTo>
                  <a:cubicBezTo>
                    <a:pt x="17" y="29"/>
                    <a:pt x="17" y="29"/>
                    <a:pt x="17" y="29"/>
                  </a:cubicBezTo>
                  <a:cubicBezTo>
                    <a:pt x="18" y="31"/>
                    <a:pt x="19" y="33"/>
                    <a:pt x="19" y="35"/>
                  </a:cubicBezTo>
                  <a:cubicBezTo>
                    <a:pt x="19" y="35"/>
                    <a:pt x="19" y="35"/>
                    <a:pt x="19" y="34"/>
                  </a:cubicBezTo>
                  <a:cubicBezTo>
                    <a:pt x="19" y="33"/>
                    <a:pt x="20" y="32"/>
                    <a:pt x="20" y="31"/>
                  </a:cubicBezTo>
                  <a:cubicBezTo>
                    <a:pt x="22" y="29"/>
                    <a:pt x="23" y="28"/>
                    <a:pt x="23" y="28"/>
                  </a:cubicBezTo>
                  <a:cubicBezTo>
                    <a:pt x="23" y="28"/>
                    <a:pt x="23" y="29"/>
                    <a:pt x="23" y="29"/>
                  </a:cubicBezTo>
                  <a:cubicBezTo>
                    <a:pt x="23" y="30"/>
                    <a:pt x="23" y="31"/>
                    <a:pt x="23" y="34"/>
                  </a:cubicBezTo>
                  <a:cubicBezTo>
                    <a:pt x="23" y="36"/>
                    <a:pt x="22" y="37"/>
                    <a:pt x="21" y="38"/>
                  </a:cubicBezTo>
                  <a:cubicBezTo>
                    <a:pt x="21" y="39"/>
                    <a:pt x="20" y="39"/>
                    <a:pt x="20" y="39"/>
                  </a:cubicBezTo>
                  <a:cubicBezTo>
                    <a:pt x="20" y="41"/>
                    <a:pt x="20" y="43"/>
                    <a:pt x="20" y="45"/>
                  </a:cubicBezTo>
                  <a:cubicBezTo>
                    <a:pt x="20" y="45"/>
                    <a:pt x="20" y="45"/>
                    <a:pt x="20" y="45"/>
                  </a:cubicBezTo>
                  <a:cubicBezTo>
                    <a:pt x="21" y="44"/>
                    <a:pt x="21" y="43"/>
                    <a:pt x="22" y="42"/>
                  </a:cubicBezTo>
                  <a:cubicBezTo>
                    <a:pt x="24" y="40"/>
                    <a:pt x="26" y="40"/>
                    <a:pt x="26" y="40"/>
                  </a:cubicBezTo>
                  <a:cubicBezTo>
                    <a:pt x="26" y="40"/>
                    <a:pt x="26" y="40"/>
                    <a:pt x="26" y="40"/>
                  </a:cubicBezTo>
                  <a:cubicBezTo>
                    <a:pt x="26" y="41"/>
                    <a:pt x="25" y="43"/>
                    <a:pt x="25" y="45"/>
                  </a:cubicBezTo>
                  <a:cubicBezTo>
                    <a:pt x="24" y="48"/>
                    <a:pt x="23" y="49"/>
                    <a:pt x="22" y="49"/>
                  </a:cubicBezTo>
                  <a:cubicBezTo>
                    <a:pt x="21" y="50"/>
                    <a:pt x="20" y="50"/>
                    <a:pt x="20" y="50"/>
                  </a:cubicBezTo>
                  <a:cubicBezTo>
                    <a:pt x="20" y="52"/>
                    <a:pt x="20" y="55"/>
                    <a:pt x="20" y="57"/>
                  </a:cubicBezTo>
                  <a:cubicBezTo>
                    <a:pt x="20" y="57"/>
                    <a:pt x="20" y="57"/>
                    <a:pt x="20" y="57"/>
                  </a:cubicBezTo>
                  <a:cubicBezTo>
                    <a:pt x="20" y="55"/>
                    <a:pt x="21" y="55"/>
                    <a:pt x="22" y="54"/>
                  </a:cubicBezTo>
                  <a:cubicBezTo>
                    <a:pt x="24" y="52"/>
                    <a:pt x="27" y="52"/>
                    <a:pt x="27" y="52"/>
                  </a:cubicBezTo>
                  <a:cubicBezTo>
                    <a:pt x="27" y="52"/>
                    <a:pt x="26" y="52"/>
                    <a:pt x="26" y="53"/>
                  </a:cubicBezTo>
                  <a:cubicBezTo>
                    <a:pt x="26" y="54"/>
                    <a:pt x="25" y="55"/>
                    <a:pt x="24" y="58"/>
                  </a:cubicBezTo>
                  <a:cubicBezTo>
                    <a:pt x="23" y="60"/>
                    <a:pt x="22" y="61"/>
                    <a:pt x="21" y="62"/>
                  </a:cubicBezTo>
                  <a:cubicBezTo>
                    <a:pt x="20" y="62"/>
                    <a:pt x="19" y="62"/>
                    <a:pt x="19" y="62"/>
                  </a:cubicBezTo>
                  <a:cubicBezTo>
                    <a:pt x="18" y="64"/>
                    <a:pt x="17" y="67"/>
                    <a:pt x="16" y="69"/>
                  </a:cubicBezTo>
                  <a:cubicBezTo>
                    <a:pt x="17" y="68"/>
                    <a:pt x="19" y="67"/>
                    <a:pt x="20" y="66"/>
                  </a:cubicBezTo>
                  <a:cubicBezTo>
                    <a:pt x="22" y="65"/>
                    <a:pt x="25" y="65"/>
                    <a:pt x="25" y="65"/>
                  </a:cubicBezTo>
                  <a:cubicBezTo>
                    <a:pt x="25" y="65"/>
                    <a:pt x="25" y="65"/>
                    <a:pt x="24" y="66"/>
                  </a:cubicBezTo>
                  <a:cubicBezTo>
                    <a:pt x="24" y="67"/>
                    <a:pt x="23" y="69"/>
                    <a:pt x="21" y="71"/>
                  </a:cubicBezTo>
                  <a:cubicBezTo>
                    <a:pt x="21" y="72"/>
                    <a:pt x="20" y="73"/>
                    <a:pt x="19" y="74"/>
                  </a:cubicBezTo>
                  <a:cubicBezTo>
                    <a:pt x="18" y="74"/>
                    <a:pt x="17" y="75"/>
                    <a:pt x="16" y="75"/>
                  </a:cubicBezTo>
                  <a:cubicBezTo>
                    <a:pt x="15" y="75"/>
                    <a:pt x="15" y="75"/>
                    <a:pt x="14" y="74"/>
                  </a:cubicBezTo>
                  <a:cubicBezTo>
                    <a:pt x="13" y="77"/>
                    <a:pt x="12" y="79"/>
                    <a:pt x="10" y="82"/>
                  </a:cubicBezTo>
                  <a:cubicBezTo>
                    <a:pt x="10" y="81"/>
                    <a:pt x="10" y="81"/>
                    <a:pt x="11" y="81"/>
                  </a:cubicBezTo>
                  <a:cubicBezTo>
                    <a:pt x="12" y="80"/>
                    <a:pt x="13" y="80"/>
                    <a:pt x="15" y="79"/>
                  </a:cubicBezTo>
                  <a:cubicBezTo>
                    <a:pt x="18" y="79"/>
                    <a:pt x="20" y="79"/>
                    <a:pt x="20" y="79"/>
                  </a:cubicBezTo>
                  <a:cubicBezTo>
                    <a:pt x="20" y="79"/>
                    <a:pt x="20" y="79"/>
                    <a:pt x="20" y="80"/>
                  </a:cubicBezTo>
                  <a:cubicBezTo>
                    <a:pt x="19" y="80"/>
                    <a:pt x="19" y="81"/>
                    <a:pt x="18" y="82"/>
                  </a:cubicBezTo>
                  <a:cubicBezTo>
                    <a:pt x="17" y="83"/>
                    <a:pt x="17" y="84"/>
                    <a:pt x="15" y="85"/>
                  </a:cubicBezTo>
                  <a:cubicBezTo>
                    <a:pt x="14" y="86"/>
                    <a:pt x="13" y="87"/>
                    <a:pt x="12" y="87"/>
                  </a:cubicBezTo>
                  <a:cubicBezTo>
                    <a:pt x="11" y="87"/>
                    <a:pt x="10" y="87"/>
                    <a:pt x="9" y="87"/>
                  </a:cubicBezTo>
                  <a:cubicBezTo>
                    <a:pt x="8" y="87"/>
                    <a:pt x="7" y="87"/>
                    <a:pt x="7" y="86"/>
                  </a:cubicBezTo>
                  <a:cubicBezTo>
                    <a:pt x="6" y="88"/>
                    <a:pt x="5" y="89"/>
                    <a:pt x="4" y="90"/>
                  </a:cubicBezTo>
                  <a:cubicBezTo>
                    <a:pt x="2" y="89"/>
                    <a:pt x="2" y="89"/>
                    <a:pt x="2" y="89"/>
                  </a:cubicBezTo>
                  <a:cubicBezTo>
                    <a:pt x="5" y="86"/>
                    <a:pt x="8" y="83"/>
                    <a:pt x="10" y="80"/>
                  </a:cubicBezTo>
                  <a:cubicBezTo>
                    <a:pt x="9" y="80"/>
                    <a:pt x="9" y="79"/>
                    <a:pt x="8" y="78"/>
                  </a:cubicBezTo>
                  <a:cubicBezTo>
                    <a:pt x="8" y="77"/>
                    <a:pt x="7" y="75"/>
                    <a:pt x="8" y="73"/>
                  </a:cubicBezTo>
                  <a:cubicBezTo>
                    <a:pt x="8" y="70"/>
                    <a:pt x="8" y="68"/>
                    <a:pt x="8" y="68"/>
                  </a:cubicBezTo>
                  <a:cubicBezTo>
                    <a:pt x="8" y="67"/>
                    <a:pt x="8" y="67"/>
                    <a:pt x="8" y="67"/>
                  </a:cubicBezTo>
                  <a:cubicBezTo>
                    <a:pt x="8" y="67"/>
                    <a:pt x="11" y="68"/>
                    <a:pt x="12" y="70"/>
                  </a:cubicBezTo>
                  <a:cubicBezTo>
                    <a:pt x="12" y="72"/>
                    <a:pt x="13" y="73"/>
                    <a:pt x="13" y="75"/>
                  </a:cubicBezTo>
                  <a:cubicBezTo>
                    <a:pt x="14" y="73"/>
                    <a:pt x="14" y="71"/>
                    <a:pt x="15" y="70"/>
                  </a:cubicBezTo>
                  <a:cubicBezTo>
                    <a:pt x="15" y="69"/>
                    <a:pt x="15" y="69"/>
                    <a:pt x="16" y="68"/>
                  </a:cubicBezTo>
                  <a:cubicBezTo>
                    <a:pt x="15" y="68"/>
                    <a:pt x="15" y="67"/>
                    <a:pt x="14" y="67"/>
                  </a:cubicBezTo>
                  <a:cubicBezTo>
                    <a:pt x="13" y="66"/>
                    <a:pt x="12" y="64"/>
                    <a:pt x="12" y="62"/>
                  </a:cubicBezTo>
                  <a:cubicBezTo>
                    <a:pt x="12" y="59"/>
                    <a:pt x="12" y="58"/>
                    <a:pt x="12" y="57"/>
                  </a:cubicBezTo>
                  <a:cubicBezTo>
                    <a:pt x="12" y="56"/>
                    <a:pt x="12" y="56"/>
                    <a:pt x="12" y="56"/>
                  </a:cubicBezTo>
                  <a:cubicBezTo>
                    <a:pt x="12" y="56"/>
                    <a:pt x="14" y="57"/>
                    <a:pt x="16" y="59"/>
                  </a:cubicBezTo>
                  <a:cubicBezTo>
                    <a:pt x="17" y="60"/>
                    <a:pt x="17" y="61"/>
                    <a:pt x="17" y="63"/>
                  </a:cubicBezTo>
                  <a:cubicBezTo>
                    <a:pt x="18" y="60"/>
                    <a:pt x="18" y="58"/>
                    <a:pt x="19" y="56"/>
                  </a:cubicBezTo>
                  <a:cubicBezTo>
                    <a:pt x="18" y="56"/>
                    <a:pt x="18" y="56"/>
                    <a:pt x="17" y="55"/>
                  </a:cubicBezTo>
                  <a:cubicBezTo>
                    <a:pt x="16" y="54"/>
                    <a:pt x="15" y="53"/>
                    <a:pt x="14" y="51"/>
                  </a:cubicBezTo>
                  <a:cubicBezTo>
                    <a:pt x="14" y="48"/>
                    <a:pt x="14" y="47"/>
                    <a:pt x="13" y="47"/>
                  </a:cubicBezTo>
                  <a:cubicBezTo>
                    <a:pt x="13" y="46"/>
                    <a:pt x="13" y="46"/>
                    <a:pt x="13" y="46"/>
                  </a:cubicBezTo>
                  <a:cubicBezTo>
                    <a:pt x="13" y="46"/>
                    <a:pt x="15" y="46"/>
                    <a:pt x="17" y="48"/>
                  </a:cubicBezTo>
                  <a:cubicBezTo>
                    <a:pt x="18" y="48"/>
                    <a:pt x="19" y="49"/>
                    <a:pt x="19" y="51"/>
                  </a:cubicBezTo>
                  <a:cubicBezTo>
                    <a:pt x="19" y="51"/>
                    <a:pt x="19" y="51"/>
                    <a:pt x="19" y="51"/>
                  </a:cubicBezTo>
                  <a:cubicBezTo>
                    <a:pt x="19" y="50"/>
                    <a:pt x="19" y="48"/>
                    <a:pt x="19" y="47"/>
                  </a:cubicBezTo>
                  <a:cubicBezTo>
                    <a:pt x="19" y="46"/>
                    <a:pt x="19" y="45"/>
                    <a:pt x="19" y="44"/>
                  </a:cubicBezTo>
                  <a:cubicBezTo>
                    <a:pt x="19" y="44"/>
                    <a:pt x="18" y="44"/>
                    <a:pt x="18" y="44"/>
                  </a:cubicBezTo>
                  <a:cubicBezTo>
                    <a:pt x="17" y="43"/>
                    <a:pt x="15" y="42"/>
                    <a:pt x="15" y="40"/>
                  </a:cubicBezTo>
                  <a:cubicBezTo>
                    <a:pt x="14" y="38"/>
                    <a:pt x="13" y="37"/>
                    <a:pt x="13" y="37"/>
                  </a:cubicBezTo>
                  <a:cubicBezTo>
                    <a:pt x="13" y="36"/>
                    <a:pt x="13" y="36"/>
                    <a:pt x="13" y="36"/>
                  </a:cubicBezTo>
                  <a:cubicBezTo>
                    <a:pt x="13" y="36"/>
                    <a:pt x="15" y="36"/>
                    <a:pt x="17" y="37"/>
                  </a:cubicBezTo>
                  <a:cubicBezTo>
                    <a:pt x="18" y="38"/>
                    <a:pt x="18" y="39"/>
                    <a:pt x="19" y="40"/>
                  </a:cubicBezTo>
                  <a:cubicBezTo>
                    <a:pt x="19" y="40"/>
                    <a:pt x="19" y="40"/>
                    <a:pt x="19" y="40"/>
                  </a:cubicBezTo>
                  <a:cubicBezTo>
                    <a:pt x="19" y="38"/>
                    <a:pt x="19" y="36"/>
                    <a:pt x="18" y="34"/>
                  </a:cubicBezTo>
                  <a:cubicBezTo>
                    <a:pt x="18" y="34"/>
                    <a:pt x="17" y="34"/>
                    <a:pt x="17" y="34"/>
                  </a:cubicBezTo>
                  <a:cubicBezTo>
                    <a:pt x="16" y="33"/>
                    <a:pt x="14" y="33"/>
                    <a:pt x="13" y="31"/>
                  </a:cubicBezTo>
                  <a:cubicBezTo>
                    <a:pt x="12" y="29"/>
                    <a:pt x="12" y="28"/>
                    <a:pt x="11" y="28"/>
                  </a:cubicBezTo>
                  <a:cubicBezTo>
                    <a:pt x="11" y="27"/>
                    <a:pt x="11" y="27"/>
                    <a:pt x="11" y="27"/>
                  </a:cubicBezTo>
                  <a:cubicBezTo>
                    <a:pt x="11" y="27"/>
                    <a:pt x="13" y="27"/>
                    <a:pt x="15" y="28"/>
                  </a:cubicBezTo>
                  <a:cubicBezTo>
                    <a:pt x="15" y="28"/>
                    <a:pt x="16" y="29"/>
                    <a:pt x="17" y="30"/>
                  </a:cubicBezTo>
                  <a:cubicBezTo>
                    <a:pt x="17" y="30"/>
                    <a:pt x="17" y="30"/>
                    <a:pt x="17" y="30"/>
                  </a:cubicBezTo>
                  <a:cubicBezTo>
                    <a:pt x="17" y="28"/>
                    <a:pt x="16" y="26"/>
                    <a:pt x="16" y="24"/>
                  </a:cubicBezTo>
                  <a:cubicBezTo>
                    <a:pt x="15" y="24"/>
                    <a:pt x="15" y="25"/>
                    <a:pt x="14" y="25"/>
                  </a:cubicBezTo>
                  <a:cubicBezTo>
                    <a:pt x="13" y="24"/>
                    <a:pt x="12" y="24"/>
                    <a:pt x="11" y="22"/>
                  </a:cubicBezTo>
                  <a:cubicBezTo>
                    <a:pt x="9" y="21"/>
                    <a:pt x="9" y="20"/>
                    <a:pt x="8" y="20"/>
                  </a:cubicBezTo>
                  <a:cubicBezTo>
                    <a:pt x="8" y="20"/>
                    <a:pt x="8" y="20"/>
                    <a:pt x="8" y="20"/>
                  </a:cubicBezTo>
                  <a:cubicBezTo>
                    <a:pt x="8" y="20"/>
                    <a:pt x="9" y="19"/>
                    <a:pt x="11" y="19"/>
                  </a:cubicBezTo>
                  <a:cubicBezTo>
                    <a:pt x="12" y="20"/>
                    <a:pt x="13" y="20"/>
                    <a:pt x="14" y="21"/>
                  </a:cubicBezTo>
                  <a:cubicBezTo>
                    <a:pt x="14" y="21"/>
                    <a:pt x="14" y="21"/>
                    <a:pt x="14" y="21"/>
                  </a:cubicBezTo>
                  <a:cubicBezTo>
                    <a:pt x="13" y="19"/>
                    <a:pt x="13" y="18"/>
                    <a:pt x="12" y="16"/>
                  </a:cubicBezTo>
                  <a:cubicBezTo>
                    <a:pt x="12" y="16"/>
                    <a:pt x="11" y="16"/>
                    <a:pt x="10" y="16"/>
                  </a:cubicBezTo>
                  <a:cubicBezTo>
                    <a:pt x="9" y="17"/>
                    <a:pt x="8" y="16"/>
                    <a:pt x="7" y="15"/>
                  </a:cubicBezTo>
                  <a:cubicBezTo>
                    <a:pt x="6" y="14"/>
                    <a:pt x="5" y="13"/>
                    <a:pt x="5" y="13"/>
                  </a:cubicBezTo>
                  <a:cubicBezTo>
                    <a:pt x="4" y="13"/>
                    <a:pt x="4" y="13"/>
                    <a:pt x="4" y="13"/>
                  </a:cubicBezTo>
                  <a:cubicBezTo>
                    <a:pt x="4" y="13"/>
                    <a:pt x="5" y="12"/>
                    <a:pt x="7" y="12"/>
                  </a:cubicBezTo>
                  <a:cubicBezTo>
                    <a:pt x="8" y="12"/>
                    <a:pt x="9" y="12"/>
                    <a:pt x="10" y="13"/>
                  </a:cubicBezTo>
                  <a:cubicBezTo>
                    <a:pt x="10" y="13"/>
                    <a:pt x="10" y="13"/>
                    <a:pt x="10" y="13"/>
                  </a:cubicBezTo>
                  <a:cubicBezTo>
                    <a:pt x="10" y="13"/>
                    <a:pt x="10" y="13"/>
                    <a:pt x="10" y="13"/>
                  </a:cubicBezTo>
                  <a:cubicBezTo>
                    <a:pt x="9" y="12"/>
                    <a:pt x="8" y="10"/>
                    <a:pt x="7" y="9"/>
                  </a:cubicBezTo>
                  <a:cubicBezTo>
                    <a:pt x="7" y="9"/>
                    <a:pt x="7" y="9"/>
                    <a:pt x="6" y="10"/>
                  </a:cubicBezTo>
                  <a:cubicBezTo>
                    <a:pt x="5" y="10"/>
                    <a:pt x="4" y="10"/>
                    <a:pt x="3" y="9"/>
                  </a:cubicBezTo>
                  <a:cubicBezTo>
                    <a:pt x="1" y="8"/>
                    <a:pt x="1" y="8"/>
                    <a:pt x="0" y="8"/>
                  </a:cubicBezTo>
                  <a:cubicBezTo>
                    <a:pt x="0" y="7"/>
                    <a:pt x="0" y="7"/>
                    <a:pt x="0" y="7"/>
                  </a:cubicBezTo>
                  <a:cubicBezTo>
                    <a:pt x="0" y="7"/>
                    <a:pt x="1" y="6"/>
                    <a:pt x="2" y="6"/>
                  </a:cubicBezTo>
                  <a:cubicBezTo>
                    <a:pt x="3" y="6"/>
                    <a:pt x="4" y="6"/>
                    <a:pt x="5" y="7"/>
                  </a:cubicBezTo>
                  <a:cubicBezTo>
                    <a:pt x="5" y="7"/>
                    <a:pt x="5" y="7"/>
                    <a:pt x="6" y="7"/>
                  </a:cubicBezTo>
                  <a:cubicBezTo>
                    <a:pt x="5" y="7"/>
                    <a:pt x="5" y="6"/>
                    <a:pt x="4" y="6"/>
                  </a:cubicBezTo>
                  <a:cubicBezTo>
                    <a:pt x="2" y="5"/>
                    <a:pt x="1" y="4"/>
                    <a:pt x="0" y="3"/>
                  </a:cubicBezTo>
                  <a:cubicBezTo>
                    <a:pt x="0" y="1"/>
                    <a:pt x="0" y="0"/>
                    <a:pt x="0" y="0"/>
                  </a:cubicBezTo>
                  <a:cubicBezTo>
                    <a:pt x="0" y="0"/>
                    <a:pt x="0" y="0"/>
                    <a:pt x="0" y="0"/>
                  </a:cubicBezTo>
                  <a:close/>
                </a:path>
              </a:pathLst>
            </a:custGeom>
            <a:solidFill>
              <a:srgbClr val="B55C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35" name="Freeform 18">
              <a:extLst>
                <a:ext uri="{FF2B5EF4-FFF2-40B4-BE49-F238E27FC236}">
                  <a16:creationId xmlns:a16="http://schemas.microsoft.com/office/drawing/2014/main" id="{5B02A637-190B-2BED-AC0F-DA16F28515FF}"/>
                </a:ext>
              </a:extLst>
            </p:cNvPr>
            <p:cNvSpPr>
              <a:spLocks/>
            </p:cNvSpPr>
            <p:nvPr/>
          </p:nvSpPr>
          <p:spPr bwMode="auto">
            <a:xfrm>
              <a:off x="5854700" y="3508376"/>
              <a:ext cx="103188" cy="342900"/>
            </a:xfrm>
            <a:custGeom>
              <a:avLst/>
              <a:gdLst>
                <a:gd name="T0" fmla="*/ 22 w 27"/>
                <a:gd name="T1" fmla="*/ 4 h 90"/>
                <a:gd name="T2" fmla="*/ 19 w 27"/>
                <a:gd name="T3" fmla="*/ 8 h 90"/>
                <a:gd name="T4" fmla="*/ 18 w 27"/>
                <a:gd name="T5" fmla="*/ 9 h 90"/>
                <a:gd name="T6" fmla="*/ 17 w 27"/>
                <a:gd name="T7" fmla="*/ 4 h 90"/>
                <a:gd name="T8" fmla="*/ 16 w 27"/>
                <a:gd name="T9" fmla="*/ 12 h 90"/>
                <a:gd name="T10" fmla="*/ 14 w 27"/>
                <a:gd name="T11" fmla="*/ 16 h 90"/>
                <a:gd name="T12" fmla="*/ 11 w 27"/>
                <a:gd name="T13" fmla="*/ 11 h 90"/>
                <a:gd name="T14" fmla="*/ 12 w 27"/>
                <a:gd name="T15" fmla="*/ 20 h 90"/>
                <a:gd name="T16" fmla="*/ 10 w 27"/>
                <a:gd name="T17" fmla="*/ 25 h 90"/>
                <a:gd name="T18" fmla="*/ 7 w 27"/>
                <a:gd name="T19" fmla="*/ 20 h 90"/>
                <a:gd name="T20" fmla="*/ 9 w 27"/>
                <a:gd name="T21" fmla="*/ 29 h 90"/>
                <a:gd name="T22" fmla="*/ 7 w 27"/>
                <a:gd name="T23" fmla="*/ 34 h 90"/>
                <a:gd name="T24" fmla="*/ 3 w 27"/>
                <a:gd name="T25" fmla="*/ 29 h 90"/>
                <a:gd name="T26" fmla="*/ 6 w 27"/>
                <a:gd name="T27" fmla="*/ 39 h 90"/>
                <a:gd name="T28" fmla="*/ 4 w 27"/>
                <a:gd name="T29" fmla="*/ 42 h 90"/>
                <a:gd name="T30" fmla="*/ 1 w 27"/>
                <a:gd name="T31" fmla="*/ 45 h 90"/>
                <a:gd name="T32" fmla="*/ 7 w 27"/>
                <a:gd name="T33" fmla="*/ 57 h 90"/>
                <a:gd name="T34" fmla="*/ 0 w 27"/>
                <a:gd name="T35" fmla="*/ 52 h 90"/>
                <a:gd name="T36" fmla="*/ 6 w 27"/>
                <a:gd name="T37" fmla="*/ 62 h 90"/>
                <a:gd name="T38" fmla="*/ 6 w 27"/>
                <a:gd name="T39" fmla="*/ 66 h 90"/>
                <a:gd name="T40" fmla="*/ 5 w 27"/>
                <a:gd name="T41" fmla="*/ 71 h 90"/>
                <a:gd name="T42" fmla="*/ 12 w 27"/>
                <a:gd name="T43" fmla="*/ 74 h 90"/>
                <a:gd name="T44" fmla="*/ 11 w 27"/>
                <a:gd name="T45" fmla="*/ 79 h 90"/>
                <a:gd name="T46" fmla="*/ 8 w 27"/>
                <a:gd name="T47" fmla="*/ 82 h 90"/>
                <a:gd name="T48" fmla="*/ 17 w 27"/>
                <a:gd name="T49" fmla="*/ 87 h 90"/>
                <a:gd name="T50" fmla="*/ 24 w 27"/>
                <a:gd name="T51" fmla="*/ 89 h 90"/>
                <a:gd name="T52" fmla="*/ 19 w 27"/>
                <a:gd name="T53" fmla="*/ 73 h 90"/>
                <a:gd name="T54" fmla="*/ 14 w 27"/>
                <a:gd name="T55" fmla="*/ 70 h 90"/>
                <a:gd name="T56" fmla="*/ 10 w 27"/>
                <a:gd name="T57" fmla="*/ 68 h 90"/>
                <a:gd name="T58" fmla="*/ 14 w 27"/>
                <a:gd name="T59" fmla="*/ 57 h 90"/>
                <a:gd name="T60" fmla="*/ 9 w 27"/>
                <a:gd name="T61" fmla="*/ 63 h 90"/>
                <a:gd name="T62" fmla="*/ 12 w 27"/>
                <a:gd name="T63" fmla="*/ 51 h 90"/>
                <a:gd name="T64" fmla="*/ 9 w 27"/>
                <a:gd name="T65" fmla="*/ 48 h 90"/>
                <a:gd name="T66" fmla="*/ 7 w 27"/>
                <a:gd name="T67" fmla="*/ 47 h 90"/>
                <a:gd name="T68" fmla="*/ 11 w 27"/>
                <a:gd name="T69" fmla="*/ 40 h 90"/>
                <a:gd name="T70" fmla="*/ 10 w 27"/>
                <a:gd name="T71" fmla="*/ 37 h 90"/>
                <a:gd name="T72" fmla="*/ 8 w 27"/>
                <a:gd name="T73" fmla="*/ 34 h 90"/>
                <a:gd name="T74" fmla="*/ 15 w 27"/>
                <a:gd name="T75" fmla="*/ 28 h 90"/>
                <a:gd name="T76" fmla="*/ 9 w 27"/>
                <a:gd name="T77" fmla="*/ 30 h 90"/>
                <a:gd name="T78" fmla="*/ 12 w 27"/>
                <a:gd name="T79" fmla="*/ 25 h 90"/>
                <a:gd name="T80" fmla="*/ 18 w 27"/>
                <a:gd name="T81" fmla="*/ 20 h 90"/>
                <a:gd name="T82" fmla="*/ 12 w 27"/>
                <a:gd name="T83" fmla="*/ 21 h 90"/>
                <a:gd name="T84" fmla="*/ 19 w 27"/>
                <a:gd name="T85" fmla="*/ 15 h 90"/>
                <a:gd name="T86" fmla="*/ 19 w 27"/>
                <a:gd name="T87" fmla="*/ 12 h 90"/>
                <a:gd name="T88" fmla="*/ 16 w 27"/>
                <a:gd name="T89" fmla="*/ 13 h 90"/>
                <a:gd name="T90" fmla="*/ 23 w 27"/>
                <a:gd name="T91" fmla="*/ 9 h 90"/>
                <a:gd name="T92" fmla="*/ 24 w 27"/>
                <a:gd name="T93" fmla="*/ 6 h 90"/>
                <a:gd name="T94" fmla="*/ 22 w 27"/>
                <a:gd name="T95" fmla="*/ 6 h 90"/>
                <a:gd name="T96" fmla="*/ 26 w 27"/>
                <a:gd name="T97"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90">
                  <a:moveTo>
                    <a:pt x="26" y="0"/>
                  </a:moveTo>
                  <a:cubicBezTo>
                    <a:pt x="26" y="1"/>
                    <a:pt x="25" y="1"/>
                    <a:pt x="24" y="2"/>
                  </a:cubicBezTo>
                  <a:cubicBezTo>
                    <a:pt x="23" y="2"/>
                    <a:pt x="22" y="3"/>
                    <a:pt x="22" y="4"/>
                  </a:cubicBezTo>
                  <a:cubicBezTo>
                    <a:pt x="22" y="5"/>
                    <a:pt x="22" y="5"/>
                    <a:pt x="22" y="5"/>
                  </a:cubicBezTo>
                  <a:cubicBezTo>
                    <a:pt x="21" y="6"/>
                    <a:pt x="20" y="7"/>
                    <a:pt x="20" y="8"/>
                  </a:cubicBezTo>
                  <a:cubicBezTo>
                    <a:pt x="20" y="8"/>
                    <a:pt x="19" y="8"/>
                    <a:pt x="19" y="8"/>
                  </a:cubicBezTo>
                  <a:cubicBezTo>
                    <a:pt x="19" y="8"/>
                    <a:pt x="19" y="8"/>
                    <a:pt x="19" y="8"/>
                  </a:cubicBezTo>
                  <a:cubicBezTo>
                    <a:pt x="19" y="9"/>
                    <a:pt x="18" y="9"/>
                    <a:pt x="18" y="10"/>
                  </a:cubicBezTo>
                  <a:cubicBezTo>
                    <a:pt x="18" y="10"/>
                    <a:pt x="18" y="9"/>
                    <a:pt x="18" y="9"/>
                  </a:cubicBezTo>
                  <a:cubicBezTo>
                    <a:pt x="19" y="8"/>
                    <a:pt x="18" y="7"/>
                    <a:pt x="18" y="7"/>
                  </a:cubicBezTo>
                  <a:cubicBezTo>
                    <a:pt x="18" y="5"/>
                    <a:pt x="17" y="4"/>
                    <a:pt x="17" y="4"/>
                  </a:cubicBezTo>
                  <a:cubicBezTo>
                    <a:pt x="17" y="4"/>
                    <a:pt x="17" y="4"/>
                    <a:pt x="17" y="4"/>
                  </a:cubicBezTo>
                  <a:cubicBezTo>
                    <a:pt x="16" y="5"/>
                    <a:pt x="16" y="6"/>
                    <a:pt x="15" y="8"/>
                  </a:cubicBezTo>
                  <a:cubicBezTo>
                    <a:pt x="15" y="9"/>
                    <a:pt x="15" y="10"/>
                    <a:pt x="15" y="11"/>
                  </a:cubicBezTo>
                  <a:cubicBezTo>
                    <a:pt x="16" y="12"/>
                    <a:pt x="16" y="12"/>
                    <a:pt x="16" y="12"/>
                  </a:cubicBezTo>
                  <a:cubicBezTo>
                    <a:pt x="16" y="13"/>
                    <a:pt x="16" y="13"/>
                    <a:pt x="16" y="13"/>
                  </a:cubicBezTo>
                  <a:cubicBezTo>
                    <a:pt x="15" y="14"/>
                    <a:pt x="14" y="16"/>
                    <a:pt x="14" y="17"/>
                  </a:cubicBezTo>
                  <a:cubicBezTo>
                    <a:pt x="14" y="17"/>
                    <a:pt x="14" y="17"/>
                    <a:pt x="14" y="16"/>
                  </a:cubicBezTo>
                  <a:cubicBezTo>
                    <a:pt x="14" y="15"/>
                    <a:pt x="14" y="14"/>
                    <a:pt x="13" y="14"/>
                  </a:cubicBezTo>
                  <a:cubicBezTo>
                    <a:pt x="13" y="12"/>
                    <a:pt x="12" y="11"/>
                    <a:pt x="12" y="11"/>
                  </a:cubicBezTo>
                  <a:cubicBezTo>
                    <a:pt x="12" y="11"/>
                    <a:pt x="11" y="11"/>
                    <a:pt x="11" y="11"/>
                  </a:cubicBezTo>
                  <a:cubicBezTo>
                    <a:pt x="11" y="12"/>
                    <a:pt x="11" y="13"/>
                    <a:pt x="10" y="15"/>
                  </a:cubicBezTo>
                  <a:cubicBezTo>
                    <a:pt x="10" y="17"/>
                    <a:pt x="10" y="18"/>
                    <a:pt x="11" y="19"/>
                  </a:cubicBezTo>
                  <a:cubicBezTo>
                    <a:pt x="11" y="20"/>
                    <a:pt x="12" y="20"/>
                    <a:pt x="12" y="20"/>
                  </a:cubicBezTo>
                  <a:cubicBezTo>
                    <a:pt x="12" y="21"/>
                    <a:pt x="11" y="22"/>
                    <a:pt x="10" y="24"/>
                  </a:cubicBezTo>
                  <a:cubicBezTo>
                    <a:pt x="10" y="24"/>
                    <a:pt x="10" y="25"/>
                    <a:pt x="10" y="25"/>
                  </a:cubicBezTo>
                  <a:cubicBezTo>
                    <a:pt x="10" y="25"/>
                    <a:pt x="10" y="25"/>
                    <a:pt x="10" y="25"/>
                  </a:cubicBezTo>
                  <a:cubicBezTo>
                    <a:pt x="10" y="24"/>
                    <a:pt x="10" y="23"/>
                    <a:pt x="9" y="22"/>
                  </a:cubicBezTo>
                  <a:cubicBezTo>
                    <a:pt x="8" y="20"/>
                    <a:pt x="7" y="19"/>
                    <a:pt x="7" y="19"/>
                  </a:cubicBezTo>
                  <a:cubicBezTo>
                    <a:pt x="7" y="19"/>
                    <a:pt x="7" y="19"/>
                    <a:pt x="7" y="20"/>
                  </a:cubicBezTo>
                  <a:cubicBezTo>
                    <a:pt x="7" y="20"/>
                    <a:pt x="6" y="21"/>
                    <a:pt x="6" y="24"/>
                  </a:cubicBezTo>
                  <a:cubicBezTo>
                    <a:pt x="6" y="26"/>
                    <a:pt x="7" y="27"/>
                    <a:pt x="7" y="28"/>
                  </a:cubicBezTo>
                  <a:cubicBezTo>
                    <a:pt x="8" y="29"/>
                    <a:pt x="9" y="29"/>
                    <a:pt x="9" y="29"/>
                  </a:cubicBezTo>
                  <a:cubicBezTo>
                    <a:pt x="9" y="29"/>
                    <a:pt x="9" y="29"/>
                    <a:pt x="9" y="29"/>
                  </a:cubicBezTo>
                  <a:cubicBezTo>
                    <a:pt x="8" y="31"/>
                    <a:pt x="8" y="33"/>
                    <a:pt x="7" y="35"/>
                  </a:cubicBezTo>
                  <a:cubicBezTo>
                    <a:pt x="7" y="35"/>
                    <a:pt x="7" y="35"/>
                    <a:pt x="7" y="34"/>
                  </a:cubicBezTo>
                  <a:cubicBezTo>
                    <a:pt x="7" y="33"/>
                    <a:pt x="6" y="32"/>
                    <a:pt x="6" y="31"/>
                  </a:cubicBezTo>
                  <a:cubicBezTo>
                    <a:pt x="5" y="29"/>
                    <a:pt x="3" y="28"/>
                    <a:pt x="3" y="28"/>
                  </a:cubicBezTo>
                  <a:cubicBezTo>
                    <a:pt x="3" y="28"/>
                    <a:pt x="3" y="29"/>
                    <a:pt x="3" y="29"/>
                  </a:cubicBezTo>
                  <a:cubicBezTo>
                    <a:pt x="3" y="30"/>
                    <a:pt x="3" y="31"/>
                    <a:pt x="3" y="34"/>
                  </a:cubicBezTo>
                  <a:cubicBezTo>
                    <a:pt x="3" y="36"/>
                    <a:pt x="4" y="37"/>
                    <a:pt x="5" y="38"/>
                  </a:cubicBezTo>
                  <a:cubicBezTo>
                    <a:pt x="6" y="39"/>
                    <a:pt x="6" y="39"/>
                    <a:pt x="6" y="39"/>
                  </a:cubicBezTo>
                  <a:cubicBezTo>
                    <a:pt x="6" y="41"/>
                    <a:pt x="6" y="43"/>
                    <a:pt x="6" y="45"/>
                  </a:cubicBezTo>
                  <a:cubicBezTo>
                    <a:pt x="6" y="45"/>
                    <a:pt x="6" y="45"/>
                    <a:pt x="6" y="45"/>
                  </a:cubicBezTo>
                  <a:cubicBezTo>
                    <a:pt x="5" y="44"/>
                    <a:pt x="5" y="43"/>
                    <a:pt x="4" y="42"/>
                  </a:cubicBezTo>
                  <a:cubicBezTo>
                    <a:pt x="2" y="40"/>
                    <a:pt x="0" y="40"/>
                    <a:pt x="0" y="40"/>
                  </a:cubicBezTo>
                  <a:cubicBezTo>
                    <a:pt x="0" y="40"/>
                    <a:pt x="0" y="40"/>
                    <a:pt x="1" y="40"/>
                  </a:cubicBezTo>
                  <a:cubicBezTo>
                    <a:pt x="1" y="41"/>
                    <a:pt x="1" y="43"/>
                    <a:pt x="1" y="45"/>
                  </a:cubicBezTo>
                  <a:cubicBezTo>
                    <a:pt x="2" y="48"/>
                    <a:pt x="3" y="49"/>
                    <a:pt x="4" y="49"/>
                  </a:cubicBezTo>
                  <a:cubicBezTo>
                    <a:pt x="5" y="50"/>
                    <a:pt x="6" y="50"/>
                    <a:pt x="6" y="50"/>
                  </a:cubicBezTo>
                  <a:cubicBezTo>
                    <a:pt x="6" y="52"/>
                    <a:pt x="6" y="55"/>
                    <a:pt x="7" y="57"/>
                  </a:cubicBezTo>
                  <a:cubicBezTo>
                    <a:pt x="7" y="57"/>
                    <a:pt x="7" y="57"/>
                    <a:pt x="7" y="57"/>
                  </a:cubicBezTo>
                  <a:cubicBezTo>
                    <a:pt x="6" y="55"/>
                    <a:pt x="5" y="55"/>
                    <a:pt x="4" y="54"/>
                  </a:cubicBezTo>
                  <a:cubicBezTo>
                    <a:pt x="2" y="52"/>
                    <a:pt x="0" y="52"/>
                    <a:pt x="0" y="52"/>
                  </a:cubicBezTo>
                  <a:cubicBezTo>
                    <a:pt x="0" y="52"/>
                    <a:pt x="0" y="52"/>
                    <a:pt x="0" y="53"/>
                  </a:cubicBezTo>
                  <a:cubicBezTo>
                    <a:pt x="0" y="54"/>
                    <a:pt x="1" y="55"/>
                    <a:pt x="2" y="58"/>
                  </a:cubicBezTo>
                  <a:cubicBezTo>
                    <a:pt x="3" y="60"/>
                    <a:pt x="4" y="61"/>
                    <a:pt x="6" y="62"/>
                  </a:cubicBezTo>
                  <a:cubicBezTo>
                    <a:pt x="7" y="62"/>
                    <a:pt x="7" y="62"/>
                    <a:pt x="8" y="62"/>
                  </a:cubicBezTo>
                  <a:cubicBezTo>
                    <a:pt x="8" y="64"/>
                    <a:pt x="9" y="67"/>
                    <a:pt x="10" y="69"/>
                  </a:cubicBezTo>
                  <a:cubicBezTo>
                    <a:pt x="9" y="68"/>
                    <a:pt x="7" y="67"/>
                    <a:pt x="6" y="66"/>
                  </a:cubicBezTo>
                  <a:cubicBezTo>
                    <a:pt x="4" y="65"/>
                    <a:pt x="1" y="65"/>
                    <a:pt x="1" y="65"/>
                  </a:cubicBezTo>
                  <a:cubicBezTo>
                    <a:pt x="1" y="65"/>
                    <a:pt x="1" y="65"/>
                    <a:pt x="2" y="66"/>
                  </a:cubicBezTo>
                  <a:cubicBezTo>
                    <a:pt x="2" y="67"/>
                    <a:pt x="3" y="69"/>
                    <a:pt x="5" y="71"/>
                  </a:cubicBezTo>
                  <a:cubicBezTo>
                    <a:pt x="6" y="72"/>
                    <a:pt x="7" y="73"/>
                    <a:pt x="7" y="74"/>
                  </a:cubicBezTo>
                  <a:cubicBezTo>
                    <a:pt x="8" y="74"/>
                    <a:pt x="9" y="75"/>
                    <a:pt x="10" y="75"/>
                  </a:cubicBezTo>
                  <a:cubicBezTo>
                    <a:pt x="11" y="75"/>
                    <a:pt x="12" y="75"/>
                    <a:pt x="12" y="74"/>
                  </a:cubicBezTo>
                  <a:cubicBezTo>
                    <a:pt x="13" y="77"/>
                    <a:pt x="14" y="79"/>
                    <a:pt x="16" y="82"/>
                  </a:cubicBezTo>
                  <a:cubicBezTo>
                    <a:pt x="16" y="81"/>
                    <a:pt x="16" y="81"/>
                    <a:pt x="16" y="81"/>
                  </a:cubicBezTo>
                  <a:cubicBezTo>
                    <a:pt x="14" y="80"/>
                    <a:pt x="13" y="80"/>
                    <a:pt x="11" y="79"/>
                  </a:cubicBezTo>
                  <a:cubicBezTo>
                    <a:pt x="8" y="79"/>
                    <a:pt x="6" y="79"/>
                    <a:pt x="6" y="79"/>
                  </a:cubicBezTo>
                  <a:cubicBezTo>
                    <a:pt x="6" y="79"/>
                    <a:pt x="6" y="79"/>
                    <a:pt x="7" y="80"/>
                  </a:cubicBezTo>
                  <a:cubicBezTo>
                    <a:pt x="7" y="80"/>
                    <a:pt x="7" y="81"/>
                    <a:pt x="8" y="82"/>
                  </a:cubicBezTo>
                  <a:cubicBezTo>
                    <a:pt x="9" y="83"/>
                    <a:pt x="10" y="84"/>
                    <a:pt x="11" y="85"/>
                  </a:cubicBezTo>
                  <a:cubicBezTo>
                    <a:pt x="12" y="86"/>
                    <a:pt x="13" y="87"/>
                    <a:pt x="14" y="87"/>
                  </a:cubicBezTo>
                  <a:cubicBezTo>
                    <a:pt x="15" y="87"/>
                    <a:pt x="16" y="87"/>
                    <a:pt x="17" y="87"/>
                  </a:cubicBezTo>
                  <a:cubicBezTo>
                    <a:pt x="18" y="87"/>
                    <a:pt x="19" y="87"/>
                    <a:pt x="19" y="86"/>
                  </a:cubicBezTo>
                  <a:cubicBezTo>
                    <a:pt x="20" y="88"/>
                    <a:pt x="21" y="89"/>
                    <a:pt x="23" y="90"/>
                  </a:cubicBezTo>
                  <a:cubicBezTo>
                    <a:pt x="24" y="89"/>
                    <a:pt x="24" y="89"/>
                    <a:pt x="24" y="89"/>
                  </a:cubicBezTo>
                  <a:cubicBezTo>
                    <a:pt x="21" y="86"/>
                    <a:pt x="19" y="83"/>
                    <a:pt x="16" y="80"/>
                  </a:cubicBezTo>
                  <a:cubicBezTo>
                    <a:pt x="17" y="80"/>
                    <a:pt x="17" y="79"/>
                    <a:pt x="18" y="78"/>
                  </a:cubicBezTo>
                  <a:cubicBezTo>
                    <a:pt x="19" y="77"/>
                    <a:pt x="19" y="75"/>
                    <a:pt x="19" y="73"/>
                  </a:cubicBezTo>
                  <a:cubicBezTo>
                    <a:pt x="18" y="70"/>
                    <a:pt x="18" y="68"/>
                    <a:pt x="18" y="68"/>
                  </a:cubicBezTo>
                  <a:cubicBezTo>
                    <a:pt x="18" y="67"/>
                    <a:pt x="18" y="67"/>
                    <a:pt x="18" y="67"/>
                  </a:cubicBezTo>
                  <a:cubicBezTo>
                    <a:pt x="18" y="67"/>
                    <a:pt x="16" y="68"/>
                    <a:pt x="14" y="70"/>
                  </a:cubicBezTo>
                  <a:cubicBezTo>
                    <a:pt x="14" y="72"/>
                    <a:pt x="13" y="73"/>
                    <a:pt x="13" y="75"/>
                  </a:cubicBezTo>
                  <a:cubicBezTo>
                    <a:pt x="13" y="73"/>
                    <a:pt x="12" y="71"/>
                    <a:pt x="11" y="70"/>
                  </a:cubicBezTo>
                  <a:cubicBezTo>
                    <a:pt x="11" y="69"/>
                    <a:pt x="11" y="69"/>
                    <a:pt x="10" y="68"/>
                  </a:cubicBezTo>
                  <a:cubicBezTo>
                    <a:pt x="11" y="68"/>
                    <a:pt x="11" y="67"/>
                    <a:pt x="12" y="67"/>
                  </a:cubicBezTo>
                  <a:cubicBezTo>
                    <a:pt x="13" y="66"/>
                    <a:pt x="14" y="64"/>
                    <a:pt x="14" y="62"/>
                  </a:cubicBezTo>
                  <a:cubicBezTo>
                    <a:pt x="14" y="59"/>
                    <a:pt x="14" y="58"/>
                    <a:pt x="14" y="57"/>
                  </a:cubicBezTo>
                  <a:cubicBezTo>
                    <a:pt x="14" y="56"/>
                    <a:pt x="14" y="56"/>
                    <a:pt x="14" y="56"/>
                  </a:cubicBezTo>
                  <a:cubicBezTo>
                    <a:pt x="14" y="56"/>
                    <a:pt x="12" y="57"/>
                    <a:pt x="10" y="59"/>
                  </a:cubicBezTo>
                  <a:cubicBezTo>
                    <a:pt x="10" y="60"/>
                    <a:pt x="9" y="61"/>
                    <a:pt x="9" y="63"/>
                  </a:cubicBezTo>
                  <a:cubicBezTo>
                    <a:pt x="8" y="60"/>
                    <a:pt x="8" y="58"/>
                    <a:pt x="7" y="56"/>
                  </a:cubicBezTo>
                  <a:cubicBezTo>
                    <a:pt x="8" y="56"/>
                    <a:pt x="8" y="56"/>
                    <a:pt x="9" y="55"/>
                  </a:cubicBezTo>
                  <a:cubicBezTo>
                    <a:pt x="10" y="54"/>
                    <a:pt x="11" y="53"/>
                    <a:pt x="12" y="51"/>
                  </a:cubicBezTo>
                  <a:cubicBezTo>
                    <a:pt x="12" y="48"/>
                    <a:pt x="12" y="47"/>
                    <a:pt x="13" y="47"/>
                  </a:cubicBezTo>
                  <a:cubicBezTo>
                    <a:pt x="13" y="46"/>
                    <a:pt x="13" y="46"/>
                    <a:pt x="13" y="46"/>
                  </a:cubicBezTo>
                  <a:cubicBezTo>
                    <a:pt x="13" y="46"/>
                    <a:pt x="11" y="46"/>
                    <a:pt x="9" y="48"/>
                  </a:cubicBezTo>
                  <a:cubicBezTo>
                    <a:pt x="8" y="48"/>
                    <a:pt x="7" y="49"/>
                    <a:pt x="7" y="51"/>
                  </a:cubicBezTo>
                  <a:cubicBezTo>
                    <a:pt x="7" y="51"/>
                    <a:pt x="7" y="51"/>
                    <a:pt x="7" y="51"/>
                  </a:cubicBezTo>
                  <a:cubicBezTo>
                    <a:pt x="7" y="50"/>
                    <a:pt x="7" y="48"/>
                    <a:pt x="7" y="47"/>
                  </a:cubicBezTo>
                  <a:cubicBezTo>
                    <a:pt x="7" y="46"/>
                    <a:pt x="7" y="45"/>
                    <a:pt x="7" y="44"/>
                  </a:cubicBezTo>
                  <a:cubicBezTo>
                    <a:pt x="7" y="44"/>
                    <a:pt x="8" y="44"/>
                    <a:pt x="9" y="44"/>
                  </a:cubicBezTo>
                  <a:cubicBezTo>
                    <a:pt x="10" y="43"/>
                    <a:pt x="11" y="42"/>
                    <a:pt x="11" y="40"/>
                  </a:cubicBezTo>
                  <a:cubicBezTo>
                    <a:pt x="12" y="38"/>
                    <a:pt x="13" y="37"/>
                    <a:pt x="13" y="37"/>
                  </a:cubicBezTo>
                  <a:cubicBezTo>
                    <a:pt x="13" y="36"/>
                    <a:pt x="13" y="36"/>
                    <a:pt x="13" y="36"/>
                  </a:cubicBezTo>
                  <a:cubicBezTo>
                    <a:pt x="13" y="36"/>
                    <a:pt x="11" y="36"/>
                    <a:pt x="10" y="37"/>
                  </a:cubicBezTo>
                  <a:cubicBezTo>
                    <a:pt x="9" y="38"/>
                    <a:pt x="8" y="39"/>
                    <a:pt x="7" y="40"/>
                  </a:cubicBezTo>
                  <a:cubicBezTo>
                    <a:pt x="7" y="40"/>
                    <a:pt x="7" y="40"/>
                    <a:pt x="7" y="40"/>
                  </a:cubicBezTo>
                  <a:cubicBezTo>
                    <a:pt x="7" y="38"/>
                    <a:pt x="8" y="36"/>
                    <a:pt x="8" y="34"/>
                  </a:cubicBezTo>
                  <a:cubicBezTo>
                    <a:pt x="8" y="34"/>
                    <a:pt x="9" y="34"/>
                    <a:pt x="10" y="34"/>
                  </a:cubicBezTo>
                  <a:cubicBezTo>
                    <a:pt x="11" y="33"/>
                    <a:pt x="12" y="33"/>
                    <a:pt x="13" y="31"/>
                  </a:cubicBezTo>
                  <a:cubicBezTo>
                    <a:pt x="14" y="29"/>
                    <a:pt x="14" y="28"/>
                    <a:pt x="15" y="28"/>
                  </a:cubicBezTo>
                  <a:cubicBezTo>
                    <a:pt x="15" y="27"/>
                    <a:pt x="15" y="27"/>
                    <a:pt x="15" y="27"/>
                  </a:cubicBezTo>
                  <a:cubicBezTo>
                    <a:pt x="15" y="27"/>
                    <a:pt x="13" y="27"/>
                    <a:pt x="12" y="28"/>
                  </a:cubicBezTo>
                  <a:cubicBezTo>
                    <a:pt x="11" y="28"/>
                    <a:pt x="10" y="29"/>
                    <a:pt x="9" y="30"/>
                  </a:cubicBezTo>
                  <a:cubicBezTo>
                    <a:pt x="9" y="30"/>
                    <a:pt x="9" y="30"/>
                    <a:pt x="9" y="30"/>
                  </a:cubicBezTo>
                  <a:cubicBezTo>
                    <a:pt x="9" y="28"/>
                    <a:pt x="10" y="26"/>
                    <a:pt x="11" y="24"/>
                  </a:cubicBezTo>
                  <a:cubicBezTo>
                    <a:pt x="11" y="24"/>
                    <a:pt x="11" y="25"/>
                    <a:pt x="12" y="25"/>
                  </a:cubicBezTo>
                  <a:cubicBezTo>
                    <a:pt x="13" y="24"/>
                    <a:pt x="14" y="24"/>
                    <a:pt x="16" y="22"/>
                  </a:cubicBezTo>
                  <a:cubicBezTo>
                    <a:pt x="17" y="21"/>
                    <a:pt x="17" y="20"/>
                    <a:pt x="18" y="20"/>
                  </a:cubicBezTo>
                  <a:cubicBezTo>
                    <a:pt x="18" y="20"/>
                    <a:pt x="18" y="20"/>
                    <a:pt x="18" y="20"/>
                  </a:cubicBezTo>
                  <a:cubicBezTo>
                    <a:pt x="18" y="20"/>
                    <a:pt x="17" y="19"/>
                    <a:pt x="15" y="19"/>
                  </a:cubicBezTo>
                  <a:cubicBezTo>
                    <a:pt x="14" y="20"/>
                    <a:pt x="13" y="20"/>
                    <a:pt x="12" y="21"/>
                  </a:cubicBezTo>
                  <a:cubicBezTo>
                    <a:pt x="12" y="21"/>
                    <a:pt x="12" y="21"/>
                    <a:pt x="12" y="21"/>
                  </a:cubicBezTo>
                  <a:cubicBezTo>
                    <a:pt x="13" y="19"/>
                    <a:pt x="14" y="18"/>
                    <a:pt x="14" y="16"/>
                  </a:cubicBezTo>
                  <a:cubicBezTo>
                    <a:pt x="15" y="16"/>
                    <a:pt x="15" y="16"/>
                    <a:pt x="16" y="16"/>
                  </a:cubicBezTo>
                  <a:cubicBezTo>
                    <a:pt x="17" y="17"/>
                    <a:pt x="18" y="16"/>
                    <a:pt x="19" y="15"/>
                  </a:cubicBezTo>
                  <a:cubicBezTo>
                    <a:pt x="20" y="14"/>
                    <a:pt x="21" y="13"/>
                    <a:pt x="22" y="13"/>
                  </a:cubicBezTo>
                  <a:cubicBezTo>
                    <a:pt x="22" y="13"/>
                    <a:pt x="22" y="13"/>
                    <a:pt x="22" y="13"/>
                  </a:cubicBezTo>
                  <a:cubicBezTo>
                    <a:pt x="22" y="13"/>
                    <a:pt x="21" y="12"/>
                    <a:pt x="19" y="12"/>
                  </a:cubicBezTo>
                  <a:cubicBezTo>
                    <a:pt x="18" y="12"/>
                    <a:pt x="17" y="12"/>
                    <a:pt x="16" y="13"/>
                  </a:cubicBezTo>
                  <a:cubicBezTo>
                    <a:pt x="16" y="13"/>
                    <a:pt x="16" y="13"/>
                    <a:pt x="16" y="13"/>
                  </a:cubicBezTo>
                  <a:cubicBezTo>
                    <a:pt x="16" y="13"/>
                    <a:pt x="16" y="13"/>
                    <a:pt x="16" y="13"/>
                  </a:cubicBezTo>
                  <a:cubicBezTo>
                    <a:pt x="17" y="12"/>
                    <a:pt x="18" y="10"/>
                    <a:pt x="19" y="9"/>
                  </a:cubicBezTo>
                  <a:cubicBezTo>
                    <a:pt x="19" y="9"/>
                    <a:pt x="19" y="9"/>
                    <a:pt x="20" y="10"/>
                  </a:cubicBezTo>
                  <a:cubicBezTo>
                    <a:pt x="21" y="10"/>
                    <a:pt x="22" y="10"/>
                    <a:pt x="23" y="9"/>
                  </a:cubicBezTo>
                  <a:cubicBezTo>
                    <a:pt x="25" y="8"/>
                    <a:pt x="25" y="8"/>
                    <a:pt x="26" y="8"/>
                  </a:cubicBezTo>
                  <a:cubicBezTo>
                    <a:pt x="26" y="7"/>
                    <a:pt x="26" y="7"/>
                    <a:pt x="26" y="7"/>
                  </a:cubicBezTo>
                  <a:cubicBezTo>
                    <a:pt x="26" y="7"/>
                    <a:pt x="25" y="6"/>
                    <a:pt x="24" y="6"/>
                  </a:cubicBezTo>
                  <a:cubicBezTo>
                    <a:pt x="23" y="6"/>
                    <a:pt x="22" y="6"/>
                    <a:pt x="21" y="7"/>
                  </a:cubicBezTo>
                  <a:cubicBezTo>
                    <a:pt x="21" y="7"/>
                    <a:pt x="21" y="7"/>
                    <a:pt x="20" y="7"/>
                  </a:cubicBezTo>
                  <a:cubicBezTo>
                    <a:pt x="21" y="7"/>
                    <a:pt x="21" y="6"/>
                    <a:pt x="22" y="6"/>
                  </a:cubicBezTo>
                  <a:cubicBezTo>
                    <a:pt x="24" y="5"/>
                    <a:pt x="25" y="4"/>
                    <a:pt x="26" y="3"/>
                  </a:cubicBezTo>
                  <a:cubicBezTo>
                    <a:pt x="26" y="1"/>
                    <a:pt x="27" y="0"/>
                    <a:pt x="27" y="0"/>
                  </a:cubicBezTo>
                  <a:cubicBezTo>
                    <a:pt x="27" y="0"/>
                    <a:pt x="27" y="0"/>
                    <a:pt x="26" y="0"/>
                  </a:cubicBezTo>
                  <a:close/>
                </a:path>
              </a:pathLst>
            </a:custGeom>
            <a:solidFill>
              <a:srgbClr val="B55C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sp>
          <p:nvSpPr>
            <p:cNvPr id="36" name="Freeform 20">
              <a:extLst>
                <a:ext uri="{FF2B5EF4-FFF2-40B4-BE49-F238E27FC236}">
                  <a16:creationId xmlns:a16="http://schemas.microsoft.com/office/drawing/2014/main" id="{13B5D2B1-943B-5C53-F959-04395075D7C9}"/>
                </a:ext>
              </a:extLst>
            </p:cNvPr>
            <p:cNvSpPr>
              <a:spLocks noEditPoints="1"/>
            </p:cNvSpPr>
            <p:nvPr/>
          </p:nvSpPr>
          <p:spPr bwMode="auto">
            <a:xfrm>
              <a:off x="6010275" y="3451226"/>
              <a:ext cx="171450" cy="61913"/>
            </a:xfrm>
            <a:custGeom>
              <a:avLst/>
              <a:gdLst>
                <a:gd name="T0" fmla="*/ 55 w 108"/>
                <a:gd name="T1" fmla="*/ 0 h 39"/>
                <a:gd name="T2" fmla="*/ 60 w 108"/>
                <a:gd name="T3" fmla="*/ 12 h 39"/>
                <a:gd name="T4" fmla="*/ 74 w 108"/>
                <a:gd name="T5" fmla="*/ 15 h 39"/>
                <a:gd name="T6" fmla="*/ 65 w 108"/>
                <a:gd name="T7" fmla="*/ 24 h 39"/>
                <a:gd name="T8" fmla="*/ 67 w 108"/>
                <a:gd name="T9" fmla="*/ 39 h 39"/>
                <a:gd name="T10" fmla="*/ 55 w 108"/>
                <a:gd name="T11" fmla="*/ 31 h 39"/>
                <a:gd name="T12" fmla="*/ 41 w 108"/>
                <a:gd name="T13" fmla="*/ 39 h 39"/>
                <a:gd name="T14" fmla="*/ 43 w 108"/>
                <a:gd name="T15" fmla="*/ 24 h 39"/>
                <a:gd name="T16" fmla="*/ 34 w 108"/>
                <a:gd name="T17" fmla="*/ 15 h 39"/>
                <a:gd name="T18" fmla="*/ 48 w 108"/>
                <a:gd name="T19" fmla="*/ 12 h 39"/>
                <a:gd name="T20" fmla="*/ 55 w 108"/>
                <a:gd name="T21" fmla="*/ 0 h 39"/>
                <a:gd name="T22" fmla="*/ 7 w 108"/>
                <a:gd name="T23" fmla="*/ 24 h 39"/>
                <a:gd name="T24" fmla="*/ 0 w 108"/>
                <a:gd name="T25" fmla="*/ 24 h 39"/>
                <a:gd name="T26" fmla="*/ 7 w 108"/>
                <a:gd name="T27" fmla="*/ 31 h 39"/>
                <a:gd name="T28" fmla="*/ 5 w 108"/>
                <a:gd name="T29" fmla="*/ 39 h 39"/>
                <a:gd name="T30" fmla="*/ 12 w 108"/>
                <a:gd name="T31" fmla="*/ 34 h 39"/>
                <a:gd name="T32" fmla="*/ 19 w 108"/>
                <a:gd name="T33" fmla="*/ 39 h 39"/>
                <a:gd name="T34" fmla="*/ 17 w 108"/>
                <a:gd name="T35" fmla="*/ 31 h 39"/>
                <a:gd name="T36" fmla="*/ 24 w 108"/>
                <a:gd name="T37" fmla="*/ 24 h 39"/>
                <a:gd name="T38" fmla="*/ 17 w 108"/>
                <a:gd name="T39" fmla="*/ 24 h 39"/>
                <a:gd name="T40" fmla="*/ 12 w 108"/>
                <a:gd name="T41" fmla="*/ 17 h 39"/>
                <a:gd name="T42" fmla="*/ 7 w 108"/>
                <a:gd name="T43" fmla="*/ 24 h 39"/>
                <a:gd name="T44" fmla="*/ 94 w 108"/>
                <a:gd name="T45" fmla="*/ 24 h 39"/>
                <a:gd name="T46" fmla="*/ 84 w 108"/>
                <a:gd name="T47" fmla="*/ 24 h 39"/>
                <a:gd name="T48" fmla="*/ 91 w 108"/>
                <a:gd name="T49" fmla="*/ 31 h 39"/>
                <a:gd name="T50" fmla="*/ 89 w 108"/>
                <a:gd name="T51" fmla="*/ 39 h 39"/>
                <a:gd name="T52" fmla="*/ 96 w 108"/>
                <a:gd name="T53" fmla="*/ 34 h 39"/>
                <a:gd name="T54" fmla="*/ 103 w 108"/>
                <a:gd name="T55" fmla="*/ 39 h 39"/>
                <a:gd name="T56" fmla="*/ 103 w 108"/>
                <a:gd name="T57" fmla="*/ 31 h 39"/>
                <a:gd name="T58" fmla="*/ 108 w 108"/>
                <a:gd name="T59" fmla="*/ 24 h 39"/>
                <a:gd name="T60" fmla="*/ 101 w 108"/>
                <a:gd name="T61" fmla="*/ 24 h 39"/>
                <a:gd name="T62" fmla="*/ 96 w 108"/>
                <a:gd name="T63" fmla="*/ 17 h 39"/>
                <a:gd name="T64" fmla="*/ 94 w 108"/>
                <a:gd name="T6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39">
                  <a:moveTo>
                    <a:pt x="55" y="0"/>
                  </a:moveTo>
                  <a:lnTo>
                    <a:pt x="60" y="12"/>
                  </a:lnTo>
                  <a:lnTo>
                    <a:pt x="74" y="15"/>
                  </a:lnTo>
                  <a:lnTo>
                    <a:pt x="65" y="24"/>
                  </a:lnTo>
                  <a:lnTo>
                    <a:pt x="67" y="39"/>
                  </a:lnTo>
                  <a:lnTo>
                    <a:pt x="55" y="31"/>
                  </a:lnTo>
                  <a:lnTo>
                    <a:pt x="41" y="39"/>
                  </a:lnTo>
                  <a:lnTo>
                    <a:pt x="43" y="24"/>
                  </a:lnTo>
                  <a:lnTo>
                    <a:pt x="34" y="15"/>
                  </a:lnTo>
                  <a:lnTo>
                    <a:pt x="48" y="12"/>
                  </a:lnTo>
                  <a:lnTo>
                    <a:pt x="55" y="0"/>
                  </a:lnTo>
                  <a:close/>
                  <a:moveTo>
                    <a:pt x="7" y="24"/>
                  </a:moveTo>
                  <a:lnTo>
                    <a:pt x="0" y="24"/>
                  </a:lnTo>
                  <a:lnTo>
                    <a:pt x="7" y="31"/>
                  </a:lnTo>
                  <a:lnTo>
                    <a:pt x="5" y="39"/>
                  </a:lnTo>
                  <a:lnTo>
                    <a:pt x="12" y="34"/>
                  </a:lnTo>
                  <a:lnTo>
                    <a:pt x="19" y="39"/>
                  </a:lnTo>
                  <a:lnTo>
                    <a:pt x="17" y="31"/>
                  </a:lnTo>
                  <a:lnTo>
                    <a:pt x="24" y="24"/>
                  </a:lnTo>
                  <a:lnTo>
                    <a:pt x="17" y="24"/>
                  </a:lnTo>
                  <a:lnTo>
                    <a:pt x="12" y="17"/>
                  </a:lnTo>
                  <a:lnTo>
                    <a:pt x="7" y="24"/>
                  </a:lnTo>
                  <a:close/>
                  <a:moveTo>
                    <a:pt x="94" y="24"/>
                  </a:moveTo>
                  <a:lnTo>
                    <a:pt x="84" y="24"/>
                  </a:lnTo>
                  <a:lnTo>
                    <a:pt x="91" y="31"/>
                  </a:lnTo>
                  <a:lnTo>
                    <a:pt x="89" y="39"/>
                  </a:lnTo>
                  <a:lnTo>
                    <a:pt x="96" y="34"/>
                  </a:lnTo>
                  <a:lnTo>
                    <a:pt x="103" y="39"/>
                  </a:lnTo>
                  <a:lnTo>
                    <a:pt x="103" y="31"/>
                  </a:lnTo>
                  <a:lnTo>
                    <a:pt x="108" y="24"/>
                  </a:lnTo>
                  <a:lnTo>
                    <a:pt x="101" y="24"/>
                  </a:lnTo>
                  <a:lnTo>
                    <a:pt x="96" y="17"/>
                  </a:lnTo>
                  <a:lnTo>
                    <a:pt x="94" y="24"/>
                  </a:lnTo>
                  <a:close/>
                </a:path>
              </a:pathLst>
            </a:custGeom>
            <a:solidFill>
              <a:srgbClr val="B55C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0" cap="none" spc="0" normalizeH="0" baseline="0" noProof="0">
                <a:ln>
                  <a:noFill/>
                </a:ln>
                <a:solidFill>
                  <a:srgbClr val="414042"/>
                </a:solidFill>
                <a:effectLst/>
                <a:uLnTx/>
                <a:uFillTx/>
                <a:latin typeface="Aptos" panose="020B0004020202020204" pitchFamily="34" charset="0"/>
                <a:ea typeface="+mn-ea"/>
                <a:cs typeface="+mn-cs"/>
              </a:endParaRPr>
            </a:p>
          </p:txBody>
        </p:sp>
      </p:grpSp>
      <p:pic>
        <p:nvPicPr>
          <p:cNvPr id="5" name="Picture 4">
            <a:extLst>
              <a:ext uri="{FF2B5EF4-FFF2-40B4-BE49-F238E27FC236}">
                <a16:creationId xmlns:a16="http://schemas.microsoft.com/office/drawing/2014/main" id="{217A920C-67F7-3D06-019F-746591D9BFA4}"/>
              </a:ext>
            </a:extLst>
          </p:cNvPr>
          <p:cNvPicPr>
            <a:picLocks noChangeAspect="1"/>
          </p:cNvPicPr>
          <p:nvPr/>
        </p:nvPicPr>
        <p:blipFill>
          <a:blip r:embed="rId4"/>
          <a:stretch>
            <a:fillRect/>
          </a:stretch>
        </p:blipFill>
        <p:spPr>
          <a:xfrm>
            <a:off x="7694807" y="1379253"/>
            <a:ext cx="3411660" cy="3373086"/>
          </a:xfrm>
          <a:prstGeom prst="rect">
            <a:avLst/>
          </a:prstGeom>
        </p:spPr>
      </p:pic>
      <p:pic>
        <p:nvPicPr>
          <p:cNvPr id="9" name="Picture 8">
            <a:extLst>
              <a:ext uri="{FF2B5EF4-FFF2-40B4-BE49-F238E27FC236}">
                <a16:creationId xmlns:a16="http://schemas.microsoft.com/office/drawing/2014/main" id="{7132ECC8-9DAC-2C7F-DEC0-CC507D32FDF8}"/>
              </a:ext>
            </a:extLst>
          </p:cNvPr>
          <p:cNvPicPr>
            <a:picLocks noChangeAspect="1"/>
          </p:cNvPicPr>
          <p:nvPr/>
        </p:nvPicPr>
        <p:blipFill>
          <a:blip r:embed="rId5"/>
          <a:stretch>
            <a:fillRect/>
          </a:stretch>
        </p:blipFill>
        <p:spPr>
          <a:xfrm>
            <a:off x="846185" y="1341188"/>
            <a:ext cx="3487579" cy="3471507"/>
          </a:xfrm>
          <a:prstGeom prst="rect">
            <a:avLst/>
          </a:prstGeom>
        </p:spPr>
      </p:pic>
      <p:pic>
        <p:nvPicPr>
          <p:cNvPr id="22" name="Picture 21">
            <a:extLst>
              <a:ext uri="{FF2B5EF4-FFF2-40B4-BE49-F238E27FC236}">
                <a16:creationId xmlns:a16="http://schemas.microsoft.com/office/drawing/2014/main" id="{2044AEEB-6F61-5EF0-C6E9-6BA3237D6D80}"/>
              </a:ext>
            </a:extLst>
          </p:cNvPr>
          <p:cNvPicPr>
            <a:picLocks noChangeAspect="1"/>
          </p:cNvPicPr>
          <p:nvPr/>
        </p:nvPicPr>
        <p:blipFill>
          <a:blip r:embed="rId6"/>
          <a:stretch>
            <a:fillRect/>
          </a:stretch>
        </p:blipFill>
        <p:spPr>
          <a:xfrm>
            <a:off x="5008450" y="3429000"/>
            <a:ext cx="1456280" cy="1078726"/>
          </a:xfrm>
          <a:prstGeom prst="rect">
            <a:avLst/>
          </a:prstGeom>
        </p:spPr>
      </p:pic>
      <p:pic>
        <p:nvPicPr>
          <p:cNvPr id="39" name="Picture 38">
            <a:extLst>
              <a:ext uri="{FF2B5EF4-FFF2-40B4-BE49-F238E27FC236}">
                <a16:creationId xmlns:a16="http://schemas.microsoft.com/office/drawing/2014/main" id="{261DAA5E-81C3-7407-929E-ACF0A616CB74}"/>
              </a:ext>
            </a:extLst>
          </p:cNvPr>
          <p:cNvPicPr>
            <a:picLocks noChangeAspect="1"/>
          </p:cNvPicPr>
          <p:nvPr/>
        </p:nvPicPr>
        <p:blipFill>
          <a:blip r:embed="rId7"/>
          <a:stretch>
            <a:fillRect/>
          </a:stretch>
        </p:blipFill>
        <p:spPr>
          <a:xfrm>
            <a:off x="1899803" y="4700504"/>
            <a:ext cx="1368888" cy="1205925"/>
          </a:xfrm>
          <a:prstGeom prst="rect">
            <a:avLst/>
          </a:prstGeom>
        </p:spPr>
      </p:pic>
      <p:pic>
        <p:nvPicPr>
          <p:cNvPr id="4" name="Picture 3">
            <a:extLst>
              <a:ext uri="{FF2B5EF4-FFF2-40B4-BE49-F238E27FC236}">
                <a16:creationId xmlns:a16="http://schemas.microsoft.com/office/drawing/2014/main" id="{3785AAE8-694D-01BD-E02C-D9D50861CDAD}"/>
              </a:ext>
            </a:extLst>
          </p:cNvPr>
          <p:cNvPicPr>
            <a:picLocks noChangeAspect="1"/>
          </p:cNvPicPr>
          <p:nvPr/>
        </p:nvPicPr>
        <p:blipFill>
          <a:blip r:embed="rId8"/>
          <a:stretch>
            <a:fillRect/>
          </a:stretch>
        </p:blipFill>
        <p:spPr>
          <a:xfrm>
            <a:off x="4752944" y="4812695"/>
            <a:ext cx="2395304" cy="1169424"/>
          </a:xfrm>
          <a:prstGeom prst="rect">
            <a:avLst/>
          </a:prstGeom>
        </p:spPr>
      </p:pic>
      <p:pic>
        <p:nvPicPr>
          <p:cNvPr id="8" name="Picture 7">
            <a:extLst>
              <a:ext uri="{FF2B5EF4-FFF2-40B4-BE49-F238E27FC236}">
                <a16:creationId xmlns:a16="http://schemas.microsoft.com/office/drawing/2014/main" id="{6BD3D4B7-5DE9-D77A-6899-E13D038AE4C4}"/>
              </a:ext>
            </a:extLst>
          </p:cNvPr>
          <p:cNvPicPr>
            <a:picLocks noChangeAspect="1"/>
          </p:cNvPicPr>
          <p:nvPr/>
        </p:nvPicPr>
        <p:blipFill>
          <a:blip r:embed="rId9"/>
          <a:stretch>
            <a:fillRect/>
          </a:stretch>
        </p:blipFill>
        <p:spPr>
          <a:xfrm>
            <a:off x="8152406" y="4918454"/>
            <a:ext cx="2310463" cy="987975"/>
          </a:xfrm>
          <a:prstGeom prst="rect">
            <a:avLst/>
          </a:prstGeom>
        </p:spPr>
      </p:pic>
    </p:spTree>
    <p:extLst>
      <p:ext uri="{BB962C8B-B14F-4D97-AF65-F5344CB8AC3E}">
        <p14:creationId xmlns:p14="http://schemas.microsoft.com/office/powerpoint/2010/main" val="699841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20</a:t>
            </a:fld>
            <a:endParaRPr lang="en-IN" altLang="en-US" sz="1200" dirty="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err="1">
                <a:latin typeface="+mn-lt"/>
                <a:cs typeface="Kokila"/>
              </a:rPr>
              <a:t>Rajond</a:t>
            </a:r>
            <a:r>
              <a:rPr lang="en-IN" sz="3600" b="1" dirty="0">
                <a:latin typeface="+mn-lt"/>
                <a:cs typeface="Kokila"/>
              </a:rPr>
              <a:t> MVS : Photograph</a:t>
            </a:r>
          </a:p>
        </p:txBody>
      </p:sp>
      <p:pic>
        <p:nvPicPr>
          <p:cNvPr id="8" name="Picture 7">
            <a:extLst>
              <a:ext uri="{FF2B5EF4-FFF2-40B4-BE49-F238E27FC236}">
                <a16:creationId xmlns:a16="http://schemas.microsoft.com/office/drawing/2014/main" id="{E464687B-9465-3FBD-54F4-FCA2497291F8}"/>
              </a:ext>
            </a:extLst>
          </p:cNvPr>
          <p:cNvPicPr>
            <a:picLocks noChangeAspect="1"/>
          </p:cNvPicPr>
          <p:nvPr/>
        </p:nvPicPr>
        <p:blipFill>
          <a:blip r:embed="rId2"/>
          <a:stretch>
            <a:fillRect/>
          </a:stretch>
        </p:blipFill>
        <p:spPr>
          <a:xfrm>
            <a:off x="327747" y="833001"/>
            <a:ext cx="11536506" cy="5862105"/>
          </a:xfrm>
          <a:prstGeom prst="rect">
            <a:avLst/>
          </a:prstGeom>
        </p:spPr>
      </p:pic>
      <p:sp>
        <p:nvSpPr>
          <p:cNvPr id="2" name="Rectangle: Rounded Corners 1">
            <a:hlinkClick r:id="rId3" action="ppaction://hlinksldjump"/>
            <a:extLst>
              <a:ext uri="{FF2B5EF4-FFF2-40B4-BE49-F238E27FC236}">
                <a16:creationId xmlns:a16="http://schemas.microsoft.com/office/drawing/2014/main" id="{7F8DDCB8-1244-5A34-4EEB-77510D245612}"/>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1152844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21</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Maan Dam MVS : Map</a:t>
            </a:r>
          </a:p>
        </p:txBody>
      </p:sp>
      <p:pic>
        <p:nvPicPr>
          <p:cNvPr id="4" name="Picture 3">
            <a:extLst>
              <a:ext uri="{FF2B5EF4-FFF2-40B4-BE49-F238E27FC236}">
                <a16:creationId xmlns:a16="http://schemas.microsoft.com/office/drawing/2014/main" id="{11019EB6-1D55-0168-9401-A842A7BCE6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957" y="797437"/>
            <a:ext cx="8094991" cy="5698006"/>
          </a:xfrm>
          <a:prstGeom prst="rect">
            <a:avLst/>
          </a:prstGeom>
        </p:spPr>
      </p:pic>
      <p:graphicFrame>
        <p:nvGraphicFramePr>
          <p:cNvPr id="3" name="Table 2">
            <a:extLst>
              <a:ext uri="{FF2B5EF4-FFF2-40B4-BE49-F238E27FC236}">
                <a16:creationId xmlns:a16="http://schemas.microsoft.com/office/drawing/2014/main" id="{3E7B0168-C58E-0852-E5EC-EE77D3645954}"/>
              </a:ext>
            </a:extLst>
          </p:cNvPr>
          <p:cNvGraphicFramePr>
            <a:graphicFrameLocks noGrp="1"/>
          </p:cNvGraphicFramePr>
          <p:nvPr/>
        </p:nvGraphicFramePr>
        <p:xfrm>
          <a:off x="8235042" y="833460"/>
          <a:ext cx="3745481" cy="5522882"/>
        </p:xfrm>
        <a:graphic>
          <a:graphicData uri="http://schemas.openxmlformats.org/drawingml/2006/table">
            <a:tbl>
              <a:tblPr firstRow="1" bandRow="1">
                <a:tableStyleId>{5940675A-B579-460E-94D1-54222C63F5DA}</a:tableStyleId>
              </a:tblPr>
              <a:tblGrid>
                <a:gridCol w="1563356">
                  <a:extLst>
                    <a:ext uri="{9D8B030D-6E8A-4147-A177-3AD203B41FA5}">
                      <a16:colId xmlns:a16="http://schemas.microsoft.com/office/drawing/2014/main" val="3451243746"/>
                    </a:ext>
                  </a:extLst>
                </a:gridCol>
                <a:gridCol w="1418457">
                  <a:extLst>
                    <a:ext uri="{9D8B030D-6E8A-4147-A177-3AD203B41FA5}">
                      <a16:colId xmlns:a16="http://schemas.microsoft.com/office/drawing/2014/main" val="958480211"/>
                    </a:ext>
                  </a:extLst>
                </a:gridCol>
                <a:gridCol w="763668">
                  <a:extLst>
                    <a:ext uri="{9D8B030D-6E8A-4147-A177-3AD203B41FA5}">
                      <a16:colId xmlns:a16="http://schemas.microsoft.com/office/drawing/2014/main" val="640484393"/>
                    </a:ext>
                  </a:extLst>
                </a:gridCol>
              </a:tblGrid>
              <a:tr h="2721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kern="1200" dirty="0">
                          <a:solidFill>
                            <a:schemeClr val="dk1"/>
                          </a:solidFill>
                          <a:latin typeface="+mn-lt"/>
                          <a:ea typeface="+mn-ea"/>
                          <a:cs typeface="+mn-cs"/>
                        </a:rPr>
                        <a:t>Contractor:</a:t>
                      </a:r>
                      <a:r>
                        <a:rPr lang="fr-FR" sz="1100" kern="1200" dirty="0">
                          <a:solidFill>
                            <a:schemeClr val="dk1"/>
                          </a:solidFill>
                          <a:latin typeface="+mn-lt"/>
                          <a:ea typeface="+mn-ea"/>
                          <a:cs typeface="+mn-cs"/>
                        </a:rPr>
                        <a:t> </a:t>
                      </a:r>
                      <a:r>
                        <a:rPr lang="en-US" sz="1100" kern="1200" dirty="0">
                          <a:solidFill>
                            <a:schemeClr val="dk1"/>
                          </a:solidFill>
                          <a:latin typeface="+mn-lt"/>
                          <a:ea typeface="+mn-ea"/>
                          <a:cs typeface="+mn-cs"/>
                        </a:rPr>
                        <a:t>WPIL Ltd., Kolkata</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35599822"/>
                  </a:ext>
                </a:extLst>
              </a:tr>
              <a:tr h="2721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Schedule Start Date :  </a:t>
                      </a:r>
                      <a:r>
                        <a:rPr lang="en-IN" sz="1100" b="0" kern="1200" dirty="0">
                          <a:solidFill>
                            <a:schemeClr val="tx1"/>
                          </a:solidFill>
                          <a:latin typeface="+mn-lt"/>
                          <a:ea typeface="+mn-ea"/>
                          <a:cs typeface="+mn-cs"/>
                        </a:rPr>
                        <a:t>23-03-2023</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734496763"/>
                  </a:ext>
                </a:extLst>
              </a:tr>
              <a:tr h="272142">
                <a:tc gridSpan="3">
                  <a:txBody>
                    <a:bodyPr/>
                    <a:lstStyle/>
                    <a:p>
                      <a:pPr marL="0" algn="l" defTabSz="914400" rtl="0" eaLnBrk="1" fontAlgn="ctr" latinLnBrk="0" hangingPunct="1"/>
                      <a:r>
                        <a:rPr lang="en-IN" sz="1100" b="1" kern="1200" dirty="0">
                          <a:solidFill>
                            <a:schemeClr val="tx1"/>
                          </a:solidFill>
                          <a:latin typeface="+mn-lt"/>
                          <a:ea typeface="+mn-ea"/>
                          <a:cs typeface="+mn-cs"/>
                        </a:rPr>
                        <a:t>Scheduled Completion Date : </a:t>
                      </a:r>
                      <a:r>
                        <a:rPr lang="en-IN" sz="1100" b="0" kern="1200" dirty="0">
                          <a:solidFill>
                            <a:schemeClr val="tx1"/>
                          </a:solidFill>
                          <a:latin typeface="+mn-lt"/>
                          <a:ea typeface="+mn-ea"/>
                          <a:cs typeface="+mn-cs"/>
                        </a:rPr>
                        <a:t>22-03-2025</a:t>
                      </a:r>
                      <a:endParaRPr lang="en-IN" sz="1100" b="1" kern="1200" dirty="0">
                        <a:solidFill>
                          <a:schemeClr val="tx1"/>
                        </a:solidFill>
                        <a:latin typeface="+mn-lt"/>
                        <a:ea typeface="+mn-ea"/>
                        <a:cs typeface="+mn-cs"/>
                      </a:endParaRP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726565193"/>
                  </a:ext>
                </a:extLst>
              </a:tr>
              <a:tr h="272142">
                <a:tc grid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Expected Date of Completion :  </a:t>
                      </a:r>
                      <a:r>
                        <a:rPr lang="en-IN" sz="1100" b="0" kern="1200" dirty="0">
                          <a:solidFill>
                            <a:schemeClr val="tx1"/>
                          </a:solidFill>
                          <a:latin typeface="+mn-lt"/>
                          <a:ea typeface="+mn-ea"/>
                          <a:cs typeface="+mn-cs"/>
                        </a:rPr>
                        <a:t>22-03-2026</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225361431"/>
                  </a:ext>
                </a:extLst>
              </a:tr>
              <a:tr h="2721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AA Cost (Rs Cr) :  </a:t>
                      </a:r>
                      <a:r>
                        <a:rPr lang="en-IN" sz="1100" kern="1200" dirty="0">
                          <a:solidFill>
                            <a:schemeClr val="dk1"/>
                          </a:solidFill>
                          <a:latin typeface="+mn-lt"/>
                          <a:ea typeface="+mn-ea"/>
                          <a:cs typeface="+mn-cs"/>
                        </a:rPr>
                        <a:t>384.05</a:t>
                      </a:r>
                      <a:endParaRPr lang="en-IN" sz="1100" dirty="0"/>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915118712"/>
                  </a:ext>
                </a:extLst>
              </a:tr>
              <a:tr h="2721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Agreement Cost (Rs Cr) : </a:t>
                      </a:r>
                      <a:r>
                        <a:rPr lang="en-IN" sz="1100" b="0" dirty="0"/>
                        <a:t>291.93</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530887"/>
                  </a:ext>
                </a:extLst>
              </a:tr>
              <a:tr h="44823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Blocks: </a:t>
                      </a:r>
                      <a:r>
                        <a:rPr lang="sv-SE" sz="1100" b="0" kern="1200" dirty="0">
                          <a:solidFill>
                            <a:schemeClr val="tx1"/>
                          </a:solidFill>
                          <a:latin typeface="+mn-lt"/>
                          <a:ea typeface="+mn-ea"/>
                          <a:cs typeface="+mn-cs"/>
                        </a:rPr>
                        <a:t>Bagh (4), Dhar(26), Gandhwani (42), Nalchha (24), Sardarpur (46), Tirla (52)</a:t>
                      </a:r>
                      <a:r>
                        <a:rPr lang="en-IN" sz="1100" b="0" kern="1200" dirty="0">
                          <a:solidFill>
                            <a:schemeClr val="tx1"/>
                          </a:solidFill>
                          <a:latin typeface="+mn-lt"/>
                          <a:ea typeface="+mn-ea"/>
                          <a:cs typeface="+mn-cs"/>
                        </a:rPr>
                        <a:t> </a:t>
                      </a:r>
                      <a:r>
                        <a:rPr lang="en-IN" sz="1100" b="1" kern="1200" dirty="0">
                          <a:solidFill>
                            <a:schemeClr val="tx1"/>
                          </a:solidFill>
                          <a:latin typeface="+mn-lt"/>
                          <a:ea typeface="+mn-ea"/>
                          <a:cs typeface="+mn-cs"/>
                        </a:rPr>
                        <a:t>Total:  194</a:t>
                      </a:r>
                      <a:endParaRPr lang="en-IN" sz="1100" b="1" dirty="0"/>
                    </a:p>
                  </a:txBody>
                  <a:tcPr/>
                </a:tc>
                <a:tc hMerge="1">
                  <a:txBody>
                    <a:bodyPr/>
                    <a:lstStyle/>
                    <a:p>
                      <a:endParaRPr lang="en-IN"/>
                    </a:p>
                  </a:txBody>
                  <a:tcPr/>
                </a:tc>
                <a:tc hMerge="1">
                  <a:txBody>
                    <a:bodyPr/>
                    <a:lstStyle/>
                    <a:p>
                      <a:endParaRPr lang="en-IN" dirty="0"/>
                    </a:p>
                  </a:txBody>
                  <a:tcPr/>
                </a:tc>
                <a:extLst>
                  <a:ext uri="{0D108BD9-81ED-4DB2-BD59-A6C34878D82A}">
                    <a16:rowId xmlns:a16="http://schemas.microsoft.com/office/drawing/2014/main" val="2536245228"/>
                  </a:ext>
                </a:extLst>
              </a:tr>
              <a:tr h="2721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Physical Progress :  </a:t>
                      </a:r>
                      <a:r>
                        <a:rPr lang="en-IN" sz="1100" dirty="0"/>
                        <a:t>58.85%</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448996849"/>
                  </a:ext>
                </a:extLst>
              </a:tr>
              <a:tr h="2721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Financial Progress :  </a:t>
                      </a:r>
                      <a:r>
                        <a:rPr lang="en-IN" sz="1100" dirty="0"/>
                        <a:t>55.00%</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56536288"/>
                  </a:ext>
                </a:extLst>
              </a:tr>
              <a:tr h="272142">
                <a:tc>
                  <a:txBody>
                    <a:bodyPr/>
                    <a:lstStyle/>
                    <a:p>
                      <a:pPr algn="ctr"/>
                      <a:r>
                        <a:rPr lang="en-IN" sz="1100" b="1" dirty="0"/>
                        <a:t>Component</a:t>
                      </a:r>
                    </a:p>
                  </a:txBody>
                  <a:tcPr anchor="ctr">
                    <a:solidFill>
                      <a:schemeClr val="bg1">
                        <a:lumMod val="85000"/>
                      </a:schemeClr>
                    </a:solidFill>
                  </a:tcPr>
                </a:tc>
                <a:tc>
                  <a:txBody>
                    <a:bodyPr/>
                    <a:lstStyle/>
                    <a:p>
                      <a:pPr algn="ctr"/>
                      <a:r>
                        <a:rPr lang="en-IN" sz="1100" b="1" dirty="0"/>
                        <a:t>Approved</a:t>
                      </a:r>
                    </a:p>
                  </a:txBody>
                  <a:tcPr anchor="ctr">
                    <a:solidFill>
                      <a:schemeClr val="bg1">
                        <a:lumMod val="85000"/>
                      </a:schemeClr>
                    </a:solidFill>
                  </a:tcPr>
                </a:tc>
                <a:tc>
                  <a:txBody>
                    <a:bodyPr/>
                    <a:lstStyle/>
                    <a:p>
                      <a:pPr algn="ctr"/>
                      <a:r>
                        <a:rPr lang="en-IN" sz="1100" b="1" dirty="0"/>
                        <a:t>%age</a:t>
                      </a:r>
                    </a:p>
                  </a:txBody>
                  <a:tcPr anchor="ctr">
                    <a:solidFill>
                      <a:schemeClr val="bg1">
                        <a:lumMod val="85000"/>
                      </a:schemeClr>
                    </a:solidFill>
                  </a:tcPr>
                </a:tc>
                <a:extLst>
                  <a:ext uri="{0D108BD9-81ED-4DB2-BD59-A6C34878D82A}">
                    <a16:rowId xmlns:a16="http://schemas.microsoft.com/office/drawing/2014/main" val="2914998429"/>
                  </a:ext>
                </a:extLst>
              </a:tr>
              <a:tr h="448234">
                <a:tc>
                  <a:txBody>
                    <a:bodyPr/>
                    <a:lstStyle/>
                    <a:p>
                      <a:pPr algn="l" rtl="0" fontAlgn="ctr"/>
                      <a:r>
                        <a:rPr lang="en-IN" sz="1100" b="1" u="none" strike="noStrike" kern="1200" dirty="0">
                          <a:solidFill>
                            <a:schemeClr val="tx1"/>
                          </a:solidFill>
                          <a:effectLst/>
                        </a:rPr>
                        <a:t>Intake Well (37.20 MLD)</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 nos.</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80%</a:t>
                      </a:r>
                    </a:p>
                  </a:txBody>
                  <a:tcPr anchor="ctr"/>
                </a:tc>
                <a:extLst>
                  <a:ext uri="{0D108BD9-81ED-4DB2-BD59-A6C34878D82A}">
                    <a16:rowId xmlns:a16="http://schemas.microsoft.com/office/drawing/2014/main" val="1295441525"/>
                  </a:ext>
                </a:extLst>
              </a:tr>
              <a:tr h="272142">
                <a:tc>
                  <a:txBody>
                    <a:bodyPr/>
                    <a:lstStyle/>
                    <a:p>
                      <a:pPr algn="l" rtl="0" fontAlgn="ctr"/>
                      <a:r>
                        <a:rPr lang="en-IN" sz="1100" b="1" u="none" strike="noStrike" kern="1200" dirty="0">
                          <a:solidFill>
                            <a:schemeClr val="tx1"/>
                          </a:solidFill>
                          <a:effectLst/>
                        </a:rPr>
                        <a:t>RWPM</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US" sz="1100" b="0" u="none" strike="noStrike" kern="1200" dirty="0">
                          <a:solidFill>
                            <a:schemeClr val="tx1"/>
                          </a:solidFill>
                          <a:effectLst/>
                          <a:latin typeface="+mn-lt"/>
                          <a:ea typeface="+mn-ea"/>
                          <a:cs typeface="+mn-cs"/>
                        </a:rPr>
                        <a:t>3.27 km</a:t>
                      </a:r>
                      <a:endParaRPr lang="en-IN" sz="1100" b="0"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US" sz="1100" b="0" u="none" strike="noStrike" kern="1200" dirty="0">
                          <a:solidFill>
                            <a:schemeClr val="tx1"/>
                          </a:solidFill>
                          <a:effectLst/>
                          <a:latin typeface="+mn-lt"/>
                          <a:ea typeface="+mn-ea"/>
                          <a:cs typeface="+mn-cs"/>
                        </a:rPr>
                        <a:t>79.47%</a:t>
                      </a:r>
                      <a:endParaRPr lang="en-IN" sz="1100" b="0" u="none" strike="noStrike" kern="1200" dirty="0">
                        <a:solidFill>
                          <a:schemeClr val="tx1"/>
                        </a:solidFill>
                        <a:effectLst/>
                        <a:latin typeface="+mn-lt"/>
                        <a:ea typeface="+mn-ea"/>
                        <a:cs typeface="+mn-cs"/>
                      </a:endParaRPr>
                    </a:p>
                  </a:txBody>
                  <a:tcPr anchor="ctr"/>
                </a:tc>
                <a:extLst>
                  <a:ext uri="{0D108BD9-81ED-4DB2-BD59-A6C34878D82A}">
                    <a16:rowId xmlns:a16="http://schemas.microsoft.com/office/drawing/2014/main" val="111711622"/>
                  </a:ext>
                </a:extLst>
              </a:tr>
              <a:tr h="272142">
                <a:tc>
                  <a:txBody>
                    <a:bodyPr/>
                    <a:lstStyle/>
                    <a:p>
                      <a:pPr marL="0" algn="l" defTabSz="914400" rtl="0" eaLnBrk="1" fontAlgn="ctr" latinLnBrk="0" hangingPunct="1"/>
                      <a:r>
                        <a:rPr lang="en-US" sz="1100" b="1" u="none" strike="noStrike" kern="1200" dirty="0">
                          <a:solidFill>
                            <a:schemeClr val="tx1"/>
                          </a:solidFill>
                          <a:effectLst/>
                          <a:latin typeface="+mn-lt"/>
                          <a:ea typeface="+mn-ea"/>
                          <a:cs typeface="+mn-cs"/>
                        </a:rPr>
                        <a:t>WTP (27.42 MLD)</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 nos.</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54.45%</a:t>
                      </a:r>
                    </a:p>
                  </a:txBody>
                  <a:tcPr anchor="ctr"/>
                </a:tc>
                <a:extLst>
                  <a:ext uri="{0D108BD9-81ED-4DB2-BD59-A6C34878D82A}">
                    <a16:rowId xmlns:a16="http://schemas.microsoft.com/office/drawing/2014/main" val="1908704079"/>
                  </a:ext>
                </a:extLst>
              </a:tr>
              <a:tr h="272142">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CWPM</a:t>
                      </a:r>
                    </a:p>
                  </a:txBody>
                  <a:tcPr anchor="ctr"/>
                </a:tc>
                <a:tc>
                  <a:txBody>
                    <a:bodyPr/>
                    <a:lstStyle/>
                    <a:p>
                      <a:pPr marL="0" algn="ctr" defTabSz="914400" rtl="0" eaLnBrk="1" fontAlgn="ctr" latinLnBrk="0" hangingPunct="1"/>
                      <a:r>
                        <a:rPr lang="en-IN" sz="1100" b="0" u="none" strike="noStrike" kern="1200" dirty="0">
                          <a:solidFill>
                            <a:schemeClr val="tx1"/>
                          </a:solidFill>
                          <a:effectLst/>
                        </a:rPr>
                        <a:t>58.70 km</a:t>
                      </a:r>
                      <a:endParaRPr lang="en-IN" sz="1100" b="0"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IN" sz="1100" b="0" u="none" strike="noStrike" kern="1200" dirty="0">
                          <a:solidFill>
                            <a:schemeClr val="tx1"/>
                          </a:solidFill>
                          <a:effectLst/>
                        </a:rPr>
                        <a:t>58.22%</a:t>
                      </a:r>
                      <a:endParaRPr lang="en-IN" sz="1100" b="0" u="none" strike="noStrike" kern="1200" dirty="0">
                        <a:solidFill>
                          <a:schemeClr val="tx1"/>
                        </a:solidFill>
                        <a:effectLst/>
                        <a:latin typeface="+mn-lt"/>
                        <a:ea typeface="+mn-ea"/>
                        <a:cs typeface="+mn-cs"/>
                      </a:endParaRPr>
                    </a:p>
                  </a:txBody>
                  <a:tcPr anchor="ctr"/>
                </a:tc>
                <a:extLst>
                  <a:ext uri="{0D108BD9-81ED-4DB2-BD59-A6C34878D82A}">
                    <a16:rowId xmlns:a16="http://schemas.microsoft.com/office/drawing/2014/main" val="621565111"/>
                  </a:ext>
                </a:extLst>
              </a:tr>
              <a:tr h="272142">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OHSR's</a:t>
                      </a:r>
                    </a:p>
                  </a:txBody>
                  <a:tcPr anchor="ctr"/>
                </a:tc>
                <a:tc>
                  <a:txBody>
                    <a:bodyPr/>
                    <a:lstStyle/>
                    <a:p>
                      <a:pPr marL="0" algn="ctr" defTabSz="914400" rtl="0" eaLnBrk="1" fontAlgn="ctr" latinLnBrk="0" hangingPunct="1"/>
                      <a:r>
                        <a:rPr lang="en-IN" sz="1100" b="0" u="none" strike="noStrike" kern="1200" dirty="0">
                          <a:solidFill>
                            <a:schemeClr val="tx1"/>
                          </a:solidFill>
                          <a:effectLst/>
                        </a:rPr>
                        <a:t>57 nos.</a:t>
                      </a:r>
                      <a:endParaRPr lang="en-IN" sz="1100" b="0"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IN" sz="1100" b="0" u="none" strike="noStrike" kern="1200" dirty="0">
                          <a:solidFill>
                            <a:schemeClr val="tx1"/>
                          </a:solidFill>
                          <a:effectLst/>
                        </a:rPr>
                        <a:t>14.91%</a:t>
                      </a:r>
                      <a:endParaRPr lang="en-IN" sz="1100" b="0" u="none" strike="noStrike" kern="1200" dirty="0">
                        <a:solidFill>
                          <a:schemeClr val="tx1"/>
                        </a:solidFill>
                        <a:effectLst/>
                        <a:latin typeface="+mn-lt"/>
                        <a:ea typeface="+mn-ea"/>
                        <a:cs typeface="+mn-cs"/>
                      </a:endParaRPr>
                    </a:p>
                  </a:txBody>
                  <a:tcPr anchor="ctr"/>
                </a:tc>
                <a:extLst>
                  <a:ext uri="{0D108BD9-81ED-4DB2-BD59-A6C34878D82A}">
                    <a16:rowId xmlns:a16="http://schemas.microsoft.com/office/drawing/2014/main" val="523828553"/>
                  </a:ext>
                </a:extLst>
              </a:tr>
              <a:tr h="27214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Distribution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465.77 km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64.71%</a:t>
                      </a:r>
                    </a:p>
                  </a:txBody>
                  <a:tcPr anchor="ctr"/>
                </a:tc>
                <a:extLst>
                  <a:ext uri="{0D108BD9-81ED-4DB2-BD59-A6C34878D82A}">
                    <a16:rowId xmlns:a16="http://schemas.microsoft.com/office/drawing/2014/main" val="265257824"/>
                  </a:ext>
                </a:extLst>
              </a:tr>
              <a:tr h="27214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Road Restoration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1.6 km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10%</a:t>
                      </a:r>
                    </a:p>
                  </a:txBody>
                  <a:tcPr anchor="ctr"/>
                </a:tc>
                <a:extLst>
                  <a:ext uri="{0D108BD9-81ED-4DB2-BD59-A6C34878D82A}">
                    <a16:rowId xmlns:a16="http://schemas.microsoft.com/office/drawing/2014/main" val="1718454194"/>
                  </a:ext>
                </a:extLst>
              </a:tr>
              <a:tr h="272142">
                <a:tc>
                  <a:txBody>
                    <a:bodyPr/>
                    <a:lstStyle/>
                    <a:p>
                      <a:r>
                        <a:rPr lang="en-IN" sz="1100" b="1" dirty="0"/>
                        <a:t>HGJ</a:t>
                      </a:r>
                    </a:p>
                  </a:txBody>
                  <a:tcPr/>
                </a:tc>
                <a:tc>
                  <a:txBody>
                    <a:bodyPr/>
                    <a:lstStyle/>
                    <a:p>
                      <a:pPr marL="0" algn="ctr" defTabSz="914400" rtl="0" eaLnBrk="1" latinLnBrk="0" hangingPunct="1"/>
                      <a:r>
                        <a:rPr lang="en-IN" sz="1100" b="0" kern="1200" dirty="0">
                          <a:solidFill>
                            <a:schemeClr val="tx1"/>
                          </a:solidFill>
                          <a:latin typeface="+mn-lt"/>
                          <a:ea typeface="+mn-ea"/>
                          <a:cs typeface="+mn-cs"/>
                        </a:rPr>
                        <a:t>-</a:t>
                      </a:r>
                    </a:p>
                  </a:txBody>
                  <a:tcPr/>
                </a:tc>
                <a:tc>
                  <a:txBody>
                    <a:bodyPr/>
                    <a:lstStyle/>
                    <a:p>
                      <a:pPr marL="0" algn="ctr" defTabSz="914400" rtl="0" eaLnBrk="1" latinLnBrk="0" hangingPunct="1"/>
                      <a:r>
                        <a:rPr lang="en-IN" sz="1100" b="0" kern="1200" dirty="0">
                          <a:solidFill>
                            <a:schemeClr val="tx1"/>
                          </a:solidFill>
                          <a:latin typeface="+mn-lt"/>
                          <a:ea typeface="+mn-ea"/>
                          <a:cs typeface="+mn-cs"/>
                        </a:rPr>
                        <a:t>-</a:t>
                      </a:r>
                    </a:p>
                  </a:txBody>
                  <a:tcPr/>
                </a:tc>
                <a:extLst>
                  <a:ext uri="{0D108BD9-81ED-4DB2-BD59-A6C34878D82A}">
                    <a16:rowId xmlns:a16="http://schemas.microsoft.com/office/drawing/2014/main" val="1625300853"/>
                  </a:ext>
                </a:extLst>
              </a:tr>
              <a:tr h="2721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Water Supply Started Villages : </a:t>
                      </a:r>
                      <a:r>
                        <a:rPr lang="en-IN" sz="1100" b="0" dirty="0"/>
                        <a:t>NIL</a:t>
                      </a:r>
                    </a:p>
                  </a:txBody>
                  <a:tcPr/>
                </a:tc>
                <a:tc hMerge="1">
                  <a:txBody>
                    <a:bodyPr/>
                    <a:lstStyle/>
                    <a:p>
                      <a:endParaRPr lang="en-IN" sz="1100" b="1" dirty="0"/>
                    </a:p>
                  </a:txBody>
                  <a:tcPr/>
                </a:tc>
                <a:tc hMerge="1">
                  <a:txBody>
                    <a:bodyPr/>
                    <a:lstStyle/>
                    <a:p>
                      <a:endParaRPr lang="en-IN" sz="1100" b="1" dirty="0"/>
                    </a:p>
                  </a:txBody>
                  <a:tcPr/>
                </a:tc>
                <a:extLst>
                  <a:ext uri="{0D108BD9-81ED-4DB2-BD59-A6C34878D82A}">
                    <a16:rowId xmlns:a16="http://schemas.microsoft.com/office/drawing/2014/main" val="3538155975"/>
                  </a:ext>
                </a:extLst>
              </a:tr>
            </a:tbl>
          </a:graphicData>
        </a:graphic>
      </p:graphicFrame>
      <p:sp>
        <p:nvSpPr>
          <p:cNvPr id="6" name="Rectangle: Rounded Corners 5">
            <a:hlinkClick r:id="rId3" action="ppaction://hlinksldjump"/>
            <a:extLst>
              <a:ext uri="{FF2B5EF4-FFF2-40B4-BE49-F238E27FC236}">
                <a16:creationId xmlns:a16="http://schemas.microsoft.com/office/drawing/2014/main" id="{D0FEA305-2712-80B6-B0D1-3FC1541B5FFD}"/>
              </a:ext>
            </a:extLst>
          </p:cNvPr>
          <p:cNvSpPr/>
          <p:nvPr/>
        </p:nvSpPr>
        <p:spPr>
          <a:xfrm>
            <a:off x="10122195" y="6495443"/>
            <a:ext cx="765119" cy="243244"/>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Details</a:t>
            </a:r>
            <a:endParaRPr lang="en-IN" dirty="0"/>
          </a:p>
        </p:txBody>
      </p:sp>
      <p:sp>
        <p:nvSpPr>
          <p:cNvPr id="7" name="Rectangle: Rounded Corners 6">
            <a:hlinkClick r:id="rId4" action="ppaction://hlinksldjump"/>
            <a:extLst>
              <a:ext uri="{FF2B5EF4-FFF2-40B4-BE49-F238E27FC236}">
                <a16:creationId xmlns:a16="http://schemas.microsoft.com/office/drawing/2014/main" id="{0523E509-9EC5-C920-A9F7-DFF0FA466B01}"/>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1118397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22</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Maan Dam MVS : Photograph</a:t>
            </a:r>
          </a:p>
        </p:txBody>
      </p:sp>
      <p:pic>
        <p:nvPicPr>
          <p:cNvPr id="6" name="Picture 5">
            <a:extLst>
              <a:ext uri="{FF2B5EF4-FFF2-40B4-BE49-F238E27FC236}">
                <a16:creationId xmlns:a16="http://schemas.microsoft.com/office/drawing/2014/main" id="{0F116166-0EF9-5A21-391B-2A33EB666FC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072" y="915924"/>
            <a:ext cx="4255243" cy="5218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ADA11D5-937A-3531-1743-EFC387898C18}"/>
              </a:ext>
            </a:extLst>
          </p:cNvPr>
          <p:cNvSpPr txBox="1"/>
          <p:nvPr/>
        </p:nvSpPr>
        <p:spPr>
          <a:xfrm>
            <a:off x="2181225" y="6197151"/>
            <a:ext cx="2114551" cy="461665"/>
          </a:xfrm>
          <a:prstGeom prst="rect">
            <a:avLst/>
          </a:prstGeom>
          <a:noFill/>
        </p:spPr>
        <p:txBody>
          <a:bodyPr wrap="square">
            <a:spAutoFit/>
          </a:bodyPr>
          <a:lstStyle/>
          <a:p>
            <a:pPr algn="ctr"/>
            <a:r>
              <a:rPr lang="en-US" sz="2400" b="1" dirty="0">
                <a:solidFill>
                  <a:schemeClr val="tx1"/>
                </a:solidFill>
                <a:latin typeface="Times New Roman" panose="02020603050405020304" pitchFamily="18" charset="0"/>
                <a:cs typeface="Times New Roman" panose="02020603050405020304" pitchFamily="18" charset="0"/>
              </a:rPr>
              <a:t>Intake well</a:t>
            </a:r>
            <a:endParaRPr lang="en-US" sz="2400" b="1" dirty="0"/>
          </a:p>
        </p:txBody>
      </p:sp>
      <p:pic>
        <p:nvPicPr>
          <p:cNvPr id="8" name="Picture 7">
            <a:extLst>
              <a:ext uri="{FF2B5EF4-FFF2-40B4-BE49-F238E27FC236}">
                <a16:creationId xmlns:a16="http://schemas.microsoft.com/office/drawing/2014/main" id="{8D7D992A-B239-7335-F342-45890EB422F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53783" y="896247"/>
            <a:ext cx="4309557" cy="521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F5B6C342-4C95-7406-5E06-0EC30B2DFF33}"/>
              </a:ext>
            </a:extLst>
          </p:cNvPr>
          <p:cNvSpPr txBox="1"/>
          <p:nvPr/>
        </p:nvSpPr>
        <p:spPr>
          <a:xfrm>
            <a:off x="7858124" y="6134548"/>
            <a:ext cx="2114551" cy="461665"/>
          </a:xfrm>
          <a:prstGeom prst="rect">
            <a:avLst/>
          </a:prstGeom>
          <a:noFill/>
        </p:spPr>
        <p:txBody>
          <a:bodyPr wrap="square">
            <a:spAutoFit/>
          </a:bodyPr>
          <a:lstStyle/>
          <a:p>
            <a:pPr algn="ctr"/>
            <a:r>
              <a:rPr lang="en-US" sz="2400" b="1" dirty="0">
                <a:solidFill>
                  <a:schemeClr val="tx1"/>
                </a:solidFill>
                <a:latin typeface="Times New Roman" panose="02020603050405020304" pitchFamily="18" charset="0"/>
                <a:cs typeface="Times New Roman" panose="02020603050405020304" pitchFamily="18" charset="0"/>
              </a:rPr>
              <a:t>Filter House</a:t>
            </a:r>
            <a:endParaRPr lang="en-US" sz="2400" b="1" dirty="0"/>
          </a:p>
        </p:txBody>
      </p:sp>
      <p:sp>
        <p:nvSpPr>
          <p:cNvPr id="3" name="Rectangle: Rounded Corners 2">
            <a:hlinkClick r:id="rId4" action="ppaction://hlinksldjump"/>
            <a:extLst>
              <a:ext uri="{FF2B5EF4-FFF2-40B4-BE49-F238E27FC236}">
                <a16:creationId xmlns:a16="http://schemas.microsoft.com/office/drawing/2014/main" id="{50BDE2EC-010E-49E1-C5A2-363085F29614}"/>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3852703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23</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Lower Narmada MVS : Map</a:t>
            </a:r>
          </a:p>
        </p:txBody>
      </p:sp>
      <p:pic>
        <p:nvPicPr>
          <p:cNvPr id="6" name="Picture 5">
            <a:extLst>
              <a:ext uri="{FF2B5EF4-FFF2-40B4-BE49-F238E27FC236}">
                <a16:creationId xmlns:a16="http://schemas.microsoft.com/office/drawing/2014/main" id="{B207B6C2-BDA9-0CCB-1ED8-AF0D7137A0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35" y="835457"/>
            <a:ext cx="8094997" cy="5721450"/>
          </a:xfrm>
          <a:prstGeom prst="rect">
            <a:avLst/>
          </a:prstGeom>
        </p:spPr>
      </p:pic>
      <p:graphicFrame>
        <p:nvGraphicFramePr>
          <p:cNvPr id="3" name="Table 2">
            <a:extLst>
              <a:ext uri="{FF2B5EF4-FFF2-40B4-BE49-F238E27FC236}">
                <a16:creationId xmlns:a16="http://schemas.microsoft.com/office/drawing/2014/main" id="{EC0D2C77-343B-C8A9-E4C6-8C27CC34D0E8}"/>
              </a:ext>
            </a:extLst>
          </p:cNvPr>
          <p:cNvGraphicFramePr>
            <a:graphicFrameLocks noGrp="1"/>
          </p:cNvGraphicFramePr>
          <p:nvPr/>
        </p:nvGraphicFramePr>
        <p:xfrm>
          <a:off x="8235043" y="833460"/>
          <a:ext cx="3745481" cy="5776968"/>
        </p:xfrm>
        <a:graphic>
          <a:graphicData uri="http://schemas.openxmlformats.org/drawingml/2006/table">
            <a:tbl>
              <a:tblPr firstRow="1" bandRow="1">
                <a:tableStyleId>{5940675A-B579-460E-94D1-54222C63F5DA}</a:tableStyleId>
              </a:tblPr>
              <a:tblGrid>
                <a:gridCol w="1482608">
                  <a:extLst>
                    <a:ext uri="{9D8B030D-6E8A-4147-A177-3AD203B41FA5}">
                      <a16:colId xmlns:a16="http://schemas.microsoft.com/office/drawing/2014/main" val="3451243746"/>
                    </a:ext>
                  </a:extLst>
                </a:gridCol>
                <a:gridCol w="1345193">
                  <a:extLst>
                    <a:ext uri="{9D8B030D-6E8A-4147-A177-3AD203B41FA5}">
                      <a16:colId xmlns:a16="http://schemas.microsoft.com/office/drawing/2014/main" val="958480211"/>
                    </a:ext>
                  </a:extLst>
                </a:gridCol>
                <a:gridCol w="917680">
                  <a:extLst>
                    <a:ext uri="{9D8B030D-6E8A-4147-A177-3AD203B41FA5}">
                      <a16:colId xmlns:a16="http://schemas.microsoft.com/office/drawing/2014/main" val="3783090806"/>
                    </a:ext>
                  </a:extLst>
                </a:gridCol>
              </a:tblGrid>
              <a:tr h="27129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kern="1200" dirty="0">
                          <a:solidFill>
                            <a:schemeClr val="dk1"/>
                          </a:solidFill>
                          <a:latin typeface="+mn-lt"/>
                          <a:ea typeface="+mn-ea"/>
                          <a:cs typeface="+mn-cs"/>
                        </a:rPr>
                        <a:t>Contractor:</a:t>
                      </a:r>
                      <a:r>
                        <a:rPr lang="fr-FR" sz="1100" kern="1200" dirty="0">
                          <a:solidFill>
                            <a:schemeClr val="dk1"/>
                          </a:solidFill>
                          <a:latin typeface="+mn-lt"/>
                          <a:ea typeface="+mn-ea"/>
                          <a:cs typeface="+mn-cs"/>
                        </a:rPr>
                        <a:t> </a:t>
                      </a:r>
                      <a:r>
                        <a:rPr lang="en-US" sz="1100" kern="1200" dirty="0">
                          <a:solidFill>
                            <a:schemeClr val="dk1"/>
                          </a:solidFill>
                          <a:latin typeface="+mn-lt"/>
                          <a:ea typeface="+mn-ea"/>
                          <a:cs typeface="+mn-cs"/>
                        </a:rPr>
                        <a:t>WPIL Ltd., Kolkata</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35599822"/>
                  </a:ext>
                </a:extLst>
              </a:tr>
              <a:tr h="27129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Schedule Start Date :  </a:t>
                      </a:r>
                      <a:r>
                        <a:rPr lang="en-IN" sz="1100" b="0" kern="1200" dirty="0">
                          <a:solidFill>
                            <a:schemeClr val="tx1"/>
                          </a:solidFill>
                          <a:latin typeface="+mn-lt"/>
                          <a:ea typeface="+mn-ea"/>
                          <a:cs typeface="+mn-cs"/>
                        </a:rPr>
                        <a:t>23-03-2023</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734496763"/>
                  </a:ext>
                </a:extLst>
              </a:tr>
              <a:tr h="271294">
                <a:tc gridSpan="3">
                  <a:txBody>
                    <a:bodyPr/>
                    <a:lstStyle/>
                    <a:p>
                      <a:pPr marL="0" algn="l" defTabSz="914400" rtl="0" eaLnBrk="1" fontAlgn="ctr" latinLnBrk="0" hangingPunct="1"/>
                      <a:r>
                        <a:rPr lang="en-IN" sz="1100" b="1" kern="1200" dirty="0">
                          <a:solidFill>
                            <a:schemeClr val="tx1"/>
                          </a:solidFill>
                          <a:latin typeface="+mn-lt"/>
                          <a:ea typeface="+mn-ea"/>
                          <a:cs typeface="+mn-cs"/>
                        </a:rPr>
                        <a:t>Scheduled Completion Date : </a:t>
                      </a:r>
                      <a:r>
                        <a:rPr lang="en-IN" sz="1100" b="0" kern="1200" dirty="0">
                          <a:solidFill>
                            <a:schemeClr val="tx1"/>
                          </a:solidFill>
                          <a:latin typeface="+mn-lt"/>
                          <a:ea typeface="+mn-ea"/>
                          <a:cs typeface="+mn-cs"/>
                        </a:rPr>
                        <a:t>22-03-2025</a:t>
                      </a:r>
                      <a:endParaRPr lang="en-IN" sz="1100" b="1" kern="1200" dirty="0">
                        <a:solidFill>
                          <a:schemeClr val="tx1"/>
                        </a:solidFill>
                        <a:latin typeface="+mn-lt"/>
                        <a:ea typeface="+mn-ea"/>
                        <a:cs typeface="+mn-cs"/>
                      </a:endParaRP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726565193"/>
                  </a:ext>
                </a:extLst>
              </a:tr>
              <a:tr h="271294">
                <a:tc grid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Expected Date of Completion :  </a:t>
                      </a:r>
                      <a:r>
                        <a:rPr lang="en-IN" sz="1100" b="0" kern="1200" dirty="0">
                          <a:solidFill>
                            <a:schemeClr val="tx1"/>
                          </a:solidFill>
                          <a:latin typeface="+mn-lt"/>
                          <a:ea typeface="+mn-ea"/>
                          <a:cs typeface="+mn-cs"/>
                        </a:rPr>
                        <a:t>22-03-2026</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225361431"/>
                  </a:ext>
                </a:extLst>
              </a:tr>
              <a:tr h="27129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AA Cost (Rs Cr) :  </a:t>
                      </a:r>
                      <a:r>
                        <a:rPr lang="en-IN" sz="1100" dirty="0"/>
                        <a:t>302.60</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915118712"/>
                  </a:ext>
                </a:extLst>
              </a:tr>
              <a:tr h="27129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Agreement Cost (Rs Cr) : </a:t>
                      </a:r>
                      <a:r>
                        <a:rPr lang="en-IN" sz="1100" b="0" dirty="0"/>
                        <a:t>225.86</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530887"/>
                  </a:ext>
                </a:extLst>
              </a:tr>
              <a:tr h="446838">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Blocks: </a:t>
                      </a:r>
                      <a:r>
                        <a:rPr lang="en-IN" sz="1100" b="0" dirty="0" err="1"/>
                        <a:t>Dahi</a:t>
                      </a:r>
                      <a:r>
                        <a:rPr lang="en-IN" sz="1100" b="0" dirty="0"/>
                        <a:t> (12), </a:t>
                      </a:r>
                      <a:r>
                        <a:rPr lang="en-IN" sz="1100" b="0" dirty="0" err="1"/>
                        <a:t>Nisarpur</a:t>
                      </a:r>
                      <a:r>
                        <a:rPr lang="en-IN" sz="1100" b="0" dirty="0"/>
                        <a:t> (31), </a:t>
                      </a:r>
                      <a:r>
                        <a:rPr lang="en-IN" sz="1100" b="0" dirty="0" err="1"/>
                        <a:t>Manawar</a:t>
                      </a:r>
                      <a:r>
                        <a:rPr lang="en-IN" sz="1100" b="0" dirty="0"/>
                        <a:t> (22), </a:t>
                      </a:r>
                      <a:r>
                        <a:rPr lang="en-IN" sz="1100" b="0" dirty="0" err="1"/>
                        <a:t>Umarban</a:t>
                      </a:r>
                      <a:r>
                        <a:rPr lang="en-IN" sz="1100" b="0" dirty="0"/>
                        <a:t> (27), </a:t>
                      </a:r>
                      <a:r>
                        <a:rPr lang="sv-SE" sz="1100" b="0" kern="1200" dirty="0">
                          <a:solidFill>
                            <a:schemeClr val="tx1"/>
                          </a:solidFill>
                          <a:latin typeface="+mn-lt"/>
                          <a:ea typeface="+mn-ea"/>
                          <a:cs typeface="+mn-cs"/>
                        </a:rPr>
                        <a:t>Dharampuri(22)</a:t>
                      </a:r>
                      <a:r>
                        <a:rPr lang="en-IN" sz="1100" b="0" kern="1200" dirty="0">
                          <a:solidFill>
                            <a:schemeClr val="tx1"/>
                          </a:solidFill>
                          <a:latin typeface="+mn-lt"/>
                          <a:ea typeface="+mn-ea"/>
                          <a:cs typeface="+mn-cs"/>
                        </a:rPr>
                        <a:t> </a:t>
                      </a:r>
                      <a:r>
                        <a:rPr lang="en-IN" sz="1100" b="1" kern="1200" dirty="0">
                          <a:solidFill>
                            <a:schemeClr val="tx1"/>
                          </a:solidFill>
                          <a:latin typeface="+mn-lt"/>
                          <a:ea typeface="+mn-ea"/>
                          <a:cs typeface="+mn-cs"/>
                        </a:rPr>
                        <a:t>Total:  114</a:t>
                      </a:r>
                      <a:endParaRPr lang="en-IN" sz="1100" b="1" dirty="0"/>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36245228"/>
                  </a:ext>
                </a:extLst>
              </a:tr>
              <a:tr h="27129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Physical Progress :  </a:t>
                      </a:r>
                      <a:r>
                        <a:rPr lang="en-IN" sz="1100" dirty="0"/>
                        <a:t>46.15%</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448996849"/>
                  </a:ext>
                </a:extLst>
              </a:tr>
              <a:tr h="27129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Financial Progress :  </a:t>
                      </a:r>
                      <a:r>
                        <a:rPr lang="en-IN" sz="1100" b="0" dirty="0"/>
                        <a:t>39.00%</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56536288"/>
                  </a:ext>
                </a:extLst>
              </a:tr>
              <a:tr h="271294">
                <a:tc>
                  <a:txBody>
                    <a:bodyPr/>
                    <a:lstStyle/>
                    <a:p>
                      <a:pPr algn="ctr"/>
                      <a:r>
                        <a:rPr lang="en-IN" sz="1100" b="1" dirty="0"/>
                        <a:t>Component</a:t>
                      </a:r>
                    </a:p>
                  </a:txBody>
                  <a:tcPr anchor="ctr">
                    <a:solidFill>
                      <a:schemeClr val="bg1">
                        <a:lumMod val="85000"/>
                      </a:schemeClr>
                    </a:solidFill>
                  </a:tcPr>
                </a:tc>
                <a:tc>
                  <a:txBody>
                    <a:bodyPr/>
                    <a:lstStyle/>
                    <a:p>
                      <a:pPr algn="ctr"/>
                      <a:r>
                        <a:rPr lang="en-IN" sz="1100" b="1" dirty="0"/>
                        <a:t>Approved</a:t>
                      </a:r>
                    </a:p>
                  </a:txBody>
                  <a:tcPr anchor="ctr">
                    <a:solidFill>
                      <a:schemeClr val="bg1">
                        <a:lumMod val="85000"/>
                      </a:schemeClr>
                    </a:solidFill>
                  </a:tcPr>
                </a:tc>
                <a:tc>
                  <a:txBody>
                    <a:bodyPr/>
                    <a:lstStyle/>
                    <a:p>
                      <a:pPr algn="ctr"/>
                      <a:r>
                        <a:rPr lang="en-IN" sz="1100" b="1" dirty="0"/>
                        <a:t>Executed</a:t>
                      </a:r>
                    </a:p>
                  </a:txBody>
                  <a:tcPr anchor="ctr">
                    <a:solidFill>
                      <a:schemeClr val="bg1">
                        <a:lumMod val="85000"/>
                      </a:schemeClr>
                    </a:solidFill>
                  </a:tcPr>
                </a:tc>
                <a:extLst>
                  <a:ext uri="{0D108BD9-81ED-4DB2-BD59-A6C34878D82A}">
                    <a16:rowId xmlns:a16="http://schemas.microsoft.com/office/drawing/2014/main" val="2914998429"/>
                  </a:ext>
                </a:extLst>
              </a:tr>
              <a:tr h="446838">
                <a:tc>
                  <a:txBody>
                    <a:bodyPr/>
                    <a:lstStyle/>
                    <a:p>
                      <a:pPr algn="l" rtl="0" fontAlgn="ctr"/>
                      <a:r>
                        <a:rPr lang="en-IN" sz="1100" b="1" u="none" strike="noStrike" kern="1200" dirty="0">
                          <a:solidFill>
                            <a:schemeClr val="tx1"/>
                          </a:solidFill>
                          <a:effectLst/>
                        </a:rPr>
                        <a:t>Intake Well (31.14 MLD)</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 nos.</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67%</a:t>
                      </a:r>
                    </a:p>
                  </a:txBody>
                  <a:tcPr anchor="ctr"/>
                </a:tc>
                <a:extLst>
                  <a:ext uri="{0D108BD9-81ED-4DB2-BD59-A6C34878D82A}">
                    <a16:rowId xmlns:a16="http://schemas.microsoft.com/office/drawing/2014/main" val="1295441525"/>
                  </a:ext>
                </a:extLst>
              </a:tr>
              <a:tr h="271294">
                <a:tc>
                  <a:txBody>
                    <a:bodyPr/>
                    <a:lstStyle/>
                    <a:p>
                      <a:pPr algn="l" rtl="0" fontAlgn="ctr"/>
                      <a:r>
                        <a:rPr lang="en-IN" sz="1100" b="1" u="none" strike="noStrike" kern="1200" dirty="0">
                          <a:solidFill>
                            <a:schemeClr val="tx1"/>
                          </a:solidFill>
                          <a:effectLst/>
                        </a:rPr>
                        <a:t>RWPM</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7.70 km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76.24%</a:t>
                      </a:r>
                    </a:p>
                  </a:txBody>
                  <a:tcPr anchor="ctr"/>
                </a:tc>
                <a:extLst>
                  <a:ext uri="{0D108BD9-81ED-4DB2-BD59-A6C34878D82A}">
                    <a16:rowId xmlns:a16="http://schemas.microsoft.com/office/drawing/2014/main" val="111711622"/>
                  </a:ext>
                </a:extLst>
              </a:tr>
              <a:tr h="271294">
                <a:tc>
                  <a:txBody>
                    <a:bodyPr/>
                    <a:lstStyle/>
                    <a:p>
                      <a:pPr marL="0" algn="l" defTabSz="914400" rtl="0" eaLnBrk="1" fontAlgn="ctr" latinLnBrk="0" hangingPunct="1"/>
                      <a:r>
                        <a:rPr lang="en-US" sz="1100" b="1" u="none" strike="noStrike" kern="1200" dirty="0">
                          <a:solidFill>
                            <a:schemeClr val="tx1"/>
                          </a:solidFill>
                          <a:effectLst/>
                          <a:latin typeface="+mn-lt"/>
                          <a:ea typeface="+mn-ea"/>
                          <a:cs typeface="+mn-cs"/>
                        </a:rPr>
                        <a:t>WTP (25.00 MLD)</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 nos. </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50.75%</a:t>
                      </a:r>
                    </a:p>
                  </a:txBody>
                  <a:tcPr anchor="ctr"/>
                </a:tc>
                <a:extLst>
                  <a:ext uri="{0D108BD9-81ED-4DB2-BD59-A6C34878D82A}">
                    <a16:rowId xmlns:a16="http://schemas.microsoft.com/office/drawing/2014/main" val="1908704079"/>
                  </a:ext>
                </a:extLst>
              </a:tr>
              <a:tr h="271294">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CWPM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274.46 km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53.52%</a:t>
                      </a:r>
                    </a:p>
                  </a:txBody>
                  <a:tcPr anchor="ctr"/>
                </a:tc>
                <a:extLst>
                  <a:ext uri="{0D108BD9-81ED-4DB2-BD59-A6C34878D82A}">
                    <a16:rowId xmlns:a16="http://schemas.microsoft.com/office/drawing/2014/main" val="621565111"/>
                  </a:ext>
                </a:extLst>
              </a:tr>
              <a:tr h="271294">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CWGM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0</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N.A.</a:t>
                      </a:r>
                    </a:p>
                  </a:txBody>
                  <a:tcPr anchor="ctr"/>
                </a:tc>
                <a:extLst>
                  <a:ext uri="{0D108BD9-81ED-4DB2-BD59-A6C34878D82A}">
                    <a16:rowId xmlns:a16="http://schemas.microsoft.com/office/drawing/2014/main" val="4187654351"/>
                  </a:ext>
                </a:extLst>
              </a:tr>
              <a:tr h="271294">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OHSR's</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42 nos.</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12.38%</a:t>
                      </a:r>
                    </a:p>
                  </a:txBody>
                  <a:tcPr anchor="ctr"/>
                </a:tc>
                <a:extLst>
                  <a:ext uri="{0D108BD9-81ED-4DB2-BD59-A6C34878D82A}">
                    <a16:rowId xmlns:a16="http://schemas.microsoft.com/office/drawing/2014/main" val="523828553"/>
                  </a:ext>
                </a:extLst>
              </a:tr>
              <a:tr h="27129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Distribution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669.67</a:t>
                      </a:r>
                      <a:r>
                        <a:rPr lang="en-IN" sz="1100" b="0" u="none" strike="noStrike" kern="1200" baseline="0" dirty="0">
                          <a:solidFill>
                            <a:schemeClr val="tx1"/>
                          </a:solidFill>
                          <a:effectLst/>
                          <a:latin typeface="+mn-lt"/>
                          <a:ea typeface="+mn-ea"/>
                          <a:cs typeface="+mn-cs"/>
                        </a:rPr>
                        <a:t> km</a:t>
                      </a:r>
                      <a:endParaRPr lang="en-IN" sz="1100" b="0"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51.05%</a:t>
                      </a:r>
                    </a:p>
                  </a:txBody>
                  <a:tcPr anchor="ctr"/>
                </a:tc>
                <a:extLst>
                  <a:ext uri="{0D108BD9-81ED-4DB2-BD59-A6C34878D82A}">
                    <a16:rowId xmlns:a16="http://schemas.microsoft.com/office/drawing/2014/main" val="265257824"/>
                  </a:ext>
                </a:extLst>
              </a:tr>
              <a:tr h="27129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Road Restoration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11.90</a:t>
                      </a:r>
                      <a:r>
                        <a:rPr lang="en-IN" sz="1100" b="0" u="none" strike="noStrike" kern="1200" baseline="0" dirty="0">
                          <a:solidFill>
                            <a:schemeClr val="tx1"/>
                          </a:solidFill>
                          <a:effectLst/>
                          <a:latin typeface="+mn-lt"/>
                          <a:ea typeface="+mn-ea"/>
                          <a:cs typeface="+mn-cs"/>
                        </a:rPr>
                        <a:t> km</a:t>
                      </a:r>
                      <a:endParaRPr lang="en-IN" sz="1100" b="0"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10%</a:t>
                      </a:r>
                    </a:p>
                  </a:txBody>
                  <a:tcPr anchor="ctr"/>
                </a:tc>
                <a:extLst>
                  <a:ext uri="{0D108BD9-81ED-4DB2-BD59-A6C34878D82A}">
                    <a16:rowId xmlns:a16="http://schemas.microsoft.com/office/drawing/2014/main" val="1718454194"/>
                  </a:ext>
                </a:extLst>
              </a:tr>
              <a:tr h="271294">
                <a:tc>
                  <a:txBody>
                    <a:bodyPr/>
                    <a:lstStyle/>
                    <a:p>
                      <a:r>
                        <a:rPr lang="en-IN" sz="1100" b="1" dirty="0"/>
                        <a:t>HGJ</a:t>
                      </a:r>
                    </a:p>
                  </a:txBody>
                  <a:tcPr/>
                </a:tc>
                <a:tc>
                  <a:txBody>
                    <a:bodyPr/>
                    <a:lstStyle/>
                    <a:p>
                      <a:pPr marL="0" algn="ctr" defTabSz="914400" rtl="0" eaLnBrk="1" latinLnBrk="0" hangingPunct="1"/>
                      <a:r>
                        <a:rPr lang="en-IN" sz="1100" b="0" kern="1200" dirty="0">
                          <a:solidFill>
                            <a:schemeClr val="tx1"/>
                          </a:solidFill>
                          <a:latin typeface="+mn-lt"/>
                          <a:ea typeface="+mn-ea"/>
                          <a:cs typeface="+mn-cs"/>
                        </a:rPr>
                        <a:t>-</a:t>
                      </a:r>
                    </a:p>
                  </a:txBody>
                  <a:tcPr/>
                </a:tc>
                <a:tc>
                  <a:txBody>
                    <a:bodyPr/>
                    <a:lstStyle/>
                    <a:p>
                      <a:pPr marL="0" algn="ctr" defTabSz="914400" rtl="0" eaLnBrk="1" latinLnBrk="0" hangingPunct="1"/>
                      <a:r>
                        <a:rPr lang="en-IN" sz="1100" b="0" kern="1200" dirty="0">
                          <a:solidFill>
                            <a:schemeClr val="tx1"/>
                          </a:solidFill>
                          <a:latin typeface="+mn-lt"/>
                          <a:ea typeface="+mn-ea"/>
                          <a:cs typeface="+mn-cs"/>
                        </a:rPr>
                        <a:t>-</a:t>
                      </a:r>
                    </a:p>
                  </a:txBody>
                  <a:tcPr/>
                </a:tc>
                <a:extLst>
                  <a:ext uri="{0D108BD9-81ED-4DB2-BD59-A6C34878D82A}">
                    <a16:rowId xmlns:a16="http://schemas.microsoft.com/office/drawing/2014/main" val="1625300853"/>
                  </a:ext>
                </a:extLst>
              </a:tr>
              <a:tr h="27129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Water Supply Started Villages : </a:t>
                      </a:r>
                      <a:r>
                        <a:rPr lang="en-IN" sz="1100" b="0" dirty="0"/>
                        <a:t>NIL</a:t>
                      </a:r>
                    </a:p>
                  </a:txBody>
                  <a:tcPr/>
                </a:tc>
                <a:tc hMerge="1">
                  <a:txBody>
                    <a:bodyPr/>
                    <a:lstStyle/>
                    <a:p>
                      <a:endParaRPr lang="en-IN" sz="1100" b="1" dirty="0"/>
                    </a:p>
                  </a:txBody>
                  <a:tcPr/>
                </a:tc>
                <a:tc hMerge="1">
                  <a:txBody>
                    <a:bodyPr/>
                    <a:lstStyle/>
                    <a:p>
                      <a:endParaRPr lang="en-IN" sz="1100" b="1" dirty="0"/>
                    </a:p>
                  </a:txBody>
                  <a:tcPr/>
                </a:tc>
                <a:extLst>
                  <a:ext uri="{0D108BD9-81ED-4DB2-BD59-A6C34878D82A}">
                    <a16:rowId xmlns:a16="http://schemas.microsoft.com/office/drawing/2014/main" val="3538155975"/>
                  </a:ext>
                </a:extLst>
              </a:tr>
            </a:tbl>
          </a:graphicData>
        </a:graphic>
      </p:graphicFrame>
      <p:sp>
        <p:nvSpPr>
          <p:cNvPr id="4" name="Rectangle: Rounded Corners 3">
            <a:hlinkClick r:id="rId3" action="ppaction://hlinksldjump"/>
            <a:extLst>
              <a:ext uri="{FF2B5EF4-FFF2-40B4-BE49-F238E27FC236}">
                <a16:creationId xmlns:a16="http://schemas.microsoft.com/office/drawing/2014/main" id="{76468328-F5D0-A184-07C9-23ADFB7C1A19}"/>
              </a:ext>
            </a:extLst>
          </p:cNvPr>
          <p:cNvSpPr/>
          <p:nvPr/>
        </p:nvSpPr>
        <p:spPr>
          <a:xfrm>
            <a:off x="10122195" y="6495443"/>
            <a:ext cx="765119" cy="243244"/>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Details</a:t>
            </a:r>
            <a:endParaRPr lang="en-IN" dirty="0"/>
          </a:p>
        </p:txBody>
      </p:sp>
      <p:sp>
        <p:nvSpPr>
          <p:cNvPr id="7" name="Rectangle: Rounded Corners 6">
            <a:hlinkClick r:id="rId4" action="ppaction://hlinksldjump"/>
            <a:extLst>
              <a:ext uri="{FF2B5EF4-FFF2-40B4-BE49-F238E27FC236}">
                <a16:creationId xmlns:a16="http://schemas.microsoft.com/office/drawing/2014/main" id="{A6F62344-1388-609B-1BC8-9D36669CF4C0}"/>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2793003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24</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Lower Narmada MVS : Photograph</a:t>
            </a:r>
          </a:p>
        </p:txBody>
      </p:sp>
      <p:pic>
        <p:nvPicPr>
          <p:cNvPr id="6" name="Picture 5">
            <a:extLst>
              <a:ext uri="{FF2B5EF4-FFF2-40B4-BE49-F238E27FC236}">
                <a16:creationId xmlns:a16="http://schemas.microsoft.com/office/drawing/2014/main" id="{C465AA28-9E90-5C41-BC01-75A8B581B6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112" y="909002"/>
            <a:ext cx="4358882" cy="5288149"/>
          </a:xfrm>
          <a:prstGeom prst="rect">
            <a:avLst/>
          </a:prstGeom>
        </p:spPr>
      </p:pic>
      <p:sp>
        <p:nvSpPr>
          <p:cNvPr id="7" name="TextBox 6">
            <a:extLst>
              <a:ext uri="{FF2B5EF4-FFF2-40B4-BE49-F238E27FC236}">
                <a16:creationId xmlns:a16="http://schemas.microsoft.com/office/drawing/2014/main" id="{27EFAA5E-CCA7-A49B-5D05-DC3C62520712}"/>
              </a:ext>
            </a:extLst>
          </p:cNvPr>
          <p:cNvSpPr txBox="1"/>
          <p:nvPr/>
        </p:nvSpPr>
        <p:spPr>
          <a:xfrm>
            <a:off x="2181225" y="6197151"/>
            <a:ext cx="2114551" cy="461665"/>
          </a:xfrm>
          <a:prstGeom prst="rect">
            <a:avLst/>
          </a:prstGeom>
          <a:noFill/>
        </p:spPr>
        <p:txBody>
          <a:bodyPr wrap="square">
            <a:spAutoFit/>
          </a:bodyPr>
          <a:lstStyle/>
          <a:p>
            <a:pPr algn="ctr"/>
            <a:r>
              <a:rPr lang="en-US" sz="2400" b="1" dirty="0">
                <a:solidFill>
                  <a:schemeClr val="tx1"/>
                </a:solidFill>
                <a:latin typeface="Times New Roman" panose="02020603050405020304" pitchFamily="18" charset="0"/>
                <a:cs typeface="Times New Roman" panose="02020603050405020304" pitchFamily="18" charset="0"/>
              </a:rPr>
              <a:t>Intake well</a:t>
            </a:r>
            <a:endParaRPr lang="en-US" sz="2400" b="1" dirty="0"/>
          </a:p>
        </p:txBody>
      </p:sp>
      <p:pic>
        <p:nvPicPr>
          <p:cNvPr id="8" name="Picture 7">
            <a:extLst>
              <a:ext uri="{FF2B5EF4-FFF2-40B4-BE49-F238E27FC236}">
                <a16:creationId xmlns:a16="http://schemas.microsoft.com/office/drawing/2014/main" id="{77C1EB5F-A0D4-8EE1-25D8-4CC8C89001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5768" y="867334"/>
            <a:ext cx="4505132" cy="5358407"/>
          </a:xfrm>
          <a:prstGeom prst="rect">
            <a:avLst/>
          </a:prstGeom>
        </p:spPr>
      </p:pic>
      <p:sp>
        <p:nvSpPr>
          <p:cNvPr id="9" name="TextBox 8">
            <a:extLst>
              <a:ext uri="{FF2B5EF4-FFF2-40B4-BE49-F238E27FC236}">
                <a16:creationId xmlns:a16="http://schemas.microsoft.com/office/drawing/2014/main" id="{AD79F72C-15A6-33DE-AEBB-F708298D4DE4}"/>
              </a:ext>
            </a:extLst>
          </p:cNvPr>
          <p:cNvSpPr txBox="1"/>
          <p:nvPr/>
        </p:nvSpPr>
        <p:spPr>
          <a:xfrm>
            <a:off x="8025241" y="6225741"/>
            <a:ext cx="2114551" cy="461665"/>
          </a:xfrm>
          <a:prstGeom prst="rect">
            <a:avLst/>
          </a:prstGeom>
          <a:noFill/>
        </p:spPr>
        <p:txBody>
          <a:bodyPr wrap="square">
            <a:spAutoFit/>
          </a:bodyPr>
          <a:lstStyle/>
          <a:p>
            <a:pPr algn="ctr"/>
            <a:r>
              <a:rPr lang="en-US" sz="2400" b="1" dirty="0">
                <a:solidFill>
                  <a:schemeClr val="tx1"/>
                </a:solidFill>
                <a:latin typeface="Times New Roman" panose="02020603050405020304" pitchFamily="18" charset="0"/>
                <a:cs typeface="Times New Roman" panose="02020603050405020304" pitchFamily="18" charset="0"/>
              </a:rPr>
              <a:t>Aerator</a:t>
            </a:r>
            <a:endParaRPr lang="en-US" sz="2400" b="1" dirty="0"/>
          </a:p>
        </p:txBody>
      </p:sp>
      <p:sp>
        <p:nvSpPr>
          <p:cNvPr id="3" name="Rectangle: Rounded Corners 2">
            <a:hlinkClick r:id="rId4" action="ppaction://hlinksldjump"/>
            <a:extLst>
              <a:ext uri="{FF2B5EF4-FFF2-40B4-BE49-F238E27FC236}">
                <a16:creationId xmlns:a16="http://schemas.microsoft.com/office/drawing/2014/main" id="{D687125B-3B2E-A87D-6C58-BB5F664CAEE2}"/>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14679500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25</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Narmada River Part B (Upper Narmada) MVS : Map</a:t>
            </a:r>
          </a:p>
        </p:txBody>
      </p:sp>
      <p:pic>
        <p:nvPicPr>
          <p:cNvPr id="4" name="Picture 3">
            <a:extLst>
              <a:ext uri="{FF2B5EF4-FFF2-40B4-BE49-F238E27FC236}">
                <a16:creationId xmlns:a16="http://schemas.microsoft.com/office/drawing/2014/main" id="{236C6184-C98D-3C24-0808-6B7E58A65C4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352" y="751574"/>
            <a:ext cx="8094998" cy="5743869"/>
          </a:xfrm>
          <a:prstGeom prst="rect">
            <a:avLst/>
          </a:prstGeom>
        </p:spPr>
      </p:pic>
      <p:graphicFrame>
        <p:nvGraphicFramePr>
          <p:cNvPr id="3" name="Table 2">
            <a:extLst>
              <a:ext uri="{FF2B5EF4-FFF2-40B4-BE49-F238E27FC236}">
                <a16:creationId xmlns:a16="http://schemas.microsoft.com/office/drawing/2014/main" id="{F1DB6F51-6327-A4B3-EBA9-52091E4D6C83}"/>
              </a:ext>
            </a:extLst>
          </p:cNvPr>
          <p:cNvGraphicFramePr>
            <a:graphicFrameLocks noGrp="1"/>
          </p:cNvGraphicFramePr>
          <p:nvPr/>
        </p:nvGraphicFramePr>
        <p:xfrm>
          <a:off x="8235043" y="780297"/>
          <a:ext cx="3745481" cy="5425440"/>
        </p:xfrm>
        <a:graphic>
          <a:graphicData uri="http://schemas.openxmlformats.org/drawingml/2006/table">
            <a:tbl>
              <a:tblPr firstRow="1" bandRow="1">
                <a:tableStyleId>{5940675A-B579-460E-94D1-54222C63F5DA}</a:tableStyleId>
              </a:tblPr>
              <a:tblGrid>
                <a:gridCol w="1482608">
                  <a:extLst>
                    <a:ext uri="{9D8B030D-6E8A-4147-A177-3AD203B41FA5}">
                      <a16:colId xmlns:a16="http://schemas.microsoft.com/office/drawing/2014/main" val="3451243746"/>
                    </a:ext>
                  </a:extLst>
                </a:gridCol>
                <a:gridCol w="1345193">
                  <a:extLst>
                    <a:ext uri="{9D8B030D-6E8A-4147-A177-3AD203B41FA5}">
                      <a16:colId xmlns:a16="http://schemas.microsoft.com/office/drawing/2014/main" val="958480211"/>
                    </a:ext>
                  </a:extLst>
                </a:gridCol>
                <a:gridCol w="917680">
                  <a:extLst>
                    <a:ext uri="{9D8B030D-6E8A-4147-A177-3AD203B41FA5}">
                      <a16:colId xmlns:a16="http://schemas.microsoft.com/office/drawing/2014/main" val="3783090806"/>
                    </a:ext>
                  </a:extLst>
                </a:gridCol>
              </a:tblGrid>
              <a:tr h="1970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kern="1200" dirty="0">
                          <a:solidFill>
                            <a:schemeClr val="dk1"/>
                          </a:solidFill>
                          <a:latin typeface="+mn-lt"/>
                          <a:ea typeface="+mn-ea"/>
                          <a:cs typeface="+mn-cs"/>
                        </a:rPr>
                        <a:t>Contractor:</a:t>
                      </a:r>
                      <a:r>
                        <a:rPr lang="fr-FR" sz="1100" kern="1200" dirty="0">
                          <a:solidFill>
                            <a:schemeClr val="dk1"/>
                          </a:solidFill>
                          <a:latin typeface="+mn-lt"/>
                          <a:ea typeface="+mn-ea"/>
                          <a:cs typeface="+mn-cs"/>
                        </a:rPr>
                        <a:t> </a:t>
                      </a:r>
                      <a:r>
                        <a:rPr lang="en-US" sz="1100" kern="1200" dirty="0">
                          <a:solidFill>
                            <a:schemeClr val="dk1"/>
                          </a:solidFill>
                          <a:latin typeface="+mn-lt"/>
                          <a:ea typeface="+mn-ea"/>
                          <a:cs typeface="+mn-cs"/>
                        </a:rPr>
                        <a:t>Dineshchandra R Agrawal </a:t>
                      </a:r>
                      <a:r>
                        <a:rPr lang="en-US" sz="1100" kern="1200" dirty="0" err="1">
                          <a:solidFill>
                            <a:schemeClr val="dk1"/>
                          </a:solidFill>
                          <a:latin typeface="+mn-lt"/>
                          <a:ea typeface="+mn-ea"/>
                          <a:cs typeface="+mn-cs"/>
                        </a:rPr>
                        <a:t>Infracon</a:t>
                      </a:r>
                      <a:r>
                        <a:rPr lang="en-US" sz="1100" kern="1200" dirty="0">
                          <a:solidFill>
                            <a:schemeClr val="dk1"/>
                          </a:solidFill>
                          <a:latin typeface="+mn-lt"/>
                          <a:ea typeface="+mn-ea"/>
                          <a:cs typeface="+mn-cs"/>
                        </a:rPr>
                        <a:t>, Ahmedabad</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35599822"/>
                  </a:ext>
                </a:extLst>
              </a:tr>
              <a:tr h="1970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Schedule Start Date :  </a:t>
                      </a:r>
                      <a:r>
                        <a:rPr lang="en-IN" sz="1100" b="0" kern="1200" dirty="0">
                          <a:solidFill>
                            <a:schemeClr val="tx1"/>
                          </a:solidFill>
                          <a:latin typeface="+mn-lt"/>
                          <a:ea typeface="+mn-ea"/>
                          <a:cs typeface="+mn-cs"/>
                        </a:rPr>
                        <a:t>26-09-2023</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734496763"/>
                  </a:ext>
                </a:extLst>
              </a:tr>
              <a:tr h="197042">
                <a:tc gridSpan="3">
                  <a:txBody>
                    <a:bodyPr/>
                    <a:lstStyle/>
                    <a:p>
                      <a:pPr marL="0" algn="l" defTabSz="914400" rtl="0" eaLnBrk="1" fontAlgn="ctr" latinLnBrk="0" hangingPunct="1"/>
                      <a:r>
                        <a:rPr lang="en-IN" sz="1100" b="1" kern="1200" dirty="0">
                          <a:solidFill>
                            <a:schemeClr val="tx1"/>
                          </a:solidFill>
                          <a:latin typeface="+mn-lt"/>
                          <a:ea typeface="+mn-ea"/>
                          <a:cs typeface="+mn-cs"/>
                        </a:rPr>
                        <a:t>Scheduled Completion Date : </a:t>
                      </a:r>
                      <a:r>
                        <a:rPr lang="en-IN" sz="1100" b="0" kern="1200" dirty="0">
                          <a:solidFill>
                            <a:schemeClr val="tx1"/>
                          </a:solidFill>
                          <a:latin typeface="+mn-lt"/>
                          <a:ea typeface="+mn-ea"/>
                          <a:cs typeface="+mn-cs"/>
                        </a:rPr>
                        <a:t>25-09-2025</a:t>
                      </a:r>
                      <a:endParaRPr lang="en-IN" sz="1100" b="1" kern="1200" dirty="0">
                        <a:solidFill>
                          <a:schemeClr val="tx1"/>
                        </a:solidFill>
                        <a:latin typeface="+mn-lt"/>
                        <a:ea typeface="+mn-ea"/>
                        <a:cs typeface="+mn-cs"/>
                      </a:endParaRP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726565193"/>
                  </a:ext>
                </a:extLst>
              </a:tr>
              <a:tr h="197042">
                <a:tc grid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Expected Date of Completion :  </a:t>
                      </a:r>
                      <a:r>
                        <a:rPr lang="en-IN" sz="1100" b="0" kern="1200" dirty="0">
                          <a:solidFill>
                            <a:schemeClr val="tx1"/>
                          </a:solidFill>
                          <a:latin typeface="+mn-lt"/>
                          <a:ea typeface="+mn-ea"/>
                          <a:cs typeface="+mn-cs"/>
                        </a:rPr>
                        <a:t>25-09-2026</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225361431"/>
                  </a:ext>
                </a:extLst>
              </a:tr>
              <a:tr h="1970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AA Cost (Rs Cr) :  </a:t>
                      </a:r>
                      <a:r>
                        <a:rPr lang="en-IN" sz="1100" dirty="0"/>
                        <a:t>1,144.49</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915118712"/>
                  </a:ext>
                </a:extLst>
              </a:tr>
              <a:tr h="1970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Agreement Cost (Rs Cr) : </a:t>
                      </a:r>
                      <a:r>
                        <a:rPr lang="en-IN" sz="1100" b="0" dirty="0"/>
                        <a:t>1,044.00</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530887"/>
                  </a:ext>
                </a:extLst>
              </a:tr>
              <a:tr h="45203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Blocks: </a:t>
                      </a:r>
                      <a:r>
                        <a:rPr lang="sv-SE" sz="1100" b="0" kern="1200" dirty="0">
                          <a:solidFill>
                            <a:schemeClr val="tx1"/>
                          </a:solidFill>
                          <a:latin typeface="+mn-lt"/>
                          <a:ea typeface="+mn-ea"/>
                          <a:cs typeface="+mn-cs"/>
                        </a:rPr>
                        <a:t>Bagh (19), Dahi (48), Dharampuri (75), Gandhwani (102), Kukshi (31), Manawar (71), Nalchha (157), Nisarpur (23), Tirla (71), Umarban (76),</a:t>
                      </a:r>
                      <a:r>
                        <a:rPr lang="en-IN" sz="1100" b="0" kern="1200" dirty="0">
                          <a:solidFill>
                            <a:schemeClr val="tx1"/>
                          </a:solidFill>
                          <a:latin typeface="+mn-lt"/>
                          <a:ea typeface="+mn-ea"/>
                          <a:cs typeface="+mn-cs"/>
                        </a:rPr>
                        <a:t> </a:t>
                      </a:r>
                      <a:r>
                        <a:rPr lang="en-IN" sz="1100" b="1" kern="1200" dirty="0">
                          <a:solidFill>
                            <a:schemeClr val="tx1"/>
                          </a:solidFill>
                          <a:latin typeface="+mn-lt"/>
                          <a:ea typeface="+mn-ea"/>
                          <a:cs typeface="+mn-cs"/>
                        </a:rPr>
                        <a:t>Total:  673</a:t>
                      </a:r>
                      <a:endParaRPr lang="en-IN" sz="1100" b="1" dirty="0"/>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36245228"/>
                  </a:ext>
                </a:extLst>
              </a:tr>
              <a:tr h="1970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Physical Progress :  </a:t>
                      </a:r>
                      <a:r>
                        <a:rPr lang="en-IN" sz="1100" dirty="0"/>
                        <a:t>72.95%</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448996849"/>
                  </a:ext>
                </a:extLst>
              </a:tr>
              <a:tr h="1970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Financial Progress :  </a:t>
                      </a:r>
                      <a:r>
                        <a:rPr lang="en-IN" sz="1100" dirty="0"/>
                        <a:t>64.39%</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56536288"/>
                  </a:ext>
                </a:extLst>
              </a:tr>
              <a:tr h="197042">
                <a:tc>
                  <a:txBody>
                    <a:bodyPr/>
                    <a:lstStyle/>
                    <a:p>
                      <a:pPr algn="ctr"/>
                      <a:r>
                        <a:rPr lang="en-IN" sz="1100" b="1" dirty="0"/>
                        <a:t>Component</a:t>
                      </a:r>
                    </a:p>
                  </a:txBody>
                  <a:tcPr anchor="ctr">
                    <a:solidFill>
                      <a:schemeClr val="bg1">
                        <a:lumMod val="85000"/>
                      </a:schemeClr>
                    </a:solidFill>
                  </a:tcPr>
                </a:tc>
                <a:tc>
                  <a:txBody>
                    <a:bodyPr/>
                    <a:lstStyle/>
                    <a:p>
                      <a:pPr algn="ctr"/>
                      <a:r>
                        <a:rPr lang="en-IN" sz="1100" b="1" dirty="0"/>
                        <a:t>Approved</a:t>
                      </a:r>
                    </a:p>
                  </a:txBody>
                  <a:tcPr anchor="ctr">
                    <a:solidFill>
                      <a:schemeClr val="bg1">
                        <a:lumMod val="85000"/>
                      </a:schemeClr>
                    </a:solidFill>
                  </a:tcPr>
                </a:tc>
                <a:tc>
                  <a:txBody>
                    <a:bodyPr/>
                    <a:lstStyle/>
                    <a:p>
                      <a:pPr algn="ctr"/>
                      <a:r>
                        <a:rPr lang="en-IN" sz="1100" b="1" dirty="0"/>
                        <a:t>Executed</a:t>
                      </a:r>
                    </a:p>
                  </a:txBody>
                  <a:tcPr anchor="ctr">
                    <a:solidFill>
                      <a:schemeClr val="bg1">
                        <a:lumMod val="85000"/>
                      </a:schemeClr>
                    </a:solidFill>
                  </a:tcPr>
                </a:tc>
                <a:extLst>
                  <a:ext uri="{0D108BD9-81ED-4DB2-BD59-A6C34878D82A}">
                    <a16:rowId xmlns:a16="http://schemas.microsoft.com/office/drawing/2014/main" val="2914998429"/>
                  </a:ext>
                </a:extLst>
              </a:tr>
              <a:tr h="324539">
                <a:tc>
                  <a:txBody>
                    <a:bodyPr/>
                    <a:lstStyle/>
                    <a:p>
                      <a:pPr algn="l" rtl="0" fontAlgn="ctr"/>
                      <a:r>
                        <a:rPr lang="en-IN" sz="1100" b="1" u="none" strike="noStrike" kern="1200" dirty="0">
                          <a:solidFill>
                            <a:schemeClr val="tx1"/>
                          </a:solidFill>
                          <a:effectLst/>
                        </a:rPr>
                        <a:t>Intake Well (134.03 MLD)</a:t>
                      </a:r>
                      <a:endParaRPr lang="en-IN" sz="1100" b="1" u="none" strike="noStrike" kern="1200" dirty="0">
                        <a:solidFill>
                          <a:schemeClr val="tx1"/>
                        </a:solidFill>
                        <a:effectLst/>
                        <a:latin typeface="+mn-lt"/>
                        <a:ea typeface="+mn-ea"/>
                        <a:cs typeface="+mn-cs"/>
                      </a:endParaRPr>
                    </a:p>
                  </a:txBody>
                  <a:tcPr anchor="ctr"/>
                </a:tc>
                <a:tc>
                  <a:txBody>
                    <a:bodyPr/>
                    <a:lstStyle/>
                    <a:p>
                      <a:pPr algn="ctr" rtl="0" fontAlgn="ctr"/>
                      <a:r>
                        <a:rPr lang="en-IN" sz="1100" b="0" u="none" strike="noStrike" kern="1200" dirty="0">
                          <a:solidFill>
                            <a:schemeClr val="tx1"/>
                          </a:solidFill>
                          <a:effectLst/>
                          <a:latin typeface="+mn-lt"/>
                          <a:ea typeface="+mn-ea"/>
                          <a:cs typeface="+mn-cs"/>
                        </a:rPr>
                        <a:t>1 nos.</a:t>
                      </a:r>
                    </a:p>
                  </a:txBody>
                  <a:tcPr marL="9525" marR="9525" marT="9525" marB="0" anchor="ctr"/>
                </a:tc>
                <a:tc>
                  <a:txBody>
                    <a:bodyPr/>
                    <a:lstStyle/>
                    <a:p>
                      <a:pPr algn="ctr" rtl="0" fontAlgn="ctr"/>
                      <a:r>
                        <a:rPr lang="en-IN" sz="1100" b="0" u="none" strike="noStrike" kern="1200" dirty="0">
                          <a:solidFill>
                            <a:schemeClr val="tx1"/>
                          </a:solidFill>
                          <a:effectLst/>
                          <a:latin typeface="+mn-lt"/>
                          <a:ea typeface="+mn-ea"/>
                          <a:cs typeface="+mn-cs"/>
                        </a:rPr>
                        <a:t>59.80%</a:t>
                      </a:r>
                    </a:p>
                  </a:txBody>
                  <a:tcPr marL="9525" marR="9525" marT="9525" marB="0" anchor="ctr"/>
                </a:tc>
                <a:extLst>
                  <a:ext uri="{0D108BD9-81ED-4DB2-BD59-A6C34878D82A}">
                    <a16:rowId xmlns:a16="http://schemas.microsoft.com/office/drawing/2014/main" val="1295441525"/>
                  </a:ext>
                </a:extLst>
              </a:tr>
              <a:tr h="197042">
                <a:tc>
                  <a:txBody>
                    <a:bodyPr/>
                    <a:lstStyle/>
                    <a:p>
                      <a:pPr algn="l" rtl="0" fontAlgn="ctr"/>
                      <a:r>
                        <a:rPr lang="en-IN" sz="1100" b="1" u="none" strike="noStrike" kern="1200" dirty="0">
                          <a:solidFill>
                            <a:schemeClr val="tx1"/>
                          </a:solidFill>
                          <a:effectLst/>
                        </a:rPr>
                        <a:t>RWPM</a:t>
                      </a:r>
                      <a:endParaRPr lang="en-IN" sz="1100" b="1" u="none" strike="noStrike" kern="1200" dirty="0">
                        <a:solidFill>
                          <a:schemeClr val="tx1"/>
                        </a:solidFill>
                        <a:effectLst/>
                        <a:latin typeface="+mn-lt"/>
                        <a:ea typeface="+mn-ea"/>
                        <a:cs typeface="+mn-cs"/>
                      </a:endParaRPr>
                    </a:p>
                  </a:txBody>
                  <a:tcPr anchor="ctr"/>
                </a:tc>
                <a:tc>
                  <a:txBody>
                    <a:bodyPr/>
                    <a:lstStyle/>
                    <a:p>
                      <a:pPr algn="ctr" rtl="0" fontAlgn="ctr"/>
                      <a:r>
                        <a:rPr lang="en-IN" sz="1100" b="0" u="none" strike="noStrike" kern="1200" dirty="0">
                          <a:solidFill>
                            <a:schemeClr val="tx1"/>
                          </a:solidFill>
                          <a:effectLst/>
                          <a:latin typeface="+mn-lt"/>
                          <a:ea typeface="+mn-ea"/>
                          <a:cs typeface="+mn-cs"/>
                        </a:rPr>
                        <a:t>8.33 km</a:t>
                      </a:r>
                    </a:p>
                  </a:txBody>
                  <a:tcPr marL="9525" marR="9525" marT="9525" marB="0" anchor="ctr"/>
                </a:tc>
                <a:tc>
                  <a:txBody>
                    <a:bodyPr/>
                    <a:lstStyle/>
                    <a:p>
                      <a:pPr algn="ctr" rtl="0" fontAlgn="ctr"/>
                      <a:r>
                        <a:rPr lang="en-IN" sz="1100" b="0" u="none" strike="noStrike" kern="1200" dirty="0">
                          <a:solidFill>
                            <a:schemeClr val="tx1"/>
                          </a:solidFill>
                          <a:effectLst/>
                          <a:latin typeface="+mn-lt"/>
                          <a:ea typeface="+mn-ea"/>
                          <a:cs typeface="+mn-cs"/>
                        </a:rPr>
                        <a:t>87.975</a:t>
                      </a:r>
                    </a:p>
                  </a:txBody>
                  <a:tcPr marL="9525" marR="9525" marT="9525" marB="0" anchor="ctr"/>
                </a:tc>
                <a:extLst>
                  <a:ext uri="{0D108BD9-81ED-4DB2-BD59-A6C34878D82A}">
                    <a16:rowId xmlns:a16="http://schemas.microsoft.com/office/drawing/2014/main" val="111711622"/>
                  </a:ext>
                </a:extLst>
              </a:tr>
              <a:tr h="197042">
                <a:tc>
                  <a:txBody>
                    <a:bodyPr/>
                    <a:lstStyle/>
                    <a:p>
                      <a:pPr marL="0" algn="l" defTabSz="914400" rtl="0" eaLnBrk="1" fontAlgn="ctr" latinLnBrk="0" hangingPunct="1"/>
                      <a:r>
                        <a:rPr lang="en-US" sz="1100" b="1" u="none" strike="noStrike" kern="1200" dirty="0">
                          <a:solidFill>
                            <a:schemeClr val="tx1"/>
                          </a:solidFill>
                          <a:effectLst/>
                          <a:latin typeface="+mn-lt"/>
                          <a:ea typeface="+mn-ea"/>
                          <a:cs typeface="+mn-cs"/>
                        </a:rPr>
                        <a:t>WTP (103.20 MLD)</a:t>
                      </a:r>
                    </a:p>
                  </a:txBody>
                  <a:tcPr anchor="ctr"/>
                </a:tc>
                <a:tc>
                  <a:txBody>
                    <a:bodyPr/>
                    <a:lstStyle/>
                    <a:p>
                      <a:pPr algn="ctr" rtl="0" fontAlgn="ctr"/>
                      <a:r>
                        <a:rPr lang="en-IN" sz="1100" b="0" u="none" strike="noStrike" kern="1200" dirty="0">
                          <a:solidFill>
                            <a:schemeClr val="tx1"/>
                          </a:solidFill>
                          <a:effectLst/>
                          <a:latin typeface="+mn-lt"/>
                          <a:ea typeface="+mn-ea"/>
                          <a:cs typeface="+mn-cs"/>
                        </a:rPr>
                        <a:t>1 nos.</a:t>
                      </a:r>
                    </a:p>
                  </a:txBody>
                  <a:tcPr marL="9525" marR="9525" marT="9525" marB="0" anchor="ctr"/>
                </a:tc>
                <a:tc>
                  <a:txBody>
                    <a:bodyPr/>
                    <a:lstStyle/>
                    <a:p>
                      <a:pPr algn="ctr" rtl="0" fontAlgn="ctr"/>
                      <a:r>
                        <a:rPr lang="en-IN" sz="1100" b="0" u="none" strike="noStrike" kern="1200" dirty="0">
                          <a:solidFill>
                            <a:schemeClr val="tx1"/>
                          </a:solidFill>
                          <a:effectLst/>
                          <a:latin typeface="+mn-lt"/>
                          <a:ea typeface="+mn-ea"/>
                          <a:cs typeface="+mn-cs"/>
                        </a:rPr>
                        <a:t>45.30%</a:t>
                      </a:r>
                    </a:p>
                  </a:txBody>
                  <a:tcPr marL="9525" marR="9525" marT="9525" marB="0" anchor="ctr"/>
                </a:tc>
                <a:extLst>
                  <a:ext uri="{0D108BD9-81ED-4DB2-BD59-A6C34878D82A}">
                    <a16:rowId xmlns:a16="http://schemas.microsoft.com/office/drawing/2014/main" val="1908704079"/>
                  </a:ext>
                </a:extLst>
              </a:tr>
              <a:tr h="197042">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CWPM</a:t>
                      </a:r>
                    </a:p>
                  </a:txBody>
                  <a:tcPr anchor="ctr"/>
                </a:tc>
                <a:tc>
                  <a:txBody>
                    <a:bodyPr/>
                    <a:lstStyle/>
                    <a:p>
                      <a:pPr algn="ctr" rtl="0" fontAlgn="ctr"/>
                      <a:r>
                        <a:rPr lang="en-IN" sz="1100" b="0" u="none" strike="noStrike" kern="1200" dirty="0">
                          <a:solidFill>
                            <a:schemeClr val="tx1"/>
                          </a:solidFill>
                          <a:effectLst/>
                          <a:latin typeface="+mn-lt"/>
                          <a:ea typeface="+mn-ea"/>
                          <a:cs typeface="+mn-cs"/>
                        </a:rPr>
                        <a:t>1205 km</a:t>
                      </a:r>
                    </a:p>
                  </a:txBody>
                  <a:tcPr marL="9525" marR="9525" marT="9525" marB="0" anchor="ctr"/>
                </a:tc>
                <a:tc>
                  <a:txBody>
                    <a:bodyPr/>
                    <a:lstStyle/>
                    <a:p>
                      <a:pPr algn="ctr" rtl="0" fontAlgn="ctr"/>
                      <a:r>
                        <a:rPr lang="en-IN" sz="1100" b="0" u="none" strike="noStrike" kern="1200" dirty="0">
                          <a:solidFill>
                            <a:schemeClr val="tx1"/>
                          </a:solidFill>
                          <a:effectLst/>
                          <a:latin typeface="+mn-lt"/>
                          <a:ea typeface="+mn-ea"/>
                          <a:cs typeface="+mn-cs"/>
                        </a:rPr>
                        <a:t>86.40%</a:t>
                      </a:r>
                    </a:p>
                  </a:txBody>
                  <a:tcPr marL="9525" marR="9525" marT="9525" marB="0" anchor="ctr"/>
                </a:tc>
                <a:extLst>
                  <a:ext uri="{0D108BD9-81ED-4DB2-BD59-A6C34878D82A}">
                    <a16:rowId xmlns:a16="http://schemas.microsoft.com/office/drawing/2014/main" val="621565111"/>
                  </a:ext>
                </a:extLst>
              </a:tr>
              <a:tr h="197042">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OHSR's</a:t>
                      </a:r>
                    </a:p>
                  </a:txBody>
                  <a:tcPr anchor="ctr"/>
                </a:tc>
                <a:tc>
                  <a:txBody>
                    <a:bodyPr/>
                    <a:lstStyle/>
                    <a:p>
                      <a:pPr algn="ctr" rtl="0" fontAlgn="ctr"/>
                      <a:r>
                        <a:rPr lang="en-IN" sz="1100" b="0" u="none" strike="noStrike" kern="1200" dirty="0">
                          <a:solidFill>
                            <a:schemeClr val="tx1"/>
                          </a:solidFill>
                          <a:effectLst/>
                          <a:latin typeface="+mn-lt"/>
                          <a:ea typeface="+mn-ea"/>
                          <a:cs typeface="+mn-cs"/>
                        </a:rPr>
                        <a:t>192 nos.</a:t>
                      </a:r>
                    </a:p>
                  </a:txBody>
                  <a:tcPr marL="9525" marR="9525" marT="9525" marB="0" anchor="ctr"/>
                </a:tc>
                <a:tc>
                  <a:txBody>
                    <a:bodyPr/>
                    <a:lstStyle/>
                    <a:p>
                      <a:pPr algn="ctr" rtl="0" fontAlgn="ctr"/>
                      <a:r>
                        <a:rPr lang="en-IN" sz="1100" b="0" u="none" strike="noStrike" kern="1200" dirty="0">
                          <a:solidFill>
                            <a:schemeClr val="tx1"/>
                          </a:solidFill>
                          <a:effectLst/>
                          <a:latin typeface="+mn-lt"/>
                          <a:ea typeface="+mn-ea"/>
                          <a:cs typeface="+mn-cs"/>
                        </a:rPr>
                        <a:t>19.79%</a:t>
                      </a:r>
                    </a:p>
                  </a:txBody>
                  <a:tcPr marL="9525" marR="9525" marT="9525" marB="0" anchor="ctr"/>
                </a:tc>
                <a:extLst>
                  <a:ext uri="{0D108BD9-81ED-4DB2-BD59-A6C34878D82A}">
                    <a16:rowId xmlns:a16="http://schemas.microsoft.com/office/drawing/2014/main" val="523828553"/>
                  </a:ext>
                </a:extLst>
              </a:tr>
              <a:tr h="19704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Distribution</a:t>
                      </a:r>
                      <a:endParaRPr lang="en-IN" sz="1100" b="1" u="none" strike="noStrike" kern="1200" dirty="0">
                        <a:solidFill>
                          <a:schemeClr val="tx1"/>
                        </a:solidFill>
                        <a:effectLst/>
                        <a:latin typeface="+mn-lt"/>
                        <a:ea typeface="+mn-ea"/>
                        <a:cs typeface="+mn-cs"/>
                      </a:endParaRPr>
                    </a:p>
                  </a:txBody>
                  <a:tcPr/>
                </a:tc>
                <a:tc>
                  <a:txBody>
                    <a:bodyPr/>
                    <a:lstStyle/>
                    <a:p>
                      <a:pPr algn="ctr" rtl="0" fontAlgn="ctr"/>
                      <a:r>
                        <a:rPr lang="en-IN" sz="1100" b="0" u="none" strike="noStrike" kern="1200" dirty="0">
                          <a:solidFill>
                            <a:schemeClr val="tx1"/>
                          </a:solidFill>
                          <a:effectLst/>
                          <a:latin typeface="+mn-lt"/>
                          <a:ea typeface="+mn-ea"/>
                          <a:cs typeface="+mn-cs"/>
                        </a:rPr>
                        <a:t>1307 km</a:t>
                      </a:r>
                    </a:p>
                  </a:txBody>
                  <a:tcPr marL="9525" marR="9525" marT="9525" marB="0" anchor="ctr"/>
                </a:tc>
                <a:tc>
                  <a:txBody>
                    <a:bodyPr/>
                    <a:lstStyle/>
                    <a:p>
                      <a:pPr algn="ctr" rtl="0" fontAlgn="ctr"/>
                      <a:r>
                        <a:rPr lang="en-IN" sz="1100" b="0" u="none" strike="noStrike" kern="1200" dirty="0">
                          <a:solidFill>
                            <a:schemeClr val="tx1"/>
                          </a:solidFill>
                          <a:effectLst/>
                          <a:latin typeface="+mn-lt"/>
                          <a:ea typeface="+mn-ea"/>
                          <a:cs typeface="+mn-cs"/>
                        </a:rPr>
                        <a:t>67.96%</a:t>
                      </a:r>
                    </a:p>
                  </a:txBody>
                  <a:tcPr marL="9525" marR="9525" marT="9525" marB="0" anchor="ctr"/>
                </a:tc>
                <a:extLst>
                  <a:ext uri="{0D108BD9-81ED-4DB2-BD59-A6C34878D82A}">
                    <a16:rowId xmlns:a16="http://schemas.microsoft.com/office/drawing/2014/main" val="265257824"/>
                  </a:ext>
                </a:extLst>
              </a:tr>
              <a:tr h="19704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Road Restoration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45.63 km</a:t>
                      </a:r>
                    </a:p>
                  </a:txBody>
                  <a:tcPr anchor="ctr"/>
                </a:tc>
                <a:tc>
                  <a:txBody>
                    <a:bodyPr/>
                    <a:lstStyle/>
                    <a:p>
                      <a:pPr marL="0" algn="ctr" defTabSz="914400" rtl="0" eaLnBrk="1" fontAlgn="ctr" latinLnBrk="0" hangingPunct="1"/>
                      <a:r>
                        <a:rPr lang="en-IN" sz="1100" b="0" u="none" strike="noStrike" kern="1200" dirty="0">
                          <a:solidFill>
                            <a:schemeClr val="tx1"/>
                          </a:solidFill>
                          <a:effectLst/>
                          <a:latin typeface="+mn-lt"/>
                          <a:ea typeface="+mn-ea"/>
                          <a:cs typeface="+mn-cs"/>
                        </a:rPr>
                        <a:t>42.65%</a:t>
                      </a:r>
                    </a:p>
                  </a:txBody>
                  <a:tcPr anchor="ctr"/>
                </a:tc>
                <a:extLst>
                  <a:ext uri="{0D108BD9-81ED-4DB2-BD59-A6C34878D82A}">
                    <a16:rowId xmlns:a16="http://schemas.microsoft.com/office/drawing/2014/main" val="1718454194"/>
                  </a:ext>
                </a:extLst>
              </a:tr>
              <a:tr h="197042">
                <a:tc>
                  <a:txBody>
                    <a:bodyPr/>
                    <a:lstStyle/>
                    <a:p>
                      <a:r>
                        <a:rPr lang="en-IN" sz="1100" b="1" dirty="0"/>
                        <a:t>HGJ</a:t>
                      </a:r>
                    </a:p>
                  </a:txBody>
                  <a:tcPr/>
                </a:tc>
                <a:tc>
                  <a:txBody>
                    <a:bodyPr/>
                    <a:lstStyle/>
                    <a:p>
                      <a:pPr marL="0" algn="ctr" defTabSz="914400" rtl="0" eaLnBrk="1" latinLnBrk="0" hangingPunct="1"/>
                      <a:r>
                        <a:rPr lang="en-IN" sz="1100" b="0" kern="1200" dirty="0">
                          <a:solidFill>
                            <a:schemeClr val="tx1"/>
                          </a:solidFill>
                          <a:latin typeface="+mn-lt"/>
                          <a:ea typeface="+mn-ea"/>
                          <a:cs typeface="+mn-cs"/>
                        </a:rPr>
                        <a:t>-</a:t>
                      </a:r>
                    </a:p>
                  </a:txBody>
                  <a:tcPr/>
                </a:tc>
                <a:tc>
                  <a:txBody>
                    <a:bodyPr/>
                    <a:lstStyle/>
                    <a:p>
                      <a:pPr marL="0" algn="ctr" defTabSz="914400" rtl="0" eaLnBrk="1" latinLnBrk="0" hangingPunct="1"/>
                      <a:r>
                        <a:rPr lang="en-IN" sz="1100" b="0" kern="1200" dirty="0">
                          <a:solidFill>
                            <a:schemeClr val="tx1"/>
                          </a:solidFill>
                          <a:latin typeface="+mn-lt"/>
                          <a:ea typeface="+mn-ea"/>
                          <a:cs typeface="+mn-cs"/>
                        </a:rPr>
                        <a:t>-</a:t>
                      </a:r>
                    </a:p>
                  </a:txBody>
                  <a:tcPr/>
                </a:tc>
                <a:extLst>
                  <a:ext uri="{0D108BD9-81ED-4DB2-BD59-A6C34878D82A}">
                    <a16:rowId xmlns:a16="http://schemas.microsoft.com/office/drawing/2014/main" val="1625300853"/>
                  </a:ext>
                </a:extLst>
              </a:tr>
              <a:tr h="19704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Water Supply Started Villages : </a:t>
                      </a:r>
                      <a:r>
                        <a:rPr lang="en-IN" sz="1100" b="0" dirty="0"/>
                        <a:t>NIL</a:t>
                      </a:r>
                    </a:p>
                  </a:txBody>
                  <a:tcPr/>
                </a:tc>
                <a:tc hMerge="1">
                  <a:txBody>
                    <a:bodyPr/>
                    <a:lstStyle/>
                    <a:p>
                      <a:endParaRPr lang="en-IN" sz="1100" b="1" dirty="0"/>
                    </a:p>
                  </a:txBody>
                  <a:tcPr/>
                </a:tc>
                <a:tc hMerge="1">
                  <a:txBody>
                    <a:bodyPr/>
                    <a:lstStyle/>
                    <a:p>
                      <a:endParaRPr lang="en-IN" sz="1100" b="1" dirty="0"/>
                    </a:p>
                  </a:txBody>
                  <a:tcPr/>
                </a:tc>
                <a:extLst>
                  <a:ext uri="{0D108BD9-81ED-4DB2-BD59-A6C34878D82A}">
                    <a16:rowId xmlns:a16="http://schemas.microsoft.com/office/drawing/2014/main" val="3538155975"/>
                  </a:ext>
                </a:extLst>
              </a:tr>
            </a:tbl>
          </a:graphicData>
        </a:graphic>
      </p:graphicFrame>
      <p:sp>
        <p:nvSpPr>
          <p:cNvPr id="6" name="Rectangle: Rounded Corners 5">
            <a:hlinkClick r:id="rId3" action="ppaction://hlinksldjump"/>
            <a:extLst>
              <a:ext uri="{FF2B5EF4-FFF2-40B4-BE49-F238E27FC236}">
                <a16:creationId xmlns:a16="http://schemas.microsoft.com/office/drawing/2014/main" id="{BC7421B7-38A7-AD05-F630-8ABE66EB5588}"/>
              </a:ext>
            </a:extLst>
          </p:cNvPr>
          <p:cNvSpPr/>
          <p:nvPr/>
        </p:nvSpPr>
        <p:spPr>
          <a:xfrm>
            <a:off x="10122195" y="6495443"/>
            <a:ext cx="765119" cy="243244"/>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Details</a:t>
            </a:r>
            <a:endParaRPr lang="en-IN" dirty="0"/>
          </a:p>
        </p:txBody>
      </p:sp>
      <p:sp>
        <p:nvSpPr>
          <p:cNvPr id="7" name="Rectangle: Rounded Corners 6">
            <a:hlinkClick r:id="rId4" action="ppaction://hlinksldjump"/>
            <a:extLst>
              <a:ext uri="{FF2B5EF4-FFF2-40B4-BE49-F238E27FC236}">
                <a16:creationId xmlns:a16="http://schemas.microsoft.com/office/drawing/2014/main" id="{F2D8ECFC-3DAF-B6B4-C7F0-680072192D1C}"/>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2234834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26</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Narmada River Part B (Upper Narmada) MVS : Photograph</a:t>
            </a:r>
          </a:p>
        </p:txBody>
      </p:sp>
      <p:pic>
        <p:nvPicPr>
          <p:cNvPr id="6" name="Picture 5">
            <a:extLst>
              <a:ext uri="{FF2B5EF4-FFF2-40B4-BE49-F238E27FC236}">
                <a16:creationId xmlns:a16="http://schemas.microsoft.com/office/drawing/2014/main" id="{59C21681-193D-FF28-0FF0-0764306A53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127" y="818115"/>
            <a:ext cx="4460217" cy="5437482"/>
          </a:xfrm>
          <a:prstGeom prst="rect">
            <a:avLst/>
          </a:prstGeom>
        </p:spPr>
      </p:pic>
      <p:sp>
        <p:nvSpPr>
          <p:cNvPr id="7" name="TextBox 6">
            <a:extLst>
              <a:ext uri="{FF2B5EF4-FFF2-40B4-BE49-F238E27FC236}">
                <a16:creationId xmlns:a16="http://schemas.microsoft.com/office/drawing/2014/main" id="{DB822DA1-67E0-6BC0-AFB1-9838E3BCC76C}"/>
              </a:ext>
            </a:extLst>
          </p:cNvPr>
          <p:cNvSpPr txBox="1"/>
          <p:nvPr/>
        </p:nvSpPr>
        <p:spPr>
          <a:xfrm>
            <a:off x="2105025" y="6298338"/>
            <a:ext cx="2114551" cy="461665"/>
          </a:xfrm>
          <a:prstGeom prst="rect">
            <a:avLst/>
          </a:prstGeom>
          <a:noFill/>
        </p:spPr>
        <p:txBody>
          <a:bodyPr wrap="square">
            <a:spAutoFit/>
          </a:bodyPr>
          <a:lstStyle/>
          <a:p>
            <a:pPr algn="ctr"/>
            <a:r>
              <a:rPr lang="en-US" sz="2400" b="1" dirty="0">
                <a:solidFill>
                  <a:schemeClr val="tx1"/>
                </a:solidFill>
                <a:latin typeface="Times New Roman" panose="02020603050405020304" pitchFamily="18" charset="0"/>
                <a:cs typeface="Times New Roman" panose="02020603050405020304" pitchFamily="18" charset="0"/>
              </a:rPr>
              <a:t>Intake well</a:t>
            </a:r>
            <a:endParaRPr lang="en-US" sz="2400" b="1" dirty="0"/>
          </a:p>
        </p:txBody>
      </p:sp>
      <p:pic>
        <p:nvPicPr>
          <p:cNvPr id="8" name="Picture 7">
            <a:extLst>
              <a:ext uri="{FF2B5EF4-FFF2-40B4-BE49-F238E27FC236}">
                <a16:creationId xmlns:a16="http://schemas.microsoft.com/office/drawing/2014/main" id="{52D85BB3-4EB1-8872-1E47-DC8A20A273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8040" y="818114"/>
            <a:ext cx="4460216" cy="5425691"/>
          </a:xfrm>
          <a:prstGeom prst="rect">
            <a:avLst/>
          </a:prstGeom>
        </p:spPr>
      </p:pic>
      <p:sp>
        <p:nvSpPr>
          <p:cNvPr id="9" name="TextBox 8">
            <a:extLst>
              <a:ext uri="{FF2B5EF4-FFF2-40B4-BE49-F238E27FC236}">
                <a16:creationId xmlns:a16="http://schemas.microsoft.com/office/drawing/2014/main" id="{9034E351-703D-87FF-9D71-F49C7AC09CCB}"/>
              </a:ext>
            </a:extLst>
          </p:cNvPr>
          <p:cNvSpPr txBox="1"/>
          <p:nvPr/>
        </p:nvSpPr>
        <p:spPr>
          <a:xfrm>
            <a:off x="6443372" y="6259810"/>
            <a:ext cx="4109552" cy="461665"/>
          </a:xfrm>
          <a:prstGeom prst="rect">
            <a:avLst/>
          </a:prstGeom>
          <a:noFill/>
        </p:spPr>
        <p:txBody>
          <a:bodyPr wrap="square">
            <a:spAutoFit/>
          </a:bodyPr>
          <a:lstStyle/>
          <a:p>
            <a:pPr algn="ctr"/>
            <a:r>
              <a:rPr lang="nn-NO" sz="2400" b="1" dirty="0">
                <a:solidFill>
                  <a:schemeClr val="tx1"/>
                </a:solidFill>
                <a:latin typeface="Times New Roman" panose="02020603050405020304" pitchFamily="18" charset="0"/>
                <a:cs typeface="Times New Roman" panose="02020603050405020304" pitchFamily="18" charset="0"/>
              </a:rPr>
              <a:t>PST and PST Sludge sump</a:t>
            </a:r>
          </a:p>
        </p:txBody>
      </p:sp>
      <p:sp>
        <p:nvSpPr>
          <p:cNvPr id="3" name="Rectangle: Rounded Corners 2">
            <a:hlinkClick r:id="rId4" action="ppaction://hlinksldjump"/>
            <a:extLst>
              <a:ext uri="{FF2B5EF4-FFF2-40B4-BE49-F238E27FC236}">
                <a16:creationId xmlns:a16="http://schemas.microsoft.com/office/drawing/2014/main" id="{FC2E7446-4B52-7B69-4222-996907B6C618}"/>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35992060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27</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err="1">
                <a:latin typeface="+mn-lt"/>
                <a:cs typeface="Kokila"/>
              </a:rPr>
              <a:t>Baagh</a:t>
            </a:r>
            <a:r>
              <a:rPr lang="en-IN" sz="3600" b="1" dirty="0">
                <a:latin typeface="+mn-lt"/>
                <a:cs typeface="Kokila"/>
              </a:rPr>
              <a:t> MVS : Map</a:t>
            </a:r>
          </a:p>
        </p:txBody>
      </p:sp>
      <p:pic>
        <p:nvPicPr>
          <p:cNvPr id="6" name="Picture 5">
            <a:extLst>
              <a:ext uri="{FF2B5EF4-FFF2-40B4-BE49-F238E27FC236}">
                <a16:creationId xmlns:a16="http://schemas.microsoft.com/office/drawing/2014/main" id="{D4C920FB-B0EF-0C42-8E5C-00F25738ED2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569" y="808054"/>
            <a:ext cx="8029580" cy="5772252"/>
          </a:xfrm>
          <a:prstGeom prst="rect">
            <a:avLst/>
          </a:prstGeom>
        </p:spPr>
      </p:pic>
      <p:graphicFrame>
        <p:nvGraphicFramePr>
          <p:cNvPr id="3" name="Table 2">
            <a:extLst>
              <a:ext uri="{FF2B5EF4-FFF2-40B4-BE49-F238E27FC236}">
                <a16:creationId xmlns:a16="http://schemas.microsoft.com/office/drawing/2014/main" id="{4C04F9AA-DF80-C891-266D-B476B1F885A2}"/>
              </a:ext>
            </a:extLst>
          </p:cNvPr>
          <p:cNvGraphicFramePr>
            <a:graphicFrameLocks noGrp="1"/>
          </p:cNvGraphicFramePr>
          <p:nvPr/>
        </p:nvGraphicFramePr>
        <p:xfrm>
          <a:off x="8235043" y="833460"/>
          <a:ext cx="3589095" cy="5522882"/>
        </p:xfrm>
        <a:graphic>
          <a:graphicData uri="http://schemas.openxmlformats.org/drawingml/2006/table">
            <a:tbl>
              <a:tblPr firstRow="1" bandRow="1">
                <a:tableStyleId>{5940675A-B579-460E-94D1-54222C63F5DA}</a:tableStyleId>
              </a:tblPr>
              <a:tblGrid>
                <a:gridCol w="1802570">
                  <a:extLst>
                    <a:ext uri="{9D8B030D-6E8A-4147-A177-3AD203B41FA5}">
                      <a16:colId xmlns:a16="http://schemas.microsoft.com/office/drawing/2014/main" val="3451243746"/>
                    </a:ext>
                  </a:extLst>
                </a:gridCol>
                <a:gridCol w="824828">
                  <a:extLst>
                    <a:ext uri="{9D8B030D-6E8A-4147-A177-3AD203B41FA5}">
                      <a16:colId xmlns:a16="http://schemas.microsoft.com/office/drawing/2014/main" val="12277974"/>
                    </a:ext>
                  </a:extLst>
                </a:gridCol>
                <a:gridCol w="961697">
                  <a:extLst>
                    <a:ext uri="{9D8B030D-6E8A-4147-A177-3AD203B41FA5}">
                      <a16:colId xmlns:a16="http://schemas.microsoft.com/office/drawing/2014/main" val="3783090806"/>
                    </a:ext>
                  </a:extLst>
                </a:gridCol>
              </a:tblGrid>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kern="1200" dirty="0">
                          <a:solidFill>
                            <a:schemeClr val="dk1"/>
                          </a:solidFill>
                          <a:latin typeface="+mn-lt"/>
                          <a:ea typeface="+mn-ea"/>
                          <a:cs typeface="+mn-cs"/>
                        </a:rPr>
                        <a:t>Contractor:</a:t>
                      </a:r>
                      <a:r>
                        <a:rPr lang="fr-FR" sz="1100" kern="1200" dirty="0">
                          <a:solidFill>
                            <a:schemeClr val="dk1"/>
                          </a:solidFill>
                          <a:latin typeface="+mn-lt"/>
                          <a:ea typeface="+mn-ea"/>
                          <a:cs typeface="+mn-cs"/>
                        </a:rPr>
                        <a:t> </a:t>
                      </a:r>
                      <a:r>
                        <a:rPr lang="en-US" sz="1100" kern="1200" dirty="0">
                          <a:solidFill>
                            <a:schemeClr val="dk1"/>
                          </a:solidFill>
                          <a:latin typeface="+mn-lt"/>
                          <a:ea typeface="+mn-ea"/>
                          <a:cs typeface="+mn-cs"/>
                        </a:rPr>
                        <a:t>Keshav Krupa Construction Pvt. Ltd., Surat</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35599822"/>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Schedule Start Date :  </a:t>
                      </a:r>
                      <a:r>
                        <a:rPr lang="en-IN" sz="1100" b="0" kern="1200" dirty="0">
                          <a:solidFill>
                            <a:schemeClr val="tx1"/>
                          </a:solidFill>
                          <a:latin typeface="+mn-lt"/>
                          <a:ea typeface="+mn-ea"/>
                          <a:cs typeface="+mn-cs"/>
                        </a:rPr>
                        <a:t>06-04-2024</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734496763"/>
                  </a:ext>
                </a:extLst>
              </a:tr>
              <a:tr h="267490">
                <a:tc gridSpan="3">
                  <a:txBody>
                    <a:bodyPr/>
                    <a:lstStyle/>
                    <a:p>
                      <a:pPr marL="0" algn="l" defTabSz="914400" rtl="0" eaLnBrk="1" fontAlgn="ctr" latinLnBrk="0" hangingPunct="1"/>
                      <a:r>
                        <a:rPr lang="en-IN" sz="1100" b="1" kern="1200" dirty="0">
                          <a:solidFill>
                            <a:schemeClr val="tx1"/>
                          </a:solidFill>
                          <a:latin typeface="+mn-lt"/>
                          <a:ea typeface="+mn-ea"/>
                          <a:cs typeface="+mn-cs"/>
                        </a:rPr>
                        <a:t>Scheduled Completion Date : </a:t>
                      </a:r>
                      <a:r>
                        <a:rPr lang="en-IN" sz="1100" b="0" kern="1200" dirty="0">
                          <a:solidFill>
                            <a:schemeClr val="tx1"/>
                          </a:solidFill>
                          <a:latin typeface="+mn-lt"/>
                          <a:ea typeface="+mn-ea"/>
                          <a:cs typeface="+mn-cs"/>
                        </a:rPr>
                        <a:t>06-04-2025</a:t>
                      </a:r>
                      <a:endParaRPr lang="en-IN" sz="1100" b="1" kern="1200" dirty="0">
                        <a:solidFill>
                          <a:schemeClr val="tx1"/>
                        </a:solidFill>
                        <a:latin typeface="+mn-lt"/>
                        <a:ea typeface="+mn-ea"/>
                        <a:cs typeface="+mn-cs"/>
                      </a:endParaRP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726565193"/>
                  </a:ext>
                </a:extLst>
              </a:tr>
              <a:tr h="267490">
                <a:tc grid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Expected Date of Completion :  </a:t>
                      </a:r>
                      <a:r>
                        <a:rPr lang="en-IN" sz="1100" b="0" kern="1200" dirty="0">
                          <a:solidFill>
                            <a:schemeClr val="tx1"/>
                          </a:solidFill>
                          <a:latin typeface="+mn-lt"/>
                          <a:ea typeface="+mn-ea"/>
                          <a:cs typeface="+mn-cs"/>
                        </a:rPr>
                        <a:t>04-10-2025</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225361431"/>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AA Cost (Rs Cr) :  </a:t>
                      </a:r>
                      <a:r>
                        <a:rPr lang="en-IN" sz="1100" dirty="0"/>
                        <a:t>69.32</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915118712"/>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Agreement Cost (Rs Cr) : </a:t>
                      </a:r>
                      <a:r>
                        <a:rPr lang="en-IN" sz="1100" b="0" dirty="0"/>
                        <a:t>60.61</a:t>
                      </a:r>
                    </a:p>
                  </a:txBody>
                  <a:tcPr/>
                </a:tc>
                <a:tc hMerge="1">
                  <a:txBody>
                    <a:bodyPr/>
                    <a:lstStyle/>
                    <a:p>
                      <a:endParaRPr lang="en-IN"/>
                    </a:p>
                  </a:txBody>
                  <a:tcPr/>
                </a:tc>
                <a:tc hMerge="1">
                  <a:txBody>
                    <a:bodyPr/>
                    <a:lstStyle/>
                    <a:p>
                      <a:endParaRPr lang="en-US"/>
                    </a:p>
                  </a:txBody>
                  <a:tcPr/>
                </a:tc>
                <a:extLst>
                  <a:ext uri="{0D108BD9-81ED-4DB2-BD59-A6C34878D82A}">
                    <a16:rowId xmlns:a16="http://schemas.microsoft.com/office/drawing/2014/main" val="398530887"/>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Blocks: </a:t>
                      </a:r>
                      <a:r>
                        <a:rPr lang="sv-SE" sz="1100" b="0" kern="1200" dirty="0">
                          <a:solidFill>
                            <a:schemeClr val="tx1"/>
                          </a:solidFill>
                          <a:latin typeface="+mn-lt"/>
                          <a:ea typeface="+mn-ea"/>
                          <a:cs typeface="+mn-cs"/>
                        </a:rPr>
                        <a:t>Bagh (26), Kukshi (3)</a:t>
                      </a:r>
                      <a:r>
                        <a:rPr lang="en-IN" sz="1100" b="0" kern="1200" dirty="0">
                          <a:solidFill>
                            <a:schemeClr val="tx1"/>
                          </a:solidFill>
                          <a:latin typeface="+mn-lt"/>
                          <a:ea typeface="+mn-ea"/>
                          <a:cs typeface="+mn-cs"/>
                        </a:rPr>
                        <a:t> </a:t>
                      </a:r>
                      <a:r>
                        <a:rPr lang="en-IN" sz="1100" b="1" kern="1200" dirty="0">
                          <a:solidFill>
                            <a:schemeClr val="tx1"/>
                          </a:solidFill>
                          <a:latin typeface="+mn-lt"/>
                          <a:ea typeface="+mn-ea"/>
                          <a:cs typeface="+mn-cs"/>
                        </a:rPr>
                        <a:t>Total: 29</a:t>
                      </a:r>
                      <a:endParaRPr lang="en-IN" sz="1100" b="1" dirty="0"/>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36245228"/>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Physical Progress :  </a:t>
                      </a:r>
                      <a:r>
                        <a:rPr lang="en-IN" sz="1100" b="0" kern="1200" dirty="0">
                          <a:solidFill>
                            <a:schemeClr val="dk1"/>
                          </a:solidFill>
                          <a:latin typeface="+mn-lt"/>
                          <a:ea typeface="+mn-ea"/>
                          <a:cs typeface="+mn-cs"/>
                        </a:rPr>
                        <a:t>99.72</a:t>
                      </a:r>
                      <a:r>
                        <a:rPr lang="en-IN" sz="1100" dirty="0"/>
                        <a:t>%</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448996849"/>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Financial Progress :  </a:t>
                      </a:r>
                      <a:r>
                        <a:rPr lang="en-IN" sz="1100" kern="1200" dirty="0">
                          <a:solidFill>
                            <a:schemeClr val="dk1"/>
                          </a:solidFill>
                          <a:latin typeface="+mn-lt"/>
                          <a:ea typeface="+mn-ea"/>
                          <a:cs typeface="+mn-cs"/>
                        </a:rPr>
                        <a:t>91.29%</a:t>
                      </a:r>
                      <a:endParaRPr lang="en-IN" sz="1100" dirty="0"/>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56536288"/>
                  </a:ext>
                </a:extLst>
              </a:tr>
              <a:tr h="267490">
                <a:tc>
                  <a:txBody>
                    <a:bodyPr/>
                    <a:lstStyle/>
                    <a:p>
                      <a:pPr algn="ctr"/>
                      <a:r>
                        <a:rPr lang="en-IN" sz="1100" b="1" dirty="0"/>
                        <a:t>Component</a:t>
                      </a:r>
                    </a:p>
                  </a:txBody>
                  <a:tcPr anchor="ctr">
                    <a:solidFill>
                      <a:schemeClr val="bg1">
                        <a:lumMod val="85000"/>
                      </a:schemeClr>
                    </a:solidFill>
                  </a:tcPr>
                </a:tc>
                <a:tc>
                  <a:txBody>
                    <a:bodyPr/>
                    <a:lstStyle/>
                    <a:p>
                      <a:pPr algn="ctr"/>
                      <a:r>
                        <a:rPr lang="en-IN" sz="1100" b="1" dirty="0"/>
                        <a:t>Approved</a:t>
                      </a:r>
                    </a:p>
                  </a:txBody>
                  <a:tcPr anchor="ctr">
                    <a:solidFill>
                      <a:schemeClr val="bg1">
                        <a:lumMod val="85000"/>
                      </a:schemeClr>
                    </a:solidFill>
                  </a:tcPr>
                </a:tc>
                <a:tc>
                  <a:txBody>
                    <a:bodyPr/>
                    <a:lstStyle/>
                    <a:p>
                      <a:pPr algn="ctr"/>
                      <a:r>
                        <a:rPr lang="en-IN" sz="1100" b="1" dirty="0"/>
                        <a:t>Executed</a:t>
                      </a:r>
                    </a:p>
                  </a:txBody>
                  <a:tcPr anchor="ctr">
                    <a:solidFill>
                      <a:schemeClr val="bg1">
                        <a:lumMod val="85000"/>
                      </a:schemeClr>
                    </a:solidFill>
                  </a:tcPr>
                </a:tc>
                <a:extLst>
                  <a:ext uri="{0D108BD9-81ED-4DB2-BD59-A6C34878D82A}">
                    <a16:rowId xmlns:a16="http://schemas.microsoft.com/office/drawing/2014/main" val="2914998429"/>
                  </a:ext>
                </a:extLst>
              </a:tr>
              <a:tr h="440572">
                <a:tc>
                  <a:txBody>
                    <a:bodyPr/>
                    <a:lstStyle/>
                    <a:p>
                      <a:pPr algn="l" rtl="0" fontAlgn="ctr"/>
                      <a:r>
                        <a:rPr lang="en-IN" sz="1100" b="1" u="none" strike="noStrike" kern="1200" dirty="0">
                          <a:solidFill>
                            <a:schemeClr val="tx1"/>
                          </a:solidFill>
                          <a:effectLst/>
                        </a:rPr>
                        <a:t>Intake Well (7.20 MLD)</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 nos. </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1295441525"/>
                  </a:ext>
                </a:extLst>
              </a:tr>
              <a:tr h="267490">
                <a:tc>
                  <a:txBody>
                    <a:bodyPr/>
                    <a:lstStyle/>
                    <a:p>
                      <a:pPr algn="l" rtl="0" fontAlgn="ctr"/>
                      <a:r>
                        <a:rPr lang="en-IN" sz="1100" b="1" u="none" strike="noStrike" kern="1200" dirty="0">
                          <a:solidFill>
                            <a:schemeClr val="tx1"/>
                          </a:solidFill>
                          <a:effectLst/>
                        </a:rPr>
                        <a:t>RWPM</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0.26 km</a:t>
                      </a:r>
                    </a:p>
                  </a:txBody>
                  <a:tcPr marL="2570" marR="2570" marT="2570" marB="0" anchor="ctr"/>
                </a:tc>
                <a:tc>
                  <a:txBody>
                    <a:bodyPr/>
                    <a:lstStyle/>
                    <a:p>
                      <a:pPr marL="0" algn="ctr" defTabSz="914400" rtl="0" eaLnBrk="1" fontAlgn="ctr" latinLnBrk="0" hangingPunct="1">
                        <a:buNone/>
                      </a:pPr>
                      <a:r>
                        <a:rPr lang="en-IN" sz="1100" b="0" u="none" strike="noStrike" kern="1200">
                          <a:solidFill>
                            <a:schemeClr val="tx1"/>
                          </a:solidFill>
                          <a:effectLst/>
                          <a:latin typeface="+mn-lt"/>
                          <a:ea typeface="+mn-ea"/>
                          <a:cs typeface="+mn-cs"/>
                        </a:rPr>
                        <a:t>100%</a:t>
                      </a:r>
                      <a:endParaRPr lang="en-IN" sz="1100" b="0" u="none" strike="noStrike" kern="1200" dirty="0">
                        <a:solidFill>
                          <a:schemeClr val="tx1"/>
                        </a:solidFill>
                        <a:effectLst/>
                        <a:latin typeface="+mn-lt"/>
                        <a:ea typeface="+mn-ea"/>
                        <a:cs typeface="+mn-cs"/>
                      </a:endParaRPr>
                    </a:p>
                  </a:txBody>
                  <a:tcPr marL="2570" marR="2570" marT="2570" marB="0" anchor="ctr"/>
                </a:tc>
                <a:extLst>
                  <a:ext uri="{0D108BD9-81ED-4DB2-BD59-A6C34878D82A}">
                    <a16:rowId xmlns:a16="http://schemas.microsoft.com/office/drawing/2014/main" val="111711622"/>
                  </a:ext>
                </a:extLst>
              </a:tr>
              <a:tr h="267490">
                <a:tc>
                  <a:txBody>
                    <a:bodyPr/>
                    <a:lstStyle/>
                    <a:p>
                      <a:pPr marL="0" algn="l" defTabSz="914400" rtl="0" eaLnBrk="1" fontAlgn="ctr" latinLnBrk="0" hangingPunct="1"/>
                      <a:r>
                        <a:rPr lang="en-US" sz="1100" b="1" u="none" strike="noStrike" kern="1200" dirty="0">
                          <a:solidFill>
                            <a:schemeClr val="tx1"/>
                          </a:solidFill>
                          <a:effectLst/>
                          <a:latin typeface="+mn-lt"/>
                          <a:ea typeface="+mn-ea"/>
                          <a:cs typeface="+mn-cs"/>
                        </a:rPr>
                        <a:t>WTP (6.00 MLD)</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a:t>
                      </a:r>
                      <a:r>
                        <a:rPr lang="en-IN" sz="1100" b="0" u="none" strike="noStrike" kern="1200" baseline="0" dirty="0">
                          <a:solidFill>
                            <a:schemeClr val="tx1"/>
                          </a:solidFill>
                          <a:effectLst/>
                          <a:latin typeface="+mn-lt"/>
                          <a:ea typeface="+mn-ea"/>
                          <a:cs typeface="+mn-cs"/>
                        </a:rPr>
                        <a:t> nos.</a:t>
                      </a:r>
                      <a:endParaRPr lang="en-IN" sz="1100" b="0" u="none" strike="noStrike" kern="1200" dirty="0">
                        <a:solidFill>
                          <a:schemeClr val="tx1"/>
                        </a:solidFill>
                        <a:effectLst/>
                        <a:latin typeface="+mn-lt"/>
                        <a:ea typeface="+mn-ea"/>
                        <a:cs typeface="+mn-cs"/>
                      </a:endParaRPr>
                    </a:p>
                  </a:txBody>
                  <a:tcPr marL="2570" marR="2570" marT="2570" marB="0" anchor="ctr"/>
                </a:tc>
                <a:tc>
                  <a:txBody>
                    <a:bodyPr/>
                    <a:lstStyle/>
                    <a:p>
                      <a:pPr marL="0" algn="ctr" defTabSz="914400" rtl="0" eaLnBrk="1" fontAlgn="ctr" latinLnBrk="0" hangingPunct="1">
                        <a:buNone/>
                      </a:pPr>
                      <a:r>
                        <a:rPr lang="en-IN" sz="1100" b="0" u="none" strike="noStrike" kern="1200">
                          <a:solidFill>
                            <a:schemeClr val="tx1"/>
                          </a:solidFill>
                          <a:effectLst/>
                          <a:latin typeface="+mn-lt"/>
                          <a:ea typeface="+mn-ea"/>
                          <a:cs typeface="+mn-cs"/>
                        </a:rPr>
                        <a:t>100%</a:t>
                      </a:r>
                      <a:endParaRPr lang="en-IN" sz="1100" b="0" u="none" strike="noStrike" kern="1200" dirty="0">
                        <a:solidFill>
                          <a:schemeClr val="tx1"/>
                        </a:solidFill>
                        <a:effectLst/>
                        <a:latin typeface="+mn-lt"/>
                        <a:ea typeface="+mn-ea"/>
                        <a:cs typeface="+mn-cs"/>
                      </a:endParaRPr>
                    </a:p>
                  </a:txBody>
                  <a:tcPr marL="2570" marR="2570" marT="2570" marB="0" anchor="ctr"/>
                </a:tc>
                <a:extLst>
                  <a:ext uri="{0D108BD9-81ED-4DB2-BD59-A6C34878D82A}">
                    <a16:rowId xmlns:a16="http://schemas.microsoft.com/office/drawing/2014/main" val="1908704079"/>
                  </a:ext>
                </a:extLst>
              </a:tr>
              <a:tr h="267490">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CWPM</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10.55 km</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64.93%</a:t>
                      </a:r>
                    </a:p>
                  </a:txBody>
                  <a:tcPr marL="2570" marR="2570" marT="2570" marB="0" anchor="ctr"/>
                </a:tc>
                <a:extLst>
                  <a:ext uri="{0D108BD9-81ED-4DB2-BD59-A6C34878D82A}">
                    <a16:rowId xmlns:a16="http://schemas.microsoft.com/office/drawing/2014/main" val="621565111"/>
                  </a:ext>
                </a:extLst>
              </a:tr>
              <a:tr h="267490">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CWGM</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44.63 km </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91.71%</a:t>
                      </a:r>
                    </a:p>
                  </a:txBody>
                  <a:tcPr marL="2570" marR="2570" marT="2570" marB="0" anchor="ctr"/>
                </a:tc>
                <a:extLst>
                  <a:ext uri="{0D108BD9-81ED-4DB2-BD59-A6C34878D82A}">
                    <a16:rowId xmlns:a16="http://schemas.microsoft.com/office/drawing/2014/main" val="3200865176"/>
                  </a:ext>
                </a:extLst>
              </a:tr>
              <a:tr h="267490">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OHSR's</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 nos.</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523828553"/>
                  </a:ext>
                </a:extLst>
              </a:tr>
              <a:tr h="26749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Distribution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363.40</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265257824"/>
                  </a:ext>
                </a:extLst>
              </a:tr>
              <a:tr h="26749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Road Restoration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 km</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1718454194"/>
                  </a:ext>
                </a:extLst>
              </a:tr>
              <a:tr h="267490">
                <a:tc>
                  <a:txBody>
                    <a:bodyPr/>
                    <a:lstStyle/>
                    <a:p>
                      <a:r>
                        <a:rPr lang="en-IN" sz="1100" b="1" dirty="0"/>
                        <a:t>HGJ</a:t>
                      </a:r>
                    </a:p>
                  </a:txBody>
                  <a:tcPr/>
                </a:tc>
                <a:tc>
                  <a:txBody>
                    <a:bodyPr/>
                    <a:lstStyle/>
                    <a:p>
                      <a:pPr marL="0" algn="ctr" defTabSz="914400" rtl="0" eaLnBrk="1" latinLnBrk="0" hangingPunct="1"/>
                      <a:endParaRPr lang="en-IN" sz="1100" b="0" kern="1200" dirty="0">
                        <a:solidFill>
                          <a:schemeClr val="tx1"/>
                        </a:solidFill>
                        <a:latin typeface="+mn-lt"/>
                        <a:ea typeface="+mn-ea"/>
                        <a:cs typeface="+mn-cs"/>
                      </a:endParaRPr>
                    </a:p>
                  </a:txBody>
                  <a:tcPr/>
                </a:tc>
                <a:tc>
                  <a:txBody>
                    <a:bodyPr/>
                    <a:lstStyle/>
                    <a:p>
                      <a:pPr marL="0" algn="ctr" defTabSz="914400" rtl="0" eaLnBrk="1" latinLnBrk="0" hangingPunct="1"/>
                      <a:r>
                        <a:rPr lang="en-IN" sz="1100" b="0" kern="1200" dirty="0">
                          <a:solidFill>
                            <a:schemeClr val="tx1"/>
                          </a:solidFill>
                          <a:latin typeface="+mn-lt"/>
                          <a:ea typeface="+mn-ea"/>
                          <a:cs typeface="+mn-cs"/>
                        </a:rPr>
                        <a:t>-</a:t>
                      </a:r>
                    </a:p>
                  </a:txBody>
                  <a:tcPr/>
                </a:tc>
                <a:extLst>
                  <a:ext uri="{0D108BD9-81ED-4DB2-BD59-A6C34878D82A}">
                    <a16:rowId xmlns:a16="http://schemas.microsoft.com/office/drawing/2014/main" val="1625300853"/>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Water Supply Started Villages : </a:t>
                      </a:r>
                      <a:r>
                        <a:rPr lang="en-IN" sz="1100" b="0" dirty="0"/>
                        <a:t>29</a:t>
                      </a:r>
                    </a:p>
                  </a:txBody>
                  <a:tcPr/>
                </a:tc>
                <a:tc hMerge="1">
                  <a:txBody>
                    <a:bodyPr/>
                    <a:lstStyle/>
                    <a:p>
                      <a:endParaRPr lang="en-IN"/>
                    </a:p>
                  </a:txBody>
                  <a:tcPr/>
                </a:tc>
                <a:tc hMerge="1">
                  <a:txBody>
                    <a:bodyPr/>
                    <a:lstStyle/>
                    <a:p>
                      <a:endParaRPr lang="en-IN" sz="1100" b="1" dirty="0"/>
                    </a:p>
                  </a:txBody>
                  <a:tcPr/>
                </a:tc>
                <a:extLst>
                  <a:ext uri="{0D108BD9-81ED-4DB2-BD59-A6C34878D82A}">
                    <a16:rowId xmlns:a16="http://schemas.microsoft.com/office/drawing/2014/main" val="3538155975"/>
                  </a:ext>
                </a:extLst>
              </a:tr>
            </a:tbl>
          </a:graphicData>
        </a:graphic>
      </p:graphicFrame>
      <p:sp>
        <p:nvSpPr>
          <p:cNvPr id="4" name="Rectangle: Rounded Corners 3">
            <a:hlinkClick r:id="rId3" action="ppaction://hlinksldjump"/>
            <a:extLst>
              <a:ext uri="{FF2B5EF4-FFF2-40B4-BE49-F238E27FC236}">
                <a16:creationId xmlns:a16="http://schemas.microsoft.com/office/drawing/2014/main" id="{6D110392-7F9E-287C-88D4-3BFA973A595F}"/>
              </a:ext>
            </a:extLst>
          </p:cNvPr>
          <p:cNvSpPr/>
          <p:nvPr/>
        </p:nvSpPr>
        <p:spPr>
          <a:xfrm>
            <a:off x="10122195" y="6495443"/>
            <a:ext cx="765119" cy="243244"/>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Details</a:t>
            </a:r>
            <a:endParaRPr lang="en-IN" dirty="0"/>
          </a:p>
        </p:txBody>
      </p:sp>
      <p:sp>
        <p:nvSpPr>
          <p:cNvPr id="7" name="Rectangle: Rounded Corners 6">
            <a:hlinkClick r:id="rId4" action="ppaction://hlinksldjump"/>
            <a:extLst>
              <a:ext uri="{FF2B5EF4-FFF2-40B4-BE49-F238E27FC236}">
                <a16:creationId xmlns:a16="http://schemas.microsoft.com/office/drawing/2014/main" id="{E8B44902-2DCC-56ED-00A3-6F7015E6D632}"/>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37554643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28</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err="1">
                <a:latin typeface="+mn-lt"/>
                <a:cs typeface="Kokila"/>
              </a:rPr>
              <a:t>Baagh</a:t>
            </a:r>
            <a:r>
              <a:rPr lang="en-IN" sz="3600" b="1" dirty="0">
                <a:latin typeface="+mn-lt"/>
                <a:cs typeface="Kokila"/>
              </a:rPr>
              <a:t> MVS : Photograph</a:t>
            </a:r>
          </a:p>
        </p:txBody>
      </p:sp>
      <p:pic>
        <p:nvPicPr>
          <p:cNvPr id="4" name="Picture 3">
            <a:extLst>
              <a:ext uri="{FF2B5EF4-FFF2-40B4-BE49-F238E27FC236}">
                <a16:creationId xmlns:a16="http://schemas.microsoft.com/office/drawing/2014/main" id="{3BA9DBDB-B945-EFB0-E70B-02542171CF7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6451" y="957949"/>
            <a:ext cx="4391700" cy="5369524"/>
          </a:xfrm>
          <a:prstGeom prst="rect">
            <a:avLst/>
          </a:prstGeom>
        </p:spPr>
      </p:pic>
      <p:sp>
        <p:nvSpPr>
          <p:cNvPr id="6" name="TextBox 5">
            <a:extLst>
              <a:ext uri="{FF2B5EF4-FFF2-40B4-BE49-F238E27FC236}">
                <a16:creationId xmlns:a16="http://schemas.microsoft.com/office/drawing/2014/main" id="{18A53249-A1CE-0739-B601-00FF18201B38}"/>
              </a:ext>
            </a:extLst>
          </p:cNvPr>
          <p:cNvSpPr txBox="1"/>
          <p:nvPr/>
        </p:nvSpPr>
        <p:spPr>
          <a:xfrm>
            <a:off x="2105025" y="6298338"/>
            <a:ext cx="2114551" cy="461665"/>
          </a:xfrm>
          <a:prstGeom prst="rect">
            <a:avLst/>
          </a:prstGeom>
          <a:noFill/>
        </p:spPr>
        <p:txBody>
          <a:bodyPr wrap="square">
            <a:spAutoFit/>
          </a:bodyPr>
          <a:lstStyle/>
          <a:p>
            <a:pPr algn="ctr"/>
            <a:r>
              <a:rPr lang="en-US" sz="2400" b="1" dirty="0">
                <a:solidFill>
                  <a:schemeClr val="tx1"/>
                </a:solidFill>
                <a:latin typeface="Times New Roman" panose="02020603050405020304" pitchFamily="18" charset="0"/>
                <a:cs typeface="Times New Roman" panose="02020603050405020304" pitchFamily="18" charset="0"/>
              </a:rPr>
              <a:t>Intake well</a:t>
            </a:r>
            <a:endParaRPr lang="en-US" sz="2400" b="1" dirty="0"/>
          </a:p>
        </p:txBody>
      </p:sp>
      <p:sp>
        <p:nvSpPr>
          <p:cNvPr id="7" name="TextBox 6">
            <a:extLst>
              <a:ext uri="{FF2B5EF4-FFF2-40B4-BE49-F238E27FC236}">
                <a16:creationId xmlns:a16="http://schemas.microsoft.com/office/drawing/2014/main" id="{FAA51F9F-506F-F3EE-08BD-E132EF2BA36A}"/>
              </a:ext>
            </a:extLst>
          </p:cNvPr>
          <p:cNvSpPr txBox="1"/>
          <p:nvPr/>
        </p:nvSpPr>
        <p:spPr>
          <a:xfrm>
            <a:off x="8070100" y="6279716"/>
            <a:ext cx="2114551" cy="461665"/>
          </a:xfrm>
          <a:prstGeom prst="rect">
            <a:avLst/>
          </a:prstGeom>
          <a:noFill/>
        </p:spPr>
        <p:txBody>
          <a:bodyPr wrap="square">
            <a:spAutoFit/>
          </a:bodyPr>
          <a:lstStyle/>
          <a:p>
            <a:pPr algn="ctr"/>
            <a:r>
              <a:rPr lang="en-US" sz="2400" b="1" dirty="0">
                <a:latin typeface="Times New Roman" panose="02020603050405020304" pitchFamily="18" charset="0"/>
                <a:cs typeface="Times New Roman" panose="02020603050405020304" pitchFamily="18" charset="0"/>
              </a:rPr>
              <a:t>WTP</a:t>
            </a:r>
            <a:endParaRPr lang="en-US" sz="2400" b="1" dirty="0"/>
          </a:p>
        </p:txBody>
      </p:sp>
      <p:pic>
        <p:nvPicPr>
          <p:cNvPr id="8" name="Picture 2" descr="C:\Users\My\Downloads\WhatsApp Image 2025-08-13 at 4.04.27 PM.jpeg">
            <a:extLst>
              <a:ext uri="{FF2B5EF4-FFF2-40B4-BE49-F238E27FC236}">
                <a16:creationId xmlns:a16="http://schemas.microsoft.com/office/drawing/2014/main" id="{9A027A56-16C5-C654-C26A-AC604B7A5200}"/>
              </a:ext>
            </a:extLst>
          </p:cNvPr>
          <p:cNvPicPr>
            <a:picLocks noChangeAspect="1" noChangeArrowheads="1"/>
          </p:cNvPicPr>
          <p:nvPr/>
        </p:nvPicPr>
        <p:blipFill>
          <a:blip r:embed="rId3" cstate="print"/>
          <a:srcRect/>
          <a:stretch>
            <a:fillRect/>
          </a:stretch>
        </p:blipFill>
        <p:spPr bwMode="auto">
          <a:xfrm>
            <a:off x="6833851" y="923943"/>
            <a:ext cx="4391700" cy="5340125"/>
          </a:xfrm>
          <a:prstGeom prst="rect">
            <a:avLst/>
          </a:prstGeom>
          <a:noFill/>
        </p:spPr>
      </p:pic>
      <p:sp>
        <p:nvSpPr>
          <p:cNvPr id="3" name="Rectangle: Rounded Corners 2">
            <a:hlinkClick r:id="rId4" action="ppaction://hlinksldjump"/>
            <a:extLst>
              <a:ext uri="{FF2B5EF4-FFF2-40B4-BE49-F238E27FC236}">
                <a16:creationId xmlns:a16="http://schemas.microsoft.com/office/drawing/2014/main" id="{007EF3E3-C551-0352-3F13-78F7C1102789}"/>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38537417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C20FDFF-8E84-1750-5A3A-F198CF2C9053}"/>
              </a:ext>
            </a:extLst>
          </p:cNvPr>
          <p:cNvGraphicFramePr>
            <a:graphicFrameLocks noGrp="1"/>
          </p:cNvGraphicFramePr>
          <p:nvPr/>
        </p:nvGraphicFramePr>
        <p:xfrm>
          <a:off x="8235043" y="833460"/>
          <a:ext cx="3745481" cy="5522882"/>
        </p:xfrm>
        <a:graphic>
          <a:graphicData uri="http://schemas.openxmlformats.org/drawingml/2006/table">
            <a:tbl>
              <a:tblPr firstRow="1" bandRow="1">
                <a:tableStyleId>{5940675A-B579-460E-94D1-54222C63F5DA}</a:tableStyleId>
              </a:tblPr>
              <a:tblGrid>
                <a:gridCol w="1886650">
                  <a:extLst>
                    <a:ext uri="{9D8B030D-6E8A-4147-A177-3AD203B41FA5}">
                      <a16:colId xmlns:a16="http://schemas.microsoft.com/office/drawing/2014/main" val="3451243746"/>
                    </a:ext>
                  </a:extLst>
                </a:gridCol>
                <a:gridCol w="992997">
                  <a:extLst>
                    <a:ext uri="{9D8B030D-6E8A-4147-A177-3AD203B41FA5}">
                      <a16:colId xmlns:a16="http://schemas.microsoft.com/office/drawing/2014/main" val="958480211"/>
                    </a:ext>
                  </a:extLst>
                </a:gridCol>
                <a:gridCol w="865834">
                  <a:extLst>
                    <a:ext uri="{9D8B030D-6E8A-4147-A177-3AD203B41FA5}">
                      <a16:colId xmlns:a16="http://schemas.microsoft.com/office/drawing/2014/main" val="3783090806"/>
                    </a:ext>
                  </a:extLst>
                </a:gridCol>
              </a:tblGrid>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kern="1200" dirty="0">
                          <a:solidFill>
                            <a:schemeClr val="dk1"/>
                          </a:solidFill>
                          <a:latin typeface="+mn-lt"/>
                          <a:ea typeface="+mn-ea"/>
                          <a:cs typeface="+mn-cs"/>
                        </a:rPr>
                        <a:t>Contractor:</a:t>
                      </a:r>
                      <a:r>
                        <a:rPr lang="fr-FR" sz="1100" kern="1200" dirty="0">
                          <a:solidFill>
                            <a:schemeClr val="dk1"/>
                          </a:solidFill>
                          <a:latin typeface="+mn-lt"/>
                          <a:ea typeface="+mn-ea"/>
                          <a:cs typeface="+mn-cs"/>
                        </a:rPr>
                        <a:t> </a:t>
                      </a:r>
                      <a:r>
                        <a:rPr lang="en-US" sz="1100" kern="1200" dirty="0">
                          <a:solidFill>
                            <a:schemeClr val="dk1"/>
                          </a:solidFill>
                          <a:latin typeface="+mn-lt"/>
                          <a:ea typeface="+mn-ea"/>
                          <a:cs typeface="+mn-cs"/>
                        </a:rPr>
                        <a:t>Keshav Krupa Construction </a:t>
                      </a:r>
                      <a:r>
                        <a:rPr lang="en-US" sz="1100" kern="1200" dirty="0" err="1">
                          <a:solidFill>
                            <a:schemeClr val="dk1"/>
                          </a:solidFill>
                          <a:latin typeface="+mn-lt"/>
                          <a:ea typeface="+mn-ea"/>
                          <a:cs typeface="+mn-cs"/>
                        </a:rPr>
                        <a:t>Pvt.Ltd</a:t>
                      </a:r>
                      <a:r>
                        <a:rPr lang="en-US" sz="1100" kern="1200" dirty="0">
                          <a:solidFill>
                            <a:schemeClr val="dk1"/>
                          </a:solidFill>
                          <a:latin typeface="+mn-lt"/>
                          <a:ea typeface="+mn-ea"/>
                          <a:cs typeface="+mn-cs"/>
                        </a:rPr>
                        <a:t>., Surat</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35599822"/>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Schedule Start Date :  </a:t>
                      </a:r>
                      <a:r>
                        <a:rPr lang="en-IN" sz="1100" b="0" kern="1200" dirty="0">
                          <a:solidFill>
                            <a:schemeClr val="tx1"/>
                          </a:solidFill>
                          <a:latin typeface="+mn-lt"/>
                          <a:ea typeface="+mn-ea"/>
                          <a:cs typeface="+mn-cs"/>
                        </a:rPr>
                        <a:t>05-04-2024</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734496763"/>
                  </a:ext>
                </a:extLst>
              </a:tr>
              <a:tr h="267490">
                <a:tc gridSpan="3">
                  <a:txBody>
                    <a:bodyPr/>
                    <a:lstStyle/>
                    <a:p>
                      <a:pPr marL="0" algn="l" defTabSz="914400" rtl="0" eaLnBrk="1" fontAlgn="ctr" latinLnBrk="0" hangingPunct="1"/>
                      <a:r>
                        <a:rPr lang="en-IN" sz="1100" b="1" kern="1200" dirty="0">
                          <a:solidFill>
                            <a:schemeClr val="tx1"/>
                          </a:solidFill>
                          <a:latin typeface="+mn-lt"/>
                          <a:ea typeface="+mn-ea"/>
                          <a:cs typeface="+mn-cs"/>
                        </a:rPr>
                        <a:t>Scheduled Completion Date : </a:t>
                      </a:r>
                      <a:r>
                        <a:rPr lang="en-IN" sz="1100" b="0" kern="1200" dirty="0">
                          <a:solidFill>
                            <a:schemeClr val="tx1"/>
                          </a:solidFill>
                          <a:latin typeface="+mn-lt"/>
                          <a:ea typeface="+mn-ea"/>
                          <a:cs typeface="+mn-cs"/>
                        </a:rPr>
                        <a:t>04-04-2025</a:t>
                      </a:r>
                      <a:endParaRPr lang="en-IN" sz="1100" b="1" kern="1200" dirty="0">
                        <a:solidFill>
                          <a:schemeClr val="tx1"/>
                        </a:solidFill>
                        <a:latin typeface="+mn-lt"/>
                        <a:ea typeface="+mn-ea"/>
                        <a:cs typeface="+mn-cs"/>
                      </a:endParaRP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726565193"/>
                  </a:ext>
                </a:extLst>
              </a:tr>
              <a:tr h="267490">
                <a:tc grid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Expected Date of Completion :  </a:t>
                      </a:r>
                      <a:r>
                        <a:rPr lang="en-IN" sz="1100" b="0" kern="1200" dirty="0">
                          <a:solidFill>
                            <a:schemeClr val="tx1"/>
                          </a:solidFill>
                          <a:latin typeface="+mn-lt"/>
                          <a:ea typeface="+mn-ea"/>
                          <a:cs typeface="+mn-cs"/>
                        </a:rPr>
                        <a:t>04-10-2025</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225361431"/>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AA Cost (Rs Cr) :  </a:t>
                      </a:r>
                      <a:r>
                        <a:rPr lang="en-IN" sz="1100" dirty="0"/>
                        <a:t>66.90</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915118712"/>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Agreement Cost (Rs Cr) : </a:t>
                      </a:r>
                      <a:r>
                        <a:rPr lang="en-IN" sz="1100" b="0" dirty="0"/>
                        <a:t>51.63</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530887"/>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Blocks: </a:t>
                      </a:r>
                      <a:r>
                        <a:rPr lang="sv-SE" sz="1100" b="0" kern="1200" dirty="0">
                          <a:solidFill>
                            <a:schemeClr val="tx1"/>
                          </a:solidFill>
                          <a:latin typeface="+mn-lt"/>
                          <a:ea typeface="+mn-ea"/>
                          <a:cs typeface="+mn-cs"/>
                        </a:rPr>
                        <a:t>Sardarpur(37)</a:t>
                      </a:r>
                      <a:r>
                        <a:rPr lang="en-IN" sz="1100" b="0" kern="1200" dirty="0">
                          <a:solidFill>
                            <a:schemeClr val="tx1"/>
                          </a:solidFill>
                          <a:latin typeface="+mn-lt"/>
                          <a:ea typeface="+mn-ea"/>
                          <a:cs typeface="+mn-cs"/>
                        </a:rPr>
                        <a:t> </a:t>
                      </a:r>
                      <a:r>
                        <a:rPr lang="en-IN" sz="1100" b="1" kern="1200" dirty="0">
                          <a:solidFill>
                            <a:schemeClr val="tx1"/>
                          </a:solidFill>
                          <a:latin typeface="+mn-lt"/>
                          <a:ea typeface="+mn-ea"/>
                          <a:cs typeface="+mn-cs"/>
                        </a:rPr>
                        <a:t>Total:  37</a:t>
                      </a:r>
                      <a:endParaRPr lang="en-IN" sz="1100" b="1" dirty="0"/>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36245228"/>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Physical Progress :  </a:t>
                      </a:r>
                      <a:r>
                        <a:rPr lang="en-IN" sz="1100" dirty="0"/>
                        <a:t>99.27%%</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448996849"/>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Financial Progress :  </a:t>
                      </a:r>
                      <a:r>
                        <a:rPr lang="en-IN" sz="1100" kern="1200" dirty="0">
                          <a:solidFill>
                            <a:schemeClr val="dk1"/>
                          </a:solidFill>
                          <a:latin typeface="+mn-lt"/>
                          <a:ea typeface="+mn-ea"/>
                          <a:cs typeface="+mn-cs"/>
                        </a:rPr>
                        <a:t>91.00%</a:t>
                      </a:r>
                      <a:endParaRPr lang="en-IN" sz="1100" dirty="0"/>
                    </a:p>
                  </a:txBody>
                  <a:tcPr/>
                </a:tc>
                <a:tc hMerge="1">
                  <a:txBody>
                    <a:bodyPr/>
                    <a:lstStyle/>
                    <a:p>
                      <a:endParaRPr lang="en-IN"/>
                    </a:p>
                  </a:txBody>
                  <a:tcPr/>
                </a:tc>
                <a:tc hMerge="1">
                  <a:txBody>
                    <a:bodyPr/>
                    <a:lstStyle/>
                    <a:p>
                      <a:endParaRPr lang="en-IN" dirty="0"/>
                    </a:p>
                  </a:txBody>
                  <a:tcPr/>
                </a:tc>
                <a:extLst>
                  <a:ext uri="{0D108BD9-81ED-4DB2-BD59-A6C34878D82A}">
                    <a16:rowId xmlns:a16="http://schemas.microsoft.com/office/drawing/2014/main" val="2556536288"/>
                  </a:ext>
                </a:extLst>
              </a:tr>
              <a:tr h="267490">
                <a:tc>
                  <a:txBody>
                    <a:bodyPr/>
                    <a:lstStyle/>
                    <a:p>
                      <a:pPr algn="ctr"/>
                      <a:r>
                        <a:rPr lang="en-IN" sz="1100" b="1" dirty="0"/>
                        <a:t>Component</a:t>
                      </a:r>
                    </a:p>
                  </a:txBody>
                  <a:tcPr anchor="ctr">
                    <a:solidFill>
                      <a:schemeClr val="bg1">
                        <a:lumMod val="85000"/>
                      </a:schemeClr>
                    </a:solidFill>
                  </a:tcPr>
                </a:tc>
                <a:tc>
                  <a:txBody>
                    <a:bodyPr/>
                    <a:lstStyle/>
                    <a:p>
                      <a:pPr algn="ctr"/>
                      <a:r>
                        <a:rPr lang="en-IN" sz="1100" b="1" dirty="0"/>
                        <a:t>Approved</a:t>
                      </a:r>
                    </a:p>
                  </a:txBody>
                  <a:tcPr anchor="ctr">
                    <a:solidFill>
                      <a:schemeClr val="bg1">
                        <a:lumMod val="85000"/>
                      </a:schemeClr>
                    </a:solidFill>
                  </a:tcPr>
                </a:tc>
                <a:tc>
                  <a:txBody>
                    <a:bodyPr/>
                    <a:lstStyle/>
                    <a:p>
                      <a:pPr algn="ctr"/>
                      <a:r>
                        <a:rPr lang="en-IN" sz="1100" b="1" dirty="0"/>
                        <a:t>Executed</a:t>
                      </a:r>
                    </a:p>
                  </a:txBody>
                  <a:tcPr anchor="ctr">
                    <a:solidFill>
                      <a:schemeClr val="bg1">
                        <a:lumMod val="85000"/>
                      </a:schemeClr>
                    </a:solidFill>
                  </a:tcPr>
                </a:tc>
                <a:extLst>
                  <a:ext uri="{0D108BD9-81ED-4DB2-BD59-A6C34878D82A}">
                    <a16:rowId xmlns:a16="http://schemas.microsoft.com/office/drawing/2014/main" val="2914998429"/>
                  </a:ext>
                </a:extLst>
              </a:tr>
              <a:tr h="440572">
                <a:tc>
                  <a:txBody>
                    <a:bodyPr/>
                    <a:lstStyle/>
                    <a:p>
                      <a:pPr algn="l" rtl="0" fontAlgn="ctr"/>
                      <a:r>
                        <a:rPr lang="en-IN" sz="1100" b="1" u="none" strike="noStrike" kern="1200" dirty="0">
                          <a:solidFill>
                            <a:schemeClr val="tx1"/>
                          </a:solidFill>
                          <a:effectLst/>
                        </a:rPr>
                        <a:t>Intake Well (11.92 MLD)</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 nos. </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1295441525"/>
                  </a:ext>
                </a:extLst>
              </a:tr>
              <a:tr h="267490">
                <a:tc>
                  <a:txBody>
                    <a:bodyPr/>
                    <a:lstStyle/>
                    <a:p>
                      <a:pPr algn="l" rtl="0" fontAlgn="ctr"/>
                      <a:r>
                        <a:rPr lang="en-IN" sz="1100" b="1" u="none" strike="noStrike" kern="1200" dirty="0">
                          <a:solidFill>
                            <a:schemeClr val="tx1"/>
                          </a:solidFill>
                          <a:effectLst/>
                        </a:rPr>
                        <a:t>RWPM</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2.77 km</a:t>
                      </a:r>
                    </a:p>
                  </a:txBody>
                  <a:tcPr marL="2570" marR="2570" marT="2570" marB="0" anchor="ctr"/>
                </a:tc>
                <a:tc>
                  <a:txBody>
                    <a:bodyPr/>
                    <a:lstStyle/>
                    <a:p>
                      <a:pPr marL="0" algn="ctr" defTabSz="914400" rtl="0" eaLnBrk="1" fontAlgn="ctr" latinLnBrk="0" hangingPunct="1">
                        <a:buNone/>
                      </a:pPr>
                      <a:r>
                        <a:rPr lang="en-IN" sz="1100" b="0" u="none" strike="noStrike" kern="1200">
                          <a:solidFill>
                            <a:schemeClr val="tx1"/>
                          </a:solidFill>
                          <a:effectLst/>
                          <a:latin typeface="+mn-lt"/>
                          <a:ea typeface="+mn-ea"/>
                          <a:cs typeface="+mn-cs"/>
                        </a:rPr>
                        <a:t>100%</a:t>
                      </a:r>
                      <a:endParaRPr lang="en-IN" sz="1100" b="0" u="none" strike="noStrike" kern="1200" dirty="0">
                        <a:solidFill>
                          <a:schemeClr val="tx1"/>
                        </a:solidFill>
                        <a:effectLst/>
                        <a:latin typeface="+mn-lt"/>
                        <a:ea typeface="+mn-ea"/>
                        <a:cs typeface="+mn-cs"/>
                      </a:endParaRPr>
                    </a:p>
                  </a:txBody>
                  <a:tcPr marL="2570" marR="2570" marT="2570" marB="0" anchor="ctr"/>
                </a:tc>
                <a:extLst>
                  <a:ext uri="{0D108BD9-81ED-4DB2-BD59-A6C34878D82A}">
                    <a16:rowId xmlns:a16="http://schemas.microsoft.com/office/drawing/2014/main" val="111711622"/>
                  </a:ext>
                </a:extLst>
              </a:tr>
              <a:tr h="267490">
                <a:tc>
                  <a:txBody>
                    <a:bodyPr/>
                    <a:lstStyle/>
                    <a:p>
                      <a:pPr marL="0" algn="l" defTabSz="914400" rtl="0" eaLnBrk="1" fontAlgn="ctr" latinLnBrk="0" hangingPunct="1"/>
                      <a:r>
                        <a:rPr lang="en-US" sz="1100" b="1" u="none" strike="noStrike" kern="1200" dirty="0">
                          <a:solidFill>
                            <a:schemeClr val="tx1"/>
                          </a:solidFill>
                          <a:effectLst/>
                          <a:latin typeface="+mn-lt"/>
                          <a:ea typeface="+mn-ea"/>
                          <a:cs typeface="+mn-cs"/>
                        </a:rPr>
                        <a:t>WTP (9.65 MLD)</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a:t>
                      </a:r>
                      <a:r>
                        <a:rPr lang="en-IN" sz="1100" b="0" u="none" strike="noStrike" kern="1200" baseline="0" dirty="0">
                          <a:solidFill>
                            <a:schemeClr val="tx1"/>
                          </a:solidFill>
                          <a:effectLst/>
                          <a:latin typeface="+mn-lt"/>
                          <a:ea typeface="+mn-ea"/>
                          <a:cs typeface="+mn-cs"/>
                        </a:rPr>
                        <a:t> nos.</a:t>
                      </a:r>
                      <a:endParaRPr lang="en-IN" sz="1100" b="0" u="none" strike="noStrike" kern="1200" dirty="0">
                        <a:solidFill>
                          <a:schemeClr val="tx1"/>
                        </a:solidFill>
                        <a:effectLst/>
                        <a:latin typeface="+mn-lt"/>
                        <a:ea typeface="+mn-ea"/>
                        <a:cs typeface="+mn-cs"/>
                      </a:endParaRP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1908704079"/>
                  </a:ext>
                </a:extLst>
              </a:tr>
              <a:tr h="267490">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CWPM</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50.94 km</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621565111"/>
                  </a:ext>
                </a:extLst>
              </a:tr>
              <a:tr h="267490">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CWGM</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18.06 km </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3200865176"/>
                  </a:ext>
                </a:extLst>
              </a:tr>
              <a:tr h="267490">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OHSR's</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17 nos.</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523828553"/>
                  </a:ext>
                </a:extLst>
              </a:tr>
              <a:tr h="26749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Distribution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216.14</a:t>
                      </a:r>
                      <a:r>
                        <a:rPr lang="en-IN" sz="1100" b="0" u="none" strike="noStrike" kern="1200" baseline="0" dirty="0">
                          <a:solidFill>
                            <a:schemeClr val="tx1"/>
                          </a:solidFill>
                          <a:effectLst/>
                          <a:latin typeface="+mn-lt"/>
                          <a:ea typeface="+mn-ea"/>
                          <a:cs typeface="+mn-cs"/>
                        </a:rPr>
                        <a:t> km</a:t>
                      </a:r>
                      <a:endParaRPr lang="en-IN" sz="1100" b="0" u="none" strike="noStrike" kern="1200" dirty="0">
                        <a:solidFill>
                          <a:schemeClr val="tx1"/>
                        </a:solidFill>
                        <a:effectLst/>
                        <a:latin typeface="+mn-lt"/>
                        <a:ea typeface="+mn-ea"/>
                        <a:cs typeface="+mn-cs"/>
                      </a:endParaRP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265257824"/>
                  </a:ext>
                </a:extLst>
              </a:tr>
              <a:tr h="26749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Road Restoration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50.46 km</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100%</a:t>
                      </a:r>
                    </a:p>
                  </a:txBody>
                  <a:tcPr marL="2570" marR="2570" marT="2570" marB="0" anchor="ctr"/>
                </a:tc>
                <a:extLst>
                  <a:ext uri="{0D108BD9-81ED-4DB2-BD59-A6C34878D82A}">
                    <a16:rowId xmlns:a16="http://schemas.microsoft.com/office/drawing/2014/main" val="1718454194"/>
                  </a:ext>
                </a:extLst>
              </a:tr>
              <a:tr h="267490">
                <a:tc>
                  <a:txBody>
                    <a:bodyPr/>
                    <a:lstStyle/>
                    <a:p>
                      <a:r>
                        <a:rPr lang="en-IN" sz="1100" b="1" dirty="0"/>
                        <a:t>HGJ</a:t>
                      </a:r>
                    </a:p>
                  </a:txBody>
                  <a:tcPr/>
                </a:tc>
                <a:tc>
                  <a:txBody>
                    <a:bodyPr/>
                    <a:lstStyle/>
                    <a:p>
                      <a:pPr marL="0" algn="ctr" defTabSz="914400" rtl="0" eaLnBrk="1" latinLnBrk="0" hangingPunct="1"/>
                      <a:r>
                        <a:rPr lang="en-IN" sz="1100" b="0" kern="1200" dirty="0">
                          <a:solidFill>
                            <a:schemeClr val="tx1"/>
                          </a:solidFill>
                          <a:latin typeface="+mn-lt"/>
                          <a:ea typeface="+mn-ea"/>
                          <a:cs typeface="+mn-cs"/>
                        </a:rPr>
                        <a:t>-</a:t>
                      </a:r>
                    </a:p>
                  </a:txBody>
                  <a:tcPr/>
                </a:tc>
                <a:tc>
                  <a:txBody>
                    <a:bodyPr/>
                    <a:lstStyle/>
                    <a:p>
                      <a:pPr marL="0" algn="ctr" defTabSz="914400" rtl="0" eaLnBrk="1" latinLnBrk="0" hangingPunct="1"/>
                      <a:r>
                        <a:rPr lang="en-IN" sz="1100" b="0" kern="1200" dirty="0">
                          <a:solidFill>
                            <a:schemeClr val="tx1"/>
                          </a:solidFill>
                          <a:latin typeface="+mn-lt"/>
                          <a:ea typeface="+mn-ea"/>
                          <a:cs typeface="+mn-cs"/>
                        </a:rPr>
                        <a:t>-</a:t>
                      </a:r>
                    </a:p>
                  </a:txBody>
                  <a:tcPr/>
                </a:tc>
                <a:extLst>
                  <a:ext uri="{0D108BD9-81ED-4DB2-BD59-A6C34878D82A}">
                    <a16:rowId xmlns:a16="http://schemas.microsoft.com/office/drawing/2014/main" val="1625300853"/>
                  </a:ext>
                </a:extLst>
              </a:tr>
              <a:tr h="26749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Water Supply Started Villages : </a:t>
                      </a:r>
                      <a:r>
                        <a:rPr lang="en-IN" sz="1100" b="0" dirty="0"/>
                        <a:t>37</a:t>
                      </a:r>
                    </a:p>
                  </a:txBody>
                  <a:tcPr/>
                </a:tc>
                <a:tc hMerge="1">
                  <a:txBody>
                    <a:bodyPr/>
                    <a:lstStyle/>
                    <a:p>
                      <a:endParaRPr lang="en-IN" sz="1100" b="1" dirty="0"/>
                    </a:p>
                  </a:txBody>
                  <a:tcPr/>
                </a:tc>
                <a:tc hMerge="1">
                  <a:txBody>
                    <a:bodyPr/>
                    <a:lstStyle/>
                    <a:p>
                      <a:endParaRPr lang="en-IN" sz="1100" b="1" dirty="0"/>
                    </a:p>
                  </a:txBody>
                  <a:tcPr/>
                </a:tc>
                <a:extLst>
                  <a:ext uri="{0D108BD9-81ED-4DB2-BD59-A6C34878D82A}">
                    <a16:rowId xmlns:a16="http://schemas.microsoft.com/office/drawing/2014/main" val="3538155975"/>
                  </a:ext>
                </a:extLst>
              </a:tr>
            </a:tbl>
          </a:graphicData>
        </a:graphic>
      </p:graphicFrame>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29</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err="1">
                <a:latin typeface="+mn-lt"/>
                <a:cs typeface="Kokila"/>
              </a:rPr>
              <a:t>Rignod</a:t>
            </a:r>
            <a:r>
              <a:rPr lang="en-IN" sz="3600" b="1" dirty="0">
                <a:latin typeface="+mn-lt"/>
                <a:cs typeface="Kokila"/>
              </a:rPr>
              <a:t> MVS : Map</a:t>
            </a:r>
          </a:p>
        </p:txBody>
      </p:sp>
      <p:pic>
        <p:nvPicPr>
          <p:cNvPr id="4" name="Picture 3">
            <a:extLst>
              <a:ext uri="{FF2B5EF4-FFF2-40B4-BE49-F238E27FC236}">
                <a16:creationId xmlns:a16="http://schemas.microsoft.com/office/drawing/2014/main" id="{8091952A-41B8-CE06-3B63-6503579701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0045" y="816013"/>
            <a:ext cx="8004069" cy="5905461"/>
          </a:xfrm>
          <a:prstGeom prst="rect">
            <a:avLst/>
          </a:prstGeom>
        </p:spPr>
      </p:pic>
      <p:sp>
        <p:nvSpPr>
          <p:cNvPr id="6" name="Rectangle: Rounded Corners 5">
            <a:hlinkClick r:id="rId3" action="ppaction://hlinksldjump"/>
            <a:extLst>
              <a:ext uri="{FF2B5EF4-FFF2-40B4-BE49-F238E27FC236}">
                <a16:creationId xmlns:a16="http://schemas.microsoft.com/office/drawing/2014/main" id="{34F5BD0F-4647-1C15-F2F1-E02A8D809DC9}"/>
              </a:ext>
            </a:extLst>
          </p:cNvPr>
          <p:cNvSpPr/>
          <p:nvPr/>
        </p:nvSpPr>
        <p:spPr>
          <a:xfrm>
            <a:off x="10122195" y="6495443"/>
            <a:ext cx="765119" cy="243244"/>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Details</a:t>
            </a:r>
            <a:endParaRPr lang="en-IN" dirty="0"/>
          </a:p>
        </p:txBody>
      </p:sp>
      <p:sp>
        <p:nvSpPr>
          <p:cNvPr id="7" name="Rectangle: Rounded Corners 6">
            <a:hlinkClick r:id="rId4" action="ppaction://hlinksldjump"/>
            <a:extLst>
              <a:ext uri="{FF2B5EF4-FFF2-40B4-BE49-F238E27FC236}">
                <a16:creationId xmlns:a16="http://schemas.microsoft.com/office/drawing/2014/main" id="{332E6342-FB6B-BE17-A1C6-0CB439D5C3B3}"/>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2669595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A8C18-63EB-0E2E-1B4F-F658F46336E6}"/>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287A825-C41F-A650-C018-C340D5D411EA}"/>
              </a:ext>
            </a:extLst>
          </p:cNvPr>
          <p:cNvSpPr txBox="1">
            <a:spLocks/>
          </p:cNvSpPr>
          <p:nvPr/>
        </p:nvSpPr>
        <p:spPr>
          <a:xfrm>
            <a:off x="0" y="10973"/>
            <a:ext cx="12192000" cy="688158"/>
          </a:xfrm>
          <a:prstGeom prst="rect">
            <a:avLst/>
          </a:prstGeom>
          <a:solidFill>
            <a:srgbClr val="DAE3F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District Dhar – Progress under Jal Jeevan Mission</a:t>
            </a:r>
            <a:endParaRPr kumimoji="0" lang="en-IN" sz="3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2">
            <a:extLst>
              <a:ext uri="{FF2B5EF4-FFF2-40B4-BE49-F238E27FC236}">
                <a16:creationId xmlns:a16="http://schemas.microsoft.com/office/drawing/2014/main" id="{1D8E6E12-8394-AB4F-BDE0-6193AE5FD31C}"/>
              </a:ext>
            </a:extLst>
          </p:cNvPr>
          <p:cNvGraphicFramePr>
            <a:graphicFrameLocks noGrp="1"/>
          </p:cNvGraphicFramePr>
          <p:nvPr>
            <p:extLst>
              <p:ext uri="{D42A27DB-BD31-4B8C-83A1-F6EECF244321}">
                <p14:modId xmlns:p14="http://schemas.microsoft.com/office/powerpoint/2010/main" val="3690717103"/>
              </p:ext>
            </p:extLst>
          </p:nvPr>
        </p:nvGraphicFramePr>
        <p:xfrm>
          <a:off x="325348" y="737281"/>
          <a:ext cx="11541305" cy="6035040"/>
        </p:xfrm>
        <a:graphic>
          <a:graphicData uri="http://schemas.openxmlformats.org/drawingml/2006/table">
            <a:tbl>
              <a:tblPr firstRow="1" lastRow="1" bandRow="1">
                <a:tableStyleId>{5C22544A-7EE6-4342-B048-85BDC9FD1C3A}</a:tableStyleId>
              </a:tblPr>
              <a:tblGrid>
                <a:gridCol w="708795">
                  <a:extLst>
                    <a:ext uri="{9D8B030D-6E8A-4147-A177-3AD203B41FA5}">
                      <a16:colId xmlns:a16="http://schemas.microsoft.com/office/drawing/2014/main" val="2045358470"/>
                    </a:ext>
                  </a:extLst>
                </a:gridCol>
                <a:gridCol w="1534886">
                  <a:extLst>
                    <a:ext uri="{9D8B030D-6E8A-4147-A177-3AD203B41FA5}">
                      <a16:colId xmlns:a16="http://schemas.microsoft.com/office/drawing/2014/main" val="2922950323"/>
                    </a:ext>
                  </a:extLst>
                </a:gridCol>
                <a:gridCol w="1230085">
                  <a:extLst>
                    <a:ext uri="{9D8B030D-6E8A-4147-A177-3AD203B41FA5}">
                      <a16:colId xmlns:a16="http://schemas.microsoft.com/office/drawing/2014/main" val="1975282820"/>
                    </a:ext>
                  </a:extLst>
                </a:gridCol>
                <a:gridCol w="2013857">
                  <a:extLst>
                    <a:ext uri="{9D8B030D-6E8A-4147-A177-3AD203B41FA5}">
                      <a16:colId xmlns:a16="http://schemas.microsoft.com/office/drawing/2014/main" val="1766894374"/>
                    </a:ext>
                  </a:extLst>
                </a:gridCol>
                <a:gridCol w="1349829">
                  <a:extLst>
                    <a:ext uri="{9D8B030D-6E8A-4147-A177-3AD203B41FA5}">
                      <a16:colId xmlns:a16="http://schemas.microsoft.com/office/drawing/2014/main" val="2144170295"/>
                    </a:ext>
                  </a:extLst>
                </a:gridCol>
                <a:gridCol w="1132114">
                  <a:extLst>
                    <a:ext uri="{9D8B030D-6E8A-4147-A177-3AD203B41FA5}">
                      <a16:colId xmlns:a16="http://schemas.microsoft.com/office/drawing/2014/main" val="967301590"/>
                    </a:ext>
                  </a:extLst>
                </a:gridCol>
                <a:gridCol w="1121229">
                  <a:extLst>
                    <a:ext uri="{9D8B030D-6E8A-4147-A177-3AD203B41FA5}">
                      <a16:colId xmlns:a16="http://schemas.microsoft.com/office/drawing/2014/main" val="802497859"/>
                    </a:ext>
                  </a:extLst>
                </a:gridCol>
                <a:gridCol w="1404257">
                  <a:extLst>
                    <a:ext uri="{9D8B030D-6E8A-4147-A177-3AD203B41FA5}">
                      <a16:colId xmlns:a16="http://schemas.microsoft.com/office/drawing/2014/main" val="1137385773"/>
                    </a:ext>
                  </a:extLst>
                </a:gridCol>
                <a:gridCol w="1046253">
                  <a:extLst>
                    <a:ext uri="{9D8B030D-6E8A-4147-A177-3AD203B41FA5}">
                      <a16:colId xmlns:a16="http://schemas.microsoft.com/office/drawing/2014/main" val="1918090558"/>
                    </a:ext>
                  </a:extLst>
                </a:gridCol>
              </a:tblGrid>
              <a:tr h="312174">
                <a:tc>
                  <a:txBody>
                    <a:bodyPr/>
                    <a:lstStyle/>
                    <a:p>
                      <a:pPr algn="ctr" fontAlgn="ctr">
                        <a:buNone/>
                      </a:pPr>
                      <a:r>
                        <a:rPr lang="en-IN" sz="1800" u="none" strike="noStrike" dirty="0" err="1">
                          <a:effectLst/>
                          <a:latin typeface="Calibri" panose="020F0502020204030204" pitchFamily="34" charset="0"/>
                          <a:ea typeface="Calibri" panose="020F0502020204030204" pitchFamily="34" charset="0"/>
                          <a:cs typeface="Calibri" panose="020F0502020204030204" pitchFamily="34" charset="0"/>
                        </a:rPr>
                        <a:t>S.No</a:t>
                      </a: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b">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Block Name</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ctr">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Total Rural household</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ctr">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Household Connections at Launch of Mission</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ctr">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Total Household connections</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ctr">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Progress (%age)</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ctr">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Nos. of Villages </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ctr">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Nos. of Villages with (100% FHTC)</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ctr">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Progress (%age)</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936777647"/>
                  </a:ext>
                </a:extLst>
              </a:tr>
              <a:tr h="124870">
                <a:tc>
                  <a:txBody>
                    <a:bodyPr/>
                    <a:lstStyle/>
                    <a:p>
                      <a:pPr algn="ctr" fontAlgn="b">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1</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l" fontAlgn="b">
                        <a:buNone/>
                      </a:pPr>
                      <a:r>
                        <a:rPr lang="en-IN" sz="1800" b="1"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Kukshi</a:t>
                      </a:r>
                      <a:endParaRPr lang="en-IN" sz="1800" b="1"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b="1"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18,627</a:t>
                      </a:r>
                    </a:p>
                  </a:txBody>
                  <a:tcPr marL="0" marR="0" marT="0" marB="0" anchor="ctr">
                    <a:solidFill>
                      <a:schemeClr val="accent6">
                        <a:lumMod val="60000"/>
                        <a:lumOff val="40000"/>
                      </a:schemeClr>
                    </a:solidFill>
                  </a:tcPr>
                </a:tc>
                <a:tc>
                  <a:txBody>
                    <a:bodyPr/>
                    <a:lstStyle/>
                    <a:p>
                      <a:pPr algn="ctr" fontAlgn="b">
                        <a:buNone/>
                      </a:pPr>
                      <a:r>
                        <a:rPr lang="en-IN" sz="1800" b="1"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3,135</a:t>
                      </a:r>
                    </a:p>
                  </a:txBody>
                  <a:tcPr marL="0" marR="0" marT="0" marB="0" anchor="ctr">
                    <a:solidFill>
                      <a:schemeClr val="accent6">
                        <a:lumMod val="60000"/>
                        <a:lumOff val="4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18,537</a:t>
                      </a:r>
                    </a:p>
                  </a:txBody>
                  <a:tcPr marL="0" marR="0" marT="0" marB="0" anchor="ctr">
                    <a:solidFill>
                      <a:schemeClr val="accent6">
                        <a:lumMod val="60000"/>
                        <a:lumOff val="4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100%</a:t>
                      </a:r>
                    </a:p>
                  </a:txBody>
                  <a:tcPr marL="0" marR="0" marT="0" marB="0" anchor="ctr">
                    <a:solidFill>
                      <a:schemeClr val="accent6">
                        <a:lumMod val="60000"/>
                        <a:lumOff val="4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48</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45</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94%</a:t>
                      </a:r>
                    </a:p>
                  </a:txBody>
                  <a:tcPr marL="0" marR="0" marT="0" marB="0" anchor="ctr">
                    <a:solidFill>
                      <a:schemeClr val="tx2">
                        <a:lumMod val="10000"/>
                        <a:lumOff val="90000"/>
                      </a:schemeClr>
                    </a:solidFill>
                  </a:tcPr>
                </a:tc>
                <a:extLst>
                  <a:ext uri="{0D108BD9-81ED-4DB2-BD59-A6C34878D82A}">
                    <a16:rowId xmlns:a16="http://schemas.microsoft.com/office/drawing/2014/main" val="2678494196"/>
                  </a:ext>
                </a:extLst>
              </a:tr>
              <a:tr h="124870">
                <a:tc>
                  <a:txBody>
                    <a:bodyPr/>
                    <a:lstStyle/>
                    <a:p>
                      <a:pPr algn="ctr" fontAlgn="b">
                        <a:buNone/>
                      </a:pPr>
                      <a:r>
                        <a:rPr lang="en-IN" sz="1800" u="none" strike="noStrike">
                          <a:effectLst/>
                          <a:latin typeface="Calibri" panose="020F0502020204030204" pitchFamily="34" charset="0"/>
                          <a:ea typeface="Calibri" panose="020F0502020204030204" pitchFamily="34" charset="0"/>
                          <a:cs typeface="Calibri" panose="020F0502020204030204" pitchFamily="34" charset="0"/>
                        </a:rPr>
                        <a:t>2</a:t>
                      </a:r>
                      <a:endParaRPr lang="en-IN" sz="18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l" fontAlgn="b">
                        <a:buNone/>
                      </a:pPr>
                      <a:r>
                        <a:rPr lang="en-IN" sz="1800"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Nisarpur</a:t>
                      </a:r>
                      <a:endPar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17,948</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3,423</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16,903</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94%</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58</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42</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72%</a:t>
                      </a:r>
                    </a:p>
                  </a:txBody>
                  <a:tcPr marL="0" marR="0" marT="0" marB="0" anchor="ctr">
                    <a:solidFill>
                      <a:schemeClr val="tx2">
                        <a:lumMod val="10000"/>
                        <a:lumOff val="90000"/>
                      </a:schemeClr>
                    </a:solidFill>
                  </a:tcPr>
                </a:tc>
                <a:extLst>
                  <a:ext uri="{0D108BD9-81ED-4DB2-BD59-A6C34878D82A}">
                    <a16:rowId xmlns:a16="http://schemas.microsoft.com/office/drawing/2014/main" val="1040934434"/>
                  </a:ext>
                </a:extLst>
              </a:tr>
              <a:tr h="124870">
                <a:tc>
                  <a:txBody>
                    <a:bodyPr/>
                    <a:lstStyle/>
                    <a:p>
                      <a:pPr algn="ctr" fontAlgn="b">
                        <a:buNone/>
                      </a:pPr>
                      <a:r>
                        <a:rPr lang="en-IN" sz="1800" u="none" strike="noStrike">
                          <a:effectLst/>
                          <a:latin typeface="Calibri" panose="020F0502020204030204" pitchFamily="34" charset="0"/>
                          <a:ea typeface="Calibri" panose="020F0502020204030204" pitchFamily="34" charset="0"/>
                          <a:cs typeface="Calibri" panose="020F0502020204030204" pitchFamily="34" charset="0"/>
                        </a:rPr>
                        <a:t>3</a:t>
                      </a:r>
                      <a:endParaRPr lang="en-IN" sz="18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l" fontAlgn="b">
                        <a:buNone/>
                      </a:pPr>
                      <a:r>
                        <a:rPr lang="en-IN" sz="1800"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Badnawar</a:t>
                      </a:r>
                      <a:endPar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46,330</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8,766</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42,644</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92%</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165</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106</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64%</a:t>
                      </a:r>
                    </a:p>
                  </a:txBody>
                  <a:tcPr marL="0" marR="0" marT="0" marB="0" anchor="ctr">
                    <a:solidFill>
                      <a:schemeClr val="tx2">
                        <a:lumMod val="10000"/>
                        <a:lumOff val="90000"/>
                      </a:schemeClr>
                    </a:solidFill>
                  </a:tcPr>
                </a:tc>
                <a:extLst>
                  <a:ext uri="{0D108BD9-81ED-4DB2-BD59-A6C34878D82A}">
                    <a16:rowId xmlns:a16="http://schemas.microsoft.com/office/drawing/2014/main" val="3191801938"/>
                  </a:ext>
                </a:extLst>
              </a:tr>
              <a:tr h="124870">
                <a:tc>
                  <a:txBody>
                    <a:bodyPr/>
                    <a:lstStyle/>
                    <a:p>
                      <a:pPr algn="ctr" fontAlgn="b">
                        <a:buNone/>
                      </a:pPr>
                      <a:r>
                        <a:rPr lang="en-IN" sz="1800" u="none" strike="noStrike">
                          <a:effectLst/>
                          <a:latin typeface="Calibri" panose="020F0502020204030204" pitchFamily="34" charset="0"/>
                          <a:ea typeface="Calibri" panose="020F0502020204030204" pitchFamily="34" charset="0"/>
                          <a:cs typeface="Calibri" panose="020F0502020204030204" pitchFamily="34" charset="0"/>
                        </a:rPr>
                        <a:t>4</a:t>
                      </a:r>
                      <a:endParaRPr lang="en-IN" sz="18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l"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Dhar</a:t>
                      </a:r>
                    </a:p>
                  </a:txBody>
                  <a:tcPr marL="0" marR="0" marT="0" marB="0" anchor="ct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25,506</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3,778</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23,112</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91%</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98</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76</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78%</a:t>
                      </a:r>
                    </a:p>
                  </a:txBody>
                  <a:tcPr marL="0" marR="0" marT="0" marB="0" anchor="ctr">
                    <a:solidFill>
                      <a:schemeClr val="tx2">
                        <a:lumMod val="10000"/>
                        <a:lumOff val="90000"/>
                      </a:schemeClr>
                    </a:solidFill>
                  </a:tcPr>
                </a:tc>
                <a:extLst>
                  <a:ext uri="{0D108BD9-81ED-4DB2-BD59-A6C34878D82A}">
                    <a16:rowId xmlns:a16="http://schemas.microsoft.com/office/drawing/2014/main" val="1300140678"/>
                  </a:ext>
                </a:extLst>
              </a:tr>
              <a:tr h="124870">
                <a:tc>
                  <a:txBody>
                    <a:bodyPr/>
                    <a:lstStyle/>
                    <a:p>
                      <a:pPr algn="ctr" fontAlgn="b">
                        <a:buNone/>
                      </a:pPr>
                      <a:r>
                        <a:rPr lang="en-IN" sz="1800" u="none" strike="noStrike">
                          <a:effectLst/>
                          <a:latin typeface="Calibri" panose="020F0502020204030204" pitchFamily="34" charset="0"/>
                          <a:ea typeface="Calibri" panose="020F0502020204030204" pitchFamily="34" charset="0"/>
                          <a:cs typeface="Calibri" panose="020F0502020204030204" pitchFamily="34" charset="0"/>
                        </a:rPr>
                        <a:t>5</a:t>
                      </a:r>
                      <a:endParaRPr lang="en-IN" sz="18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l" fontAlgn="b">
                        <a:buNone/>
                      </a:pPr>
                      <a:r>
                        <a:rPr lang="en-IN" sz="1800"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Gandhwani</a:t>
                      </a:r>
                      <a:endPar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28,012</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1,864</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22,921</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82%</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145</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82</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57%</a:t>
                      </a:r>
                    </a:p>
                  </a:txBody>
                  <a:tcPr marL="0" marR="0" marT="0" marB="0" anchor="ctr">
                    <a:solidFill>
                      <a:schemeClr val="tx2">
                        <a:lumMod val="10000"/>
                        <a:lumOff val="90000"/>
                      </a:schemeClr>
                    </a:solidFill>
                  </a:tcPr>
                </a:tc>
                <a:extLst>
                  <a:ext uri="{0D108BD9-81ED-4DB2-BD59-A6C34878D82A}">
                    <a16:rowId xmlns:a16="http://schemas.microsoft.com/office/drawing/2014/main" val="1912243457"/>
                  </a:ext>
                </a:extLst>
              </a:tr>
              <a:tr h="241029">
                <a:tc>
                  <a:txBody>
                    <a:bodyPr/>
                    <a:lstStyle/>
                    <a:p>
                      <a:pPr algn="ctr" fontAlgn="b">
                        <a:buNone/>
                      </a:pPr>
                      <a:r>
                        <a:rPr lang="en-IN" sz="1800" u="none" strike="noStrike">
                          <a:effectLst/>
                          <a:latin typeface="Calibri" panose="020F0502020204030204" pitchFamily="34" charset="0"/>
                          <a:ea typeface="Calibri" panose="020F0502020204030204" pitchFamily="34" charset="0"/>
                          <a:cs typeface="Calibri" panose="020F0502020204030204" pitchFamily="34" charset="0"/>
                        </a:rPr>
                        <a:t>6</a:t>
                      </a:r>
                      <a:endParaRPr lang="en-IN" sz="18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l" fontAlgn="b">
                        <a:buNone/>
                      </a:pPr>
                      <a:r>
                        <a:rPr lang="en-IN" sz="1800"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Sardarpur</a:t>
                      </a:r>
                      <a:endPar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61,223</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6,436</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49,361</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81%</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192</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101</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53%</a:t>
                      </a:r>
                    </a:p>
                  </a:txBody>
                  <a:tcPr marL="0" marR="0" marT="0" marB="0" anchor="ctr">
                    <a:solidFill>
                      <a:schemeClr val="tx2">
                        <a:lumMod val="10000"/>
                        <a:lumOff val="90000"/>
                      </a:schemeClr>
                    </a:solidFill>
                  </a:tcPr>
                </a:tc>
                <a:extLst>
                  <a:ext uri="{0D108BD9-81ED-4DB2-BD59-A6C34878D82A}">
                    <a16:rowId xmlns:a16="http://schemas.microsoft.com/office/drawing/2014/main" val="2801009323"/>
                  </a:ext>
                </a:extLst>
              </a:tr>
              <a:tr h="124870">
                <a:tc>
                  <a:txBody>
                    <a:bodyPr/>
                    <a:lstStyle/>
                    <a:p>
                      <a:pPr algn="ctr" fontAlgn="b">
                        <a:buNone/>
                      </a:pPr>
                      <a:r>
                        <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7</a:t>
                      </a:r>
                    </a:p>
                  </a:txBody>
                  <a:tcPr anchor="ctr"/>
                </a:tc>
                <a:tc>
                  <a:txBody>
                    <a:bodyPr/>
                    <a:lstStyle/>
                    <a:p>
                      <a:pPr algn="l"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Dahi</a:t>
                      </a:r>
                    </a:p>
                  </a:txBody>
                  <a:tcPr marL="0" marR="0" marT="0" marB="0" anchor="ct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19,229</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1,175</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15,483</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81%</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62</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44</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71%</a:t>
                      </a:r>
                    </a:p>
                  </a:txBody>
                  <a:tcPr marL="0" marR="0" marT="0" marB="0" anchor="ctr">
                    <a:solidFill>
                      <a:schemeClr val="tx2">
                        <a:lumMod val="10000"/>
                        <a:lumOff val="90000"/>
                      </a:schemeClr>
                    </a:solidFill>
                  </a:tcPr>
                </a:tc>
                <a:extLst>
                  <a:ext uri="{0D108BD9-81ED-4DB2-BD59-A6C34878D82A}">
                    <a16:rowId xmlns:a16="http://schemas.microsoft.com/office/drawing/2014/main" val="506444641"/>
                  </a:ext>
                </a:extLst>
              </a:tr>
              <a:tr h="124870">
                <a:tc>
                  <a:txBody>
                    <a:bodyPr/>
                    <a:lstStyle/>
                    <a:p>
                      <a:pPr algn="ctr" fontAlgn="b">
                        <a:buNone/>
                      </a:pPr>
                      <a:r>
                        <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8</a:t>
                      </a:r>
                    </a:p>
                  </a:txBody>
                  <a:tcPr anchor="ctr"/>
                </a:tc>
                <a:tc>
                  <a:txBody>
                    <a:bodyPr/>
                    <a:lstStyle/>
                    <a:p>
                      <a:pPr algn="l" fontAlgn="b">
                        <a:buNone/>
                      </a:pPr>
                      <a:r>
                        <a:rPr lang="en-IN" sz="1800"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Manawar</a:t>
                      </a:r>
                      <a:endPar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30,104</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3,932</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22,950</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76%</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95</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47</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49%</a:t>
                      </a:r>
                    </a:p>
                  </a:txBody>
                  <a:tcPr marL="0" marR="0" marT="0" marB="0" anchor="ctr">
                    <a:solidFill>
                      <a:schemeClr val="tx2">
                        <a:lumMod val="10000"/>
                        <a:lumOff val="90000"/>
                      </a:schemeClr>
                    </a:solidFill>
                  </a:tcPr>
                </a:tc>
                <a:extLst>
                  <a:ext uri="{0D108BD9-81ED-4DB2-BD59-A6C34878D82A}">
                    <a16:rowId xmlns:a16="http://schemas.microsoft.com/office/drawing/2014/main" val="1221499339"/>
                  </a:ext>
                </a:extLst>
              </a:tr>
              <a:tr h="124870">
                <a:tc>
                  <a:txBody>
                    <a:bodyPr/>
                    <a:lstStyle/>
                    <a:p>
                      <a:pPr algn="ctr" fontAlgn="b">
                        <a:buNone/>
                      </a:pPr>
                      <a:r>
                        <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a:t>
                      </a:r>
                    </a:p>
                  </a:txBody>
                  <a:tcPr anchor="ctr"/>
                </a:tc>
                <a:tc>
                  <a:txBody>
                    <a:bodyPr/>
                    <a:lstStyle/>
                    <a:p>
                      <a:pPr algn="l"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Bagh</a:t>
                      </a:r>
                    </a:p>
                  </a:txBody>
                  <a:tcPr marL="0" marR="0" marT="0" marB="0" anchor="ct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21,619</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169</a:t>
                      </a:r>
                    </a:p>
                  </a:txBody>
                  <a:tcPr marL="0" marR="0" marT="0" marB="0" anchor="ctr">
                    <a:solidFill>
                      <a:schemeClr val="accent6">
                        <a:lumMod val="40000"/>
                        <a:lumOff val="6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16,406</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76%</a:t>
                      </a:r>
                    </a:p>
                  </a:txBody>
                  <a:tcPr marL="0" marR="0" marT="0" marB="0" anchor="ctr">
                    <a:solidFill>
                      <a:schemeClr val="accent6">
                        <a:lumMod val="40000"/>
                        <a:lumOff val="6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90</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47</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52%</a:t>
                      </a:r>
                    </a:p>
                  </a:txBody>
                  <a:tcPr marL="0" marR="0" marT="0" marB="0" anchor="ctr">
                    <a:solidFill>
                      <a:schemeClr val="tx2">
                        <a:lumMod val="10000"/>
                        <a:lumOff val="90000"/>
                      </a:schemeClr>
                    </a:solidFill>
                  </a:tcPr>
                </a:tc>
                <a:extLst>
                  <a:ext uri="{0D108BD9-81ED-4DB2-BD59-A6C34878D82A}">
                    <a16:rowId xmlns:a16="http://schemas.microsoft.com/office/drawing/2014/main" val="1947702486"/>
                  </a:ext>
                </a:extLst>
              </a:tr>
              <a:tr h="124870">
                <a:tc>
                  <a:txBody>
                    <a:bodyPr/>
                    <a:lstStyle/>
                    <a:p>
                      <a:pPr algn="ctr" fontAlgn="b">
                        <a:buNone/>
                      </a:pPr>
                      <a:r>
                        <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10</a:t>
                      </a:r>
                    </a:p>
                  </a:txBody>
                  <a:tcPr anchor="ctr"/>
                </a:tc>
                <a:tc>
                  <a:txBody>
                    <a:bodyPr/>
                    <a:lstStyle/>
                    <a:p>
                      <a:pPr algn="l" fontAlgn="b">
                        <a:buNone/>
                      </a:pPr>
                      <a:r>
                        <a:rPr lang="en-IN" sz="1800"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Dharampuri</a:t>
                      </a:r>
                      <a:endPar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32,465</a:t>
                      </a:r>
                    </a:p>
                  </a:txBody>
                  <a:tcPr marL="0" marR="0" marT="0" marB="0" anchor="ctr">
                    <a:solidFill>
                      <a:schemeClr val="accent6">
                        <a:lumMod val="20000"/>
                        <a:lumOff val="8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6,450</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23,104</a:t>
                      </a:r>
                    </a:p>
                  </a:txBody>
                  <a:tcPr marL="0" marR="0" marT="0" marB="0" anchor="ctr">
                    <a:solidFill>
                      <a:schemeClr val="accent6">
                        <a:lumMod val="20000"/>
                        <a:lumOff val="8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71%</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97</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55</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57%</a:t>
                      </a:r>
                    </a:p>
                  </a:txBody>
                  <a:tcPr marL="0" marR="0" marT="0" marB="0" anchor="ctr">
                    <a:solidFill>
                      <a:schemeClr val="tx2">
                        <a:lumMod val="10000"/>
                        <a:lumOff val="90000"/>
                      </a:schemeClr>
                    </a:solidFill>
                  </a:tcPr>
                </a:tc>
                <a:extLst>
                  <a:ext uri="{0D108BD9-81ED-4DB2-BD59-A6C34878D82A}">
                    <a16:rowId xmlns:a16="http://schemas.microsoft.com/office/drawing/2014/main" val="2671552643"/>
                  </a:ext>
                </a:extLst>
              </a:tr>
              <a:tr h="124870">
                <a:tc>
                  <a:txBody>
                    <a:bodyPr/>
                    <a:lstStyle/>
                    <a:p>
                      <a:pPr algn="ctr" fontAlgn="b">
                        <a:buNone/>
                      </a:pPr>
                      <a:r>
                        <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a:t>
                      </a:r>
                    </a:p>
                  </a:txBody>
                  <a:tcPr anchor="ctr"/>
                </a:tc>
                <a:tc>
                  <a:txBody>
                    <a:bodyPr/>
                    <a:lstStyle/>
                    <a:p>
                      <a:pPr algn="l" fontAlgn="b">
                        <a:buNone/>
                      </a:pPr>
                      <a:r>
                        <a:rPr lang="en-IN" sz="1800"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Umarban</a:t>
                      </a:r>
                      <a:endPar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33,500</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3,773</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22,336</a:t>
                      </a:r>
                    </a:p>
                  </a:txBody>
                  <a:tcPr marL="0" marR="0" marT="0" marB="0" anchor="ctr">
                    <a:solidFill>
                      <a:schemeClr val="accent6">
                        <a:lumMod val="20000"/>
                        <a:lumOff val="8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67%</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103</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52</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50%</a:t>
                      </a:r>
                    </a:p>
                  </a:txBody>
                  <a:tcPr marL="0" marR="0" marT="0" marB="0" anchor="ctr">
                    <a:solidFill>
                      <a:schemeClr val="tx2">
                        <a:lumMod val="10000"/>
                        <a:lumOff val="90000"/>
                      </a:schemeClr>
                    </a:solidFill>
                  </a:tcPr>
                </a:tc>
                <a:extLst>
                  <a:ext uri="{0D108BD9-81ED-4DB2-BD59-A6C34878D82A}">
                    <a16:rowId xmlns:a16="http://schemas.microsoft.com/office/drawing/2014/main" val="3244597443"/>
                  </a:ext>
                </a:extLst>
              </a:tr>
              <a:tr h="124870">
                <a:tc>
                  <a:txBody>
                    <a:bodyPr/>
                    <a:lstStyle/>
                    <a:p>
                      <a:pPr algn="ctr" fontAlgn="b">
                        <a:buNone/>
                      </a:pPr>
                      <a:r>
                        <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a:t>
                      </a:r>
                    </a:p>
                  </a:txBody>
                  <a:tcPr anchor="ctr"/>
                </a:tc>
                <a:tc>
                  <a:txBody>
                    <a:bodyPr/>
                    <a:lstStyle/>
                    <a:p>
                      <a:pPr algn="l" fontAlgn="b">
                        <a:buNone/>
                      </a:pPr>
                      <a:r>
                        <a:rPr lang="en-IN" sz="1800"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Tirla</a:t>
                      </a:r>
                      <a:endPar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19,792</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2,802</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11,916</a:t>
                      </a:r>
                    </a:p>
                  </a:txBody>
                  <a:tcPr marL="0" marR="0" marT="0" marB="0" anchor="ctr">
                    <a:solidFill>
                      <a:schemeClr val="accent6">
                        <a:lumMod val="20000"/>
                        <a:lumOff val="8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60%</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144</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52</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36%</a:t>
                      </a:r>
                    </a:p>
                  </a:txBody>
                  <a:tcPr marL="0" marR="0" marT="0" marB="0" anchor="ctr">
                    <a:solidFill>
                      <a:schemeClr val="tx2">
                        <a:lumMod val="10000"/>
                        <a:lumOff val="90000"/>
                      </a:schemeClr>
                    </a:solidFill>
                  </a:tcPr>
                </a:tc>
                <a:extLst>
                  <a:ext uri="{0D108BD9-81ED-4DB2-BD59-A6C34878D82A}">
                    <a16:rowId xmlns:a16="http://schemas.microsoft.com/office/drawing/2014/main" val="1545916769"/>
                  </a:ext>
                </a:extLst>
              </a:tr>
              <a:tr h="124870">
                <a:tc>
                  <a:txBody>
                    <a:bodyPr/>
                    <a:lstStyle/>
                    <a:p>
                      <a:pPr algn="ctr" fontAlgn="b">
                        <a:buNone/>
                      </a:pPr>
                      <a:r>
                        <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13</a:t>
                      </a:r>
                    </a:p>
                  </a:txBody>
                  <a:tcPr anchor="ctr"/>
                </a:tc>
                <a:tc>
                  <a:txBody>
                    <a:bodyPr/>
                    <a:lstStyle/>
                    <a:p>
                      <a:pPr algn="l" fontAlgn="b">
                        <a:buNone/>
                      </a:pPr>
                      <a:r>
                        <a:rPr lang="en-IN" sz="1800" u="none" strike="noStrike" kern="1200" dirty="0" err="1">
                          <a:solidFill>
                            <a:schemeClr val="dk1"/>
                          </a:solidFill>
                          <a:effectLst/>
                          <a:latin typeface="Calibri" panose="020F0502020204030204" pitchFamily="34" charset="0"/>
                          <a:ea typeface="Calibri" panose="020F0502020204030204" pitchFamily="34" charset="0"/>
                          <a:cs typeface="Calibri" panose="020F0502020204030204" pitchFamily="34" charset="0"/>
                        </a:rPr>
                        <a:t>Nalchha</a:t>
                      </a:r>
                      <a:endPar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29,580</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5,357</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17,699</a:t>
                      </a:r>
                    </a:p>
                  </a:txBody>
                  <a:tcPr marL="0" marR="0" marT="0" marB="0" anchor="ctr">
                    <a:solidFill>
                      <a:schemeClr val="accent6">
                        <a:lumMod val="20000"/>
                        <a:lumOff val="8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60%</a:t>
                      </a:r>
                    </a:p>
                  </a:txBody>
                  <a:tcPr marL="0" marR="0" marT="0" marB="0" anchor="ctr">
                    <a:solidFill>
                      <a:schemeClr val="accent6">
                        <a:lumMod val="20000"/>
                        <a:lumOff val="8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178</a:t>
                      </a:r>
                    </a:p>
                  </a:txBody>
                  <a:tcPr marL="0" marR="0" marT="0" marB="0" anchor="ctr">
                    <a:solidFill>
                      <a:schemeClr val="tx2">
                        <a:lumMod val="10000"/>
                        <a:lumOff val="90000"/>
                      </a:schemeClr>
                    </a:solidFill>
                  </a:tcPr>
                </a:tc>
                <a:tc>
                  <a:txBody>
                    <a:bodyPr/>
                    <a:lstStyle/>
                    <a:p>
                      <a:pPr algn="ctr" fontAlgn="b">
                        <a:buNone/>
                      </a:pPr>
                      <a:r>
                        <a:rPr lang="en-IN" sz="1800" u="none" strike="noStrik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65</a:t>
                      </a:r>
                    </a:p>
                  </a:txBody>
                  <a:tcPr marL="0" marR="0" marT="0" marB="0" anchor="ctr">
                    <a:solidFill>
                      <a:schemeClr val="tx2">
                        <a:lumMod val="10000"/>
                        <a:lumOff val="90000"/>
                      </a:schemeClr>
                    </a:solidFill>
                  </a:tcPr>
                </a:tc>
                <a:tc>
                  <a:txBody>
                    <a:bodyPr/>
                    <a:lstStyle/>
                    <a:p>
                      <a:pPr algn="ctr" fontAlgn="b">
                        <a:buNone/>
                      </a:pPr>
                      <a:r>
                        <a:rPr lang="en-IN" sz="1800" u="none" strike="noStrike"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37%</a:t>
                      </a:r>
                    </a:p>
                  </a:txBody>
                  <a:tcPr marL="0" marR="0" marT="0" marB="0" anchor="ctr">
                    <a:solidFill>
                      <a:schemeClr val="tx2">
                        <a:lumMod val="10000"/>
                        <a:lumOff val="90000"/>
                      </a:schemeClr>
                    </a:solidFill>
                  </a:tcPr>
                </a:tc>
                <a:extLst>
                  <a:ext uri="{0D108BD9-81ED-4DB2-BD59-A6C34878D82A}">
                    <a16:rowId xmlns:a16="http://schemas.microsoft.com/office/drawing/2014/main" val="2023233540"/>
                  </a:ext>
                </a:extLst>
              </a:tr>
              <a:tr h="124870">
                <a:tc>
                  <a:txBody>
                    <a:bodyPr/>
                    <a:lstStyle/>
                    <a:p>
                      <a:pPr algn="l" fontAlgn="b">
                        <a:buNone/>
                      </a:pPr>
                      <a:r>
                        <a:rPr lang="en-IN" sz="1800" u="none" strike="noStrike">
                          <a:effectLst/>
                          <a:latin typeface="Calibri" panose="020F0502020204030204" pitchFamily="34" charset="0"/>
                          <a:ea typeface="Calibri" panose="020F0502020204030204" pitchFamily="34" charset="0"/>
                          <a:cs typeface="Calibri" panose="020F0502020204030204" pitchFamily="34" charset="0"/>
                        </a:rPr>
                        <a:t> </a:t>
                      </a:r>
                      <a:endParaRPr lang="en-IN" sz="18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l" fontAlgn="b">
                        <a:buNone/>
                      </a:pPr>
                      <a:r>
                        <a:rPr lang="en-IN" sz="1800" u="none" strike="noStrike">
                          <a:effectLst/>
                          <a:latin typeface="Calibri" panose="020F0502020204030204" pitchFamily="34" charset="0"/>
                          <a:ea typeface="Calibri" panose="020F0502020204030204" pitchFamily="34" charset="0"/>
                          <a:cs typeface="Calibri" panose="020F0502020204030204" pitchFamily="34" charset="0"/>
                        </a:rPr>
                        <a:t>Total</a:t>
                      </a:r>
                      <a:endParaRPr lang="en-IN" sz="18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fontAlgn="b">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3,83,935</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b">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51,060</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b">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3,03,372</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b">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79%</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b">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1,475</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b">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814</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fontAlgn="b">
                        <a:buNone/>
                      </a:pPr>
                      <a:r>
                        <a:rPr lang="en-IN" sz="1800" u="none" strike="noStrike" dirty="0">
                          <a:effectLst/>
                          <a:latin typeface="Calibri" panose="020F0502020204030204" pitchFamily="34" charset="0"/>
                          <a:ea typeface="Calibri" panose="020F0502020204030204" pitchFamily="34" charset="0"/>
                          <a:cs typeface="Calibri" panose="020F0502020204030204" pitchFamily="34" charset="0"/>
                        </a:rPr>
                        <a:t>55%</a:t>
                      </a:r>
                      <a:endParaRPr lang="en-IN" sz="18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18441369"/>
                  </a:ext>
                </a:extLst>
              </a:tr>
            </a:tbl>
          </a:graphicData>
        </a:graphic>
      </p:graphicFrame>
    </p:spTree>
    <p:extLst>
      <p:ext uri="{BB962C8B-B14F-4D97-AF65-F5344CB8AC3E}">
        <p14:creationId xmlns:p14="http://schemas.microsoft.com/office/powerpoint/2010/main" val="4583776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30</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err="1">
                <a:latin typeface="+mn-lt"/>
                <a:cs typeface="Kokila"/>
              </a:rPr>
              <a:t>Rignod</a:t>
            </a:r>
            <a:r>
              <a:rPr lang="en-IN" sz="3600" b="1" dirty="0">
                <a:latin typeface="+mn-lt"/>
                <a:cs typeface="Kokila"/>
              </a:rPr>
              <a:t> MVS : Photograph</a:t>
            </a:r>
          </a:p>
        </p:txBody>
      </p:sp>
      <p:pic>
        <p:nvPicPr>
          <p:cNvPr id="6" name="Picture 5">
            <a:extLst>
              <a:ext uri="{FF2B5EF4-FFF2-40B4-BE49-F238E27FC236}">
                <a16:creationId xmlns:a16="http://schemas.microsoft.com/office/drawing/2014/main" id="{50148862-AF1D-B4B0-0572-52EB26718C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097" y="803627"/>
            <a:ext cx="4492697" cy="5466455"/>
          </a:xfrm>
          <a:prstGeom prst="rect">
            <a:avLst/>
          </a:prstGeom>
        </p:spPr>
      </p:pic>
      <p:pic>
        <p:nvPicPr>
          <p:cNvPr id="7" name="Picture 6">
            <a:extLst>
              <a:ext uri="{FF2B5EF4-FFF2-40B4-BE49-F238E27FC236}">
                <a16:creationId xmlns:a16="http://schemas.microsoft.com/office/drawing/2014/main" id="{96FABF56-FC25-E42A-2B1C-9960BB227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8080" y="879826"/>
            <a:ext cx="4372615" cy="5314055"/>
          </a:xfrm>
          <a:prstGeom prst="rect">
            <a:avLst/>
          </a:prstGeom>
        </p:spPr>
      </p:pic>
      <p:sp>
        <p:nvSpPr>
          <p:cNvPr id="9" name="TextBox 8">
            <a:extLst>
              <a:ext uri="{FF2B5EF4-FFF2-40B4-BE49-F238E27FC236}">
                <a16:creationId xmlns:a16="http://schemas.microsoft.com/office/drawing/2014/main" id="{10705414-8079-0244-5378-2F62AC0D337E}"/>
              </a:ext>
            </a:extLst>
          </p:cNvPr>
          <p:cNvSpPr txBox="1"/>
          <p:nvPr/>
        </p:nvSpPr>
        <p:spPr>
          <a:xfrm>
            <a:off x="2349971" y="6224457"/>
            <a:ext cx="2114551" cy="461665"/>
          </a:xfrm>
          <a:prstGeom prst="rect">
            <a:avLst/>
          </a:prstGeom>
          <a:noFill/>
        </p:spPr>
        <p:txBody>
          <a:bodyPr wrap="square">
            <a:spAutoFit/>
          </a:bodyPr>
          <a:lstStyle/>
          <a:p>
            <a:pPr algn="ctr"/>
            <a:r>
              <a:rPr lang="en-US" sz="2400" b="1" dirty="0">
                <a:solidFill>
                  <a:schemeClr val="tx1"/>
                </a:solidFill>
                <a:latin typeface="Times New Roman" panose="02020603050405020304" pitchFamily="18" charset="0"/>
                <a:cs typeface="Times New Roman" panose="02020603050405020304" pitchFamily="18" charset="0"/>
              </a:rPr>
              <a:t>Intake well</a:t>
            </a:r>
            <a:endParaRPr lang="en-US" sz="2400" b="1" dirty="0"/>
          </a:p>
        </p:txBody>
      </p:sp>
      <p:sp>
        <p:nvSpPr>
          <p:cNvPr id="10" name="TextBox 9">
            <a:extLst>
              <a:ext uri="{FF2B5EF4-FFF2-40B4-BE49-F238E27FC236}">
                <a16:creationId xmlns:a16="http://schemas.microsoft.com/office/drawing/2014/main" id="{8CAC9603-7782-D20B-39CC-5B4DAA6D7E4B}"/>
              </a:ext>
            </a:extLst>
          </p:cNvPr>
          <p:cNvSpPr txBox="1"/>
          <p:nvPr/>
        </p:nvSpPr>
        <p:spPr>
          <a:xfrm>
            <a:off x="8097748" y="6193881"/>
            <a:ext cx="2114551" cy="461665"/>
          </a:xfrm>
          <a:prstGeom prst="rect">
            <a:avLst/>
          </a:prstGeom>
          <a:noFill/>
        </p:spPr>
        <p:txBody>
          <a:bodyPr wrap="square">
            <a:spAutoFit/>
          </a:bodyPr>
          <a:lstStyle/>
          <a:p>
            <a:pPr algn="ctr"/>
            <a:r>
              <a:rPr lang="en-US" sz="2400" b="1" dirty="0">
                <a:solidFill>
                  <a:schemeClr val="tx1"/>
                </a:solidFill>
                <a:latin typeface="Times New Roman" panose="02020603050405020304" pitchFamily="18" charset="0"/>
                <a:cs typeface="Times New Roman" panose="02020603050405020304" pitchFamily="18" charset="0"/>
              </a:rPr>
              <a:t>WTP</a:t>
            </a:r>
            <a:endParaRPr lang="en-US" sz="2400" b="1" dirty="0"/>
          </a:p>
        </p:txBody>
      </p:sp>
      <p:sp>
        <p:nvSpPr>
          <p:cNvPr id="3" name="Rectangle: Rounded Corners 2">
            <a:hlinkClick r:id="rId4" action="ppaction://hlinksldjump"/>
            <a:extLst>
              <a:ext uri="{FF2B5EF4-FFF2-40B4-BE49-F238E27FC236}">
                <a16:creationId xmlns:a16="http://schemas.microsoft.com/office/drawing/2014/main" id="{621F219A-7654-D8AD-0B44-8FBC01A123E2}"/>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12410798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31</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Mahi MVS : Map</a:t>
            </a:r>
          </a:p>
        </p:txBody>
      </p:sp>
      <p:pic>
        <p:nvPicPr>
          <p:cNvPr id="4" name="Picture 3">
            <a:extLst>
              <a:ext uri="{FF2B5EF4-FFF2-40B4-BE49-F238E27FC236}">
                <a16:creationId xmlns:a16="http://schemas.microsoft.com/office/drawing/2014/main" id="{D53A0AD1-27C4-F4D0-EBD7-759E6C4EB9B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0993" y="788035"/>
            <a:ext cx="4193687" cy="5933440"/>
          </a:xfrm>
          <a:prstGeom prst="rect">
            <a:avLst/>
          </a:prstGeom>
        </p:spPr>
      </p:pic>
      <p:graphicFrame>
        <p:nvGraphicFramePr>
          <p:cNvPr id="2" name="Table 1">
            <a:extLst>
              <a:ext uri="{FF2B5EF4-FFF2-40B4-BE49-F238E27FC236}">
                <a16:creationId xmlns:a16="http://schemas.microsoft.com/office/drawing/2014/main" id="{9E8098BE-9DB1-9169-A422-79D5864B6F50}"/>
              </a:ext>
            </a:extLst>
          </p:cNvPr>
          <p:cNvGraphicFramePr>
            <a:graphicFrameLocks noGrp="1"/>
          </p:cNvGraphicFramePr>
          <p:nvPr/>
        </p:nvGraphicFramePr>
        <p:xfrm>
          <a:off x="8016031" y="773725"/>
          <a:ext cx="3808107" cy="5684520"/>
        </p:xfrm>
        <a:graphic>
          <a:graphicData uri="http://schemas.openxmlformats.org/drawingml/2006/table">
            <a:tbl>
              <a:tblPr firstRow="1" bandRow="1">
                <a:tableStyleId>{5940675A-B579-460E-94D1-54222C63F5DA}</a:tableStyleId>
              </a:tblPr>
              <a:tblGrid>
                <a:gridCol w="1507398">
                  <a:extLst>
                    <a:ext uri="{9D8B030D-6E8A-4147-A177-3AD203B41FA5}">
                      <a16:colId xmlns:a16="http://schemas.microsoft.com/office/drawing/2014/main" val="3451243746"/>
                    </a:ext>
                  </a:extLst>
                </a:gridCol>
                <a:gridCol w="1367685">
                  <a:extLst>
                    <a:ext uri="{9D8B030D-6E8A-4147-A177-3AD203B41FA5}">
                      <a16:colId xmlns:a16="http://schemas.microsoft.com/office/drawing/2014/main" val="958480211"/>
                    </a:ext>
                  </a:extLst>
                </a:gridCol>
                <a:gridCol w="933024">
                  <a:extLst>
                    <a:ext uri="{9D8B030D-6E8A-4147-A177-3AD203B41FA5}">
                      <a16:colId xmlns:a16="http://schemas.microsoft.com/office/drawing/2014/main" val="3783090806"/>
                    </a:ext>
                  </a:extLst>
                </a:gridCol>
              </a:tblGrid>
              <a:tr h="19443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kern="1200" dirty="0">
                          <a:solidFill>
                            <a:schemeClr val="dk1"/>
                          </a:solidFill>
                          <a:latin typeface="+mn-lt"/>
                          <a:ea typeface="+mn-ea"/>
                          <a:cs typeface="+mn-cs"/>
                        </a:rPr>
                        <a:t>Contractor: </a:t>
                      </a:r>
                      <a:r>
                        <a:rPr lang="en-US" sz="1100" kern="1200" dirty="0">
                          <a:solidFill>
                            <a:schemeClr val="dk1"/>
                          </a:solidFill>
                          <a:latin typeface="+mn-lt"/>
                          <a:ea typeface="+mn-ea"/>
                          <a:cs typeface="+mn-cs"/>
                        </a:rPr>
                        <a:t>Megha, Hyderabad</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35599822"/>
                  </a:ext>
                </a:extLst>
              </a:tr>
              <a:tr h="19443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Schedule Start Date :  </a:t>
                      </a:r>
                      <a:r>
                        <a:rPr lang="en-IN" sz="1100" b="0" kern="1200" dirty="0">
                          <a:solidFill>
                            <a:schemeClr val="tx1"/>
                          </a:solidFill>
                          <a:latin typeface="+mn-lt"/>
                          <a:ea typeface="+mn-ea"/>
                          <a:cs typeface="+mn-cs"/>
                        </a:rPr>
                        <a:t>29-09-2023</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734496763"/>
                  </a:ext>
                </a:extLst>
              </a:tr>
              <a:tr h="194434">
                <a:tc gridSpan="3">
                  <a:txBody>
                    <a:bodyPr/>
                    <a:lstStyle/>
                    <a:p>
                      <a:pPr marL="0" algn="l" defTabSz="914400" rtl="0" eaLnBrk="1" fontAlgn="ctr" latinLnBrk="0" hangingPunct="1"/>
                      <a:r>
                        <a:rPr lang="en-IN" sz="1100" b="1" kern="1200" dirty="0">
                          <a:solidFill>
                            <a:schemeClr val="tx1"/>
                          </a:solidFill>
                          <a:latin typeface="+mn-lt"/>
                          <a:ea typeface="+mn-ea"/>
                          <a:cs typeface="+mn-cs"/>
                        </a:rPr>
                        <a:t>Scheduled Completion Date : </a:t>
                      </a:r>
                      <a:r>
                        <a:rPr lang="en-IN" sz="1100" b="0" kern="1200" dirty="0">
                          <a:solidFill>
                            <a:schemeClr val="tx1"/>
                          </a:solidFill>
                          <a:latin typeface="+mn-lt"/>
                          <a:ea typeface="+mn-ea"/>
                          <a:cs typeface="+mn-cs"/>
                        </a:rPr>
                        <a:t>28-09-2025</a:t>
                      </a:r>
                      <a:endParaRPr lang="en-IN" sz="1100" b="1" kern="1200" dirty="0">
                        <a:solidFill>
                          <a:schemeClr val="tx1"/>
                        </a:solidFill>
                        <a:latin typeface="+mn-lt"/>
                        <a:ea typeface="+mn-ea"/>
                        <a:cs typeface="+mn-cs"/>
                      </a:endParaRP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726565193"/>
                  </a:ext>
                </a:extLst>
              </a:tr>
              <a:tr h="194434">
                <a:tc grid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kern="1200" dirty="0">
                          <a:solidFill>
                            <a:schemeClr val="tx1"/>
                          </a:solidFill>
                          <a:latin typeface="+mn-lt"/>
                          <a:ea typeface="+mn-ea"/>
                          <a:cs typeface="+mn-cs"/>
                        </a:rPr>
                        <a:t>Expected Date of Completion :  </a:t>
                      </a:r>
                      <a:r>
                        <a:rPr lang="en-IN" sz="1100" b="0" kern="1200" dirty="0">
                          <a:solidFill>
                            <a:schemeClr val="tx1"/>
                          </a:solidFill>
                          <a:latin typeface="+mn-lt"/>
                          <a:ea typeface="+mn-ea"/>
                          <a:cs typeface="+mn-cs"/>
                        </a:rPr>
                        <a:t>28-09-2026</a:t>
                      </a:r>
                    </a:p>
                  </a:txBody>
                  <a:tcPr anchor="ct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225361431"/>
                  </a:ext>
                </a:extLst>
              </a:tr>
              <a:tr h="19443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AA Cost (Rs Cr) :  </a:t>
                      </a:r>
                      <a:r>
                        <a:rPr lang="en-IN" sz="1100" dirty="0"/>
                        <a:t>2,017.92</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915118712"/>
                  </a:ext>
                </a:extLst>
              </a:tr>
              <a:tr h="19443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Agreement Cost (Rs Cr) : </a:t>
                      </a:r>
                      <a:r>
                        <a:rPr lang="en-IN" sz="1100" b="0" dirty="0"/>
                        <a:t>1,719.00</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530887"/>
                  </a:ext>
                </a:extLst>
              </a:tr>
              <a:tr h="44605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Blocks: </a:t>
                      </a:r>
                      <a:r>
                        <a:rPr lang="sv-SE" sz="1100" b="0" kern="1200" dirty="0">
                          <a:solidFill>
                            <a:schemeClr val="tx1"/>
                          </a:solidFill>
                          <a:latin typeface="+mn-lt"/>
                          <a:ea typeface="+mn-ea"/>
                          <a:cs typeface="+mn-cs"/>
                        </a:rPr>
                        <a:t>Badnawar (117), Bajna (27), Dhar (11), Jaora (145), Piploda (88), Ratlam (152), Sailana (219), Sardarpur (30) </a:t>
                      </a:r>
                      <a:r>
                        <a:rPr lang="en-IN" sz="1100" b="1" kern="1200" dirty="0">
                          <a:solidFill>
                            <a:schemeClr val="tx1"/>
                          </a:solidFill>
                          <a:latin typeface="+mn-lt"/>
                          <a:ea typeface="+mn-ea"/>
                          <a:cs typeface="+mn-cs"/>
                        </a:rPr>
                        <a:t>Total:  789</a:t>
                      </a:r>
                      <a:endParaRPr lang="en-IN" sz="1100" b="1" dirty="0"/>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36245228"/>
                  </a:ext>
                </a:extLst>
              </a:tr>
              <a:tr h="19443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Physical Progress :  </a:t>
                      </a:r>
                      <a:r>
                        <a:rPr lang="en-IN" sz="1100" dirty="0"/>
                        <a:t>:  61.91%</a:t>
                      </a:r>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448996849"/>
                  </a:ext>
                </a:extLst>
              </a:tr>
              <a:tr h="19443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Financial Progress :  </a:t>
                      </a:r>
                      <a:r>
                        <a:rPr lang="en-IN" sz="1100" b="0" dirty="0"/>
                        <a:t>46.75%</a:t>
                      </a:r>
                      <a:endParaRPr lang="en-IN" sz="1100" dirty="0"/>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556536288"/>
                  </a:ext>
                </a:extLst>
              </a:tr>
              <a:tr h="194434">
                <a:tc>
                  <a:txBody>
                    <a:bodyPr/>
                    <a:lstStyle/>
                    <a:p>
                      <a:pPr algn="ctr"/>
                      <a:r>
                        <a:rPr lang="en-IN" sz="1100" b="1" dirty="0"/>
                        <a:t>Component</a:t>
                      </a:r>
                    </a:p>
                  </a:txBody>
                  <a:tcPr anchor="ctr">
                    <a:solidFill>
                      <a:schemeClr val="bg1">
                        <a:lumMod val="85000"/>
                      </a:schemeClr>
                    </a:solidFill>
                  </a:tcPr>
                </a:tc>
                <a:tc>
                  <a:txBody>
                    <a:bodyPr/>
                    <a:lstStyle/>
                    <a:p>
                      <a:pPr algn="ctr"/>
                      <a:r>
                        <a:rPr lang="en-IN" sz="1100" b="1" dirty="0"/>
                        <a:t>Approved</a:t>
                      </a:r>
                    </a:p>
                  </a:txBody>
                  <a:tcPr anchor="ctr">
                    <a:solidFill>
                      <a:schemeClr val="bg1">
                        <a:lumMod val="85000"/>
                      </a:schemeClr>
                    </a:solidFill>
                  </a:tcPr>
                </a:tc>
                <a:tc>
                  <a:txBody>
                    <a:bodyPr/>
                    <a:lstStyle/>
                    <a:p>
                      <a:pPr algn="ctr"/>
                      <a:r>
                        <a:rPr lang="en-IN" sz="1100" b="1" dirty="0"/>
                        <a:t>Executed</a:t>
                      </a:r>
                    </a:p>
                  </a:txBody>
                  <a:tcPr anchor="ctr">
                    <a:solidFill>
                      <a:schemeClr val="bg1">
                        <a:lumMod val="85000"/>
                      </a:schemeClr>
                    </a:solidFill>
                  </a:tcPr>
                </a:tc>
                <a:extLst>
                  <a:ext uri="{0D108BD9-81ED-4DB2-BD59-A6C34878D82A}">
                    <a16:rowId xmlns:a16="http://schemas.microsoft.com/office/drawing/2014/main" val="2914998429"/>
                  </a:ext>
                </a:extLst>
              </a:tr>
              <a:tr h="320244">
                <a:tc>
                  <a:txBody>
                    <a:bodyPr/>
                    <a:lstStyle/>
                    <a:p>
                      <a:pPr algn="l" rtl="0" fontAlgn="ctr"/>
                      <a:r>
                        <a:rPr lang="en-IN" sz="1100" b="1" u="none" strike="noStrike" kern="1200" dirty="0">
                          <a:solidFill>
                            <a:schemeClr val="tx1"/>
                          </a:solidFill>
                          <a:effectLst/>
                        </a:rPr>
                        <a:t>Intake Well (209.07 MLD)</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 nos. </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15.50%</a:t>
                      </a:r>
                    </a:p>
                  </a:txBody>
                  <a:tcPr marL="2570" marR="2570" marT="2570" marB="0" anchor="ctr"/>
                </a:tc>
                <a:extLst>
                  <a:ext uri="{0D108BD9-81ED-4DB2-BD59-A6C34878D82A}">
                    <a16:rowId xmlns:a16="http://schemas.microsoft.com/office/drawing/2014/main" val="1295441525"/>
                  </a:ext>
                </a:extLst>
              </a:tr>
              <a:tr h="194434">
                <a:tc>
                  <a:txBody>
                    <a:bodyPr/>
                    <a:lstStyle/>
                    <a:p>
                      <a:pPr algn="l" rtl="0" fontAlgn="ctr"/>
                      <a:r>
                        <a:rPr lang="en-IN" sz="1100" b="1" u="none" strike="noStrike" kern="1200" dirty="0">
                          <a:solidFill>
                            <a:schemeClr val="tx1"/>
                          </a:solidFill>
                          <a:effectLst/>
                        </a:rPr>
                        <a:t>RWPM</a:t>
                      </a:r>
                      <a:endParaRPr lang="en-IN" sz="1100" b="1" u="none" strike="noStrike" kern="1200" dirty="0">
                        <a:solidFill>
                          <a:schemeClr val="tx1"/>
                        </a:solidFill>
                        <a:effectLst/>
                        <a:latin typeface="+mn-lt"/>
                        <a:ea typeface="+mn-ea"/>
                        <a:cs typeface="+mn-cs"/>
                      </a:endParaRP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1.01 km</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10%</a:t>
                      </a:r>
                    </a:p>
                  </a:txBody>
                  <a:tcPr marL="2570" marR="2570" marT="2570" marB="0" anchor="ctr"/>
                </a:tc>
                <a:extLst>
                  <a:ext uri="{0D108BD9-81ED-4DB2-BD59-A6C34878D82A}">
                    <a16:rowId xmlns:a16="http://schemas.microsoft.com/office/drawing/2014/main" val="111711622"/>
                  </a:ext>
                </a:extLst>
              </a:tr>
              <a:tr h="194434">
                <a:tc>
                  <a:txBody>
                    <a:bodyPr/>
                    <a:lstStyle/>
                    <a:p>
                      <a:pPr marL="0" algn="l" defTabSz="914400" rtl="0" eaLnBrk="1" fontAlgn="ctr" latinLnBrk="0" hangingPunct="1"/>
                      <a:r>
                        <a:rPr lang="en-US" sz="1100" b="1" u="none" strike="noStrike" kern="1200" dirty="0">
                          <a:solidFill>
                            <a:schemeClr val="tx1"/>
                          </a:solidFill>
                          <a:effectLst/>
                          <a:latin typeface="+mn-lt"/>
                          <a:ea typeface="+mn-ea"/>
                          <a:cs typeface="+mn-cs"/>
                        </a:rPr>
                        <a:t>WTP (164.62 MLD)</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a:t>
                      </a:r>
                      <a:r>
                        <a:rPr lang="en-IN" sz="1100" b="0" u="none" strike="noStrike" kern="1200" baseline="0" dirty="0">
                          <a:solidFill>
                            <a:schemeClr val="tx1"/>
                          </a:solidFill>
                          <a:effectLst/>
                          <a:latin typeface="+mn-lt"/>
                          <a:ea typeface="+mn-ea"/>
                          <a:cs typeface="+mn-cs"/>
                        </a:rPr>
                        <a:t> nos.</a:t>
                      </a:r>
                      <a:endParaRPr lang="en-IN" sz="1100" b="0" u="none" strike="noStrike" kern="1200" dirty="0">
                        <a:solidFill>
                          <a:schemeClr val="tx1"/>
                        </a:solidFill>
                        <a:effectLst/>
                        <a:latin typeface="+mn-lt"/>
                        <a:ea typeface="+mn-ea"/>
                        <a:cs typeface="+mn-cs"/>
                      </a:endParaRP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15.76%</a:t>
                      </a:r>
                    </a:p>
                  </a:txBody>
                  <a:tcPr marL="2570" marR="2570" marT="2570" marB="0" anchor="ctr"/>
                </a:tc>
                <a:extLst>
                  <a:ext uri="{0D108BD9-81ED-4DB2-BD59-A6C34878D82A}">
                    <a16:rowId xmlns:a16="http://schemas.microsoft.com/office/drawing/2014/main" val="1908704079"/>
                  </a:ext>
                </a:extLst>
              </a:tr>
              <a:tr h="194434">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CWPM</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418.67 km</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50.86%</a:t>
                      </a:r>
                    </a:p>
                  </a:txBody>
                  <a:tcPr marL="2570" marR="2570" marT="2570" marB="0" anchor="ctr"/>
                </a:tc>
                <a:extLst>
                  <a:ext uri="{0D108BD9-81ED-4DB2-BD59-A6C34878D82A}">
                    <a16:rowId xmlns:a16="http://schemas.microsoft.com/office/drawing/2014/main" val="621565111"/>
                  </a:ext>
                </a:extLst>
              </a:tr>
              <a:tr h="194434">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CWGM</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1711.25km </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67.66%</a:t>
                      </a:r>
                    </a:p>
                  </a:txBody>
                  <a:tcPr marL="2570" marR="2570" marT="2570" marB="0" anchor="ctr"/>
                </a:tc>
                <a:extLst>
                  <a:ext uri="{0D108BD9-81ED-4DB2-BD59-A6C34878D82A}">
                    <a16:rowId xmlns:a16="http://schemas.microsoft.com/office/drawing/2014/main" val="3200865176"/>
                  </a:ext>
                </a:extLst>
              </a:tr>
              <a:tr h="194434">
                <a:tc>
                  <a:txBody>
                    <a:bodyPr/>
                    <a:lstStyle/>
                    <a:p>
                      <a:pPr marL="0" algn="l" defTabSz="914400" rtl="0" eaLnBrk="1" fontAlgn="ctr" latinLnBrk="0" hangingPunct="1"/>
                      <a:r>
                        <a:rPr lang="en-IN" sz="1100" b="1" u="none" strike="noStrike" kern="1200" dirty="0">
                          <a:solidFill>
                            <a:schemeClr val="tx1"/>
                          </a:solidFill>
                          <a:effectLst/>
                          <a:latin typeface="+mn-lt"/>
                          <a:ea typeface="+mn-ea"/>
                          <a:cs typeface="+mn-cs"/>
                        </a:rPr>
                        <a:t>OHSR's</a:t>
                      </a:r>
                    </a:p>
                  </a:txBody>
                  <a:tcPr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277nos.</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18.07%</a:t>
                      </a:r>
                    </a:p>
                  </a:txBody>
                  <a:tcPr marL="2570" marR="2570" marT="2570" marB="0" anchor="ctr"/>
                </a:tc>
                <a:extLst>
                  <a:ext uri="{0D108BD9-81ED-4DB2-BD59-A6C34878D82A}">
                    <a16:rowId xmlns:a16="http://schemas.microsoft.com/office/drawing/2014/main" val="523828553"/>
                  </a:ext>
                </a:extLst>
              </a:tr>
              <a:tr h="19443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Distribution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1935.37</a:t>
                      </a:r>
                      <a:r>
                        <a:rPr lang="en-IN" sz="1100" b="0" u="none" strike="noStrike" kern="1200" baseline="0" dirty="0">
                          <a:solidFill>
                            <a:schemeClr val="tx1"/>
                          </a:solidFill>
                          <a:effectLst/>
                          <a:latin typeface="+mn-lt"/>
                          <a:ea typeface="+mn-ea"/>
                          <a:cs typeface="+mn-cs"/>
                        </a:rPr>
                        <a:t>km</a:t>
                      </a:r>
                      <a:endParaRPr lang="en-IN" sz="1100" b="0" u="none" strike="noStrike" kern="1200" dirty="0">
                        <a:solidFill>
                          <a:schemeClr val="tx1"/>
                        </a:solidFill>
                        <a:effectLst/>
                        <a:latin typeface="+mn-lt"/>
                        <a:ea typeface="+mn-ea"/>
                        <a:cs typeface="+mn-cs"/>
                      </a:endParaRP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67.87%</a:t>
                      </a:r>
                    </a:p>
                  </a:txBody>
                  <a:tcPr marL="2570" marR="2570" marT="2570" marB="0" anchor="ctr"/>
                </a:tc>
                <a:extLst>
                  <a:ext uri="{0D108BD9-81ED-4DB2-BD59-A6C34878D82A}">
                    <a16:rowId xmlns:a16="http://schemas.microsoft.com/office/drawing/2014/main" val="265257824"/>
                  </a:ext>
                </a:extLst>
              </a:tr>
              <a:tr h="19443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100" b="1" u="none" strike="noStrike" kern="1200" dirty="0">
                          <a:solidFill>
                            <a:schemeClr val="tx1"/>
                          </a:solidFill>
                          <a:effectLst/>
                        </a:rPr>
                        <a:t>Road Restoration</a:t>
                      </a:r>
                      <a:endParaRPr lang="en-IN" sz="1100" b="1"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0 km</a:t>
                      </a:r>
                    </a:p>
                  </a:txBody>
                  <a:tcPr marL="2570" marR="2570" marT="2570" marB="0" anchor="ctr"/>
                </a:tc>
                <a:tc>
                  <a:txBody>
                    <a:bodyPr/>
                    <a:lstStyle/>
                    <a:p>
                      <a:pPr marL="0" algn="ctr" defTabSz="914400" rtl="0" eaLnBrk="1" fontAlgn="ctr" latinLnBrk="0" hangingPunct="1">
                        <a:buNone/>
                      </a:pPr>
                      <a:r>
                        <a:rPr lang="en-IN" sz="1100" b="0" u="none" strike="noStrike" kern="1200" dirty="0">
                          <a:solidFill>
                            <a:schemeClr val="tx1"/>
                          </a:solidFill>
                          <a:effectLst/>
                          <a:latin typeface="+mn-lt"/>
                          <a:ea typeface="+mn-ea"/>
                          <a:cs typeface="+mn-cs"/>
                        </a:rPr>
                        <a:t>N.A.</a:t>
                      </a:r>
                    </a:p>
                  </a:txBody>
                  <a:tcPr marL="2570" marR="2570" marT="2570" marB="0" anchor="ctr"/>
                </a:tc>
                <a:extLst>
                  <a:ext uri="{0D108BD9-81ED-4DB2-BD59-A6C34878D82A}">
                    <a16:rowId xmlns:a16="http://schemas.microsoft.com/office/drawing/2014/main" val="1718454194"/>
                  </a:ext>
                </a:extLst>
              </a:tr>
              <a:tr h="194434">
                <a:tc>
                  <a:txBody>
                    <a:bodyPr/>
                    <a:lstStyle/>
                    <a:p>
                      <a:r>
                        <a:rPr lang="en-IN" sz="1100" b="1" dirty="0"/>
                        <a:t>HGJ</a:t>
                      </a:r>
                    </a:p>
                  </a:txBody>
                  <a:tcPr/>
                </a:tc>
                <a:tc>
                  <a:txBody>
                    <a:bodyPr/>
                    <a:lstStyle/>
                    <a:p>
                      <a:pPr algn="ctr"/>
                      <a:r>
                        <a:rPr lang="en-IN" sz="1100" b="0" u="none" strike="noStrike" kern="1200" dirty="0">
                          <a:solidFill>
                            <a:schemeClr val="tx1"/>
                          </a:solidFill>
                          <a:effectLst/>
                          <a:latin typeface="+mn-lt"/>
                          <a:ea typeface="+mn-ea"/>
                          <a:cs typeface="+mn-cs"/>
                        </a:rPr>
                        <a:t>-</a:t>
                      </a:r>
                    </a:p>
                  </a:txBody>
                  <a:tcPr/>
                </a:tc>
                <a:tc>
                  <a:txBody>
                    <a:bodyPr/>
                    <a:lstStyle/>
                    <a:p>
                      <a:pPr algn="ctr"/>
                      <a:r>
                        <a:rPr lang="en-IN" sz="1100" b="0" u="none" strike="noStrike" kern="1200" dirty="0">
                          <a:solidFill>
                            <a:schemeClr val="tx1"/>
                          </a:solidFill>
                          <a:effectLst/>
                          <a:latin typeface="+mn-lt"/>
                          <a:ea typeface="+mn-ea"/>
                          <a:cs typeface="+mn-cs"/>
                        </a:rPr>
                        <a:t>-</a:t>
                      </a:r>
                    </a:p>
                  </a:txBody>
                  <a:tcPr/>
                </a:tc>
                <a:extLst>
                  <a:ext uri="{0D108BD9-81ED-4DB2-BD59-A6C34878D82A}">
                    <a16:rowId xmlns:a16="http://schemas.microsoft.com/office/drawing/2014/main" val="1625300853"/>
                  </a:ext>
                </a:extLst>
              </a:tr>
              <a:tr h="194434">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dirty="0"/>
                        <a:t>Water Supply Started Villages : </a:t>
                      </a:r>
                      <a:r>
                        <a:rPr lang="en-IN" sz="1100" b="0" dirty="0"/>
                        <a:t>NIL</a:t>
                      </a:r>
                    </a:p>
                  </a:txBody>
                  <a:tcPr/>
                </a:tc>
                <a:tc hMerge="1">
                  <a:txBody>
                    <a:bodyPr/>
                    <a:lstStyle/>
                    <a:p>
                      <a:endParaRPr lang="en-IN" sz="1100" b="1" dirty="0"/>
                    </a:p>
                  </a:txBody>
                  <a:tcPr/>
                </a:tc>
                <a:tc hMerge="1">
                  <a:txBody>
                    <a:bodyPr/>
                    <a:lstStyle/>
                    <a:p>
                      <a:endParaRPr lang="en-IN" sz="1100" b="1" dirty="0"/>
                    </a:p>
                  </a:txBody>
                  <a:tcPr/>
                </a:tc>
                <a:extLst>
                  <a:ext uri="{0D108BD9-81ED-4DB2-BD59-A6C34878D82A}">
                    <a16:rowId xmlns:a16="http://schemas.microsoft.com/office/drawing/2014/main" val="3538155975"/>
                  </a:ext>
                </a:extLst>
              </a:tr>
            </a:tbl>
          </a:graphicData>
        </a:graphic>
      </p:graphicFrame>
      <p:sp>
        <p:nvSpPr>
          <p:cNvPr id="3" name="Rectangle: Rounded Corners 2">
            <a:hlinkClick r:id="rId3" action="ppaction://hlinksldjump"/>
            <a:extLst>
              <a:ext uri="{FF2B5EF4-FFF2-40B4-BE49-F238E27FC236}">
                <a16:creationId xmlns:a16="http://schemas.microsoft.com/office/drawing/2014/main" id="{8463FB66-7E6D-445B-93C5-E6CFC0A418C0}"/>
              </a:ext>
            </a:extLst>
          </p:cNvPr>
          <p:cNvSpPr/>
          <p:nvPr/>
        </p:nvSpPr>
        <p:spPr>
          <a:xfrm>
            <a:off x="10122195" y="6495443"/>
            <a:ext cx="765119" cy="243244"/>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Details</a:t>
            </a:r>
            <a:endParaRPr lang="en-IN" dirty="0"/>
          </a:p>
        </p:txBody>
      </p:sp>
      <p:sp>
        <p:nvSpPr>
          <p:cNvPr id="6" name="Rectangle: Rounded Corners 5">
            <a:hlinkClick r:id="rId4" action="ppaction://hlinksldjump"/>
            <a:extLst>
              <a:ext uri="{FF2B5EF4-FFF2-40B4-BE49-F238E27FC236}">
                <a16:creationId xmlns:a16="http://schemas.microsoft.com/office/drawing/2014/main" id="{09997CF1-7E81-3B7C-7DAC-5BE5A2BFE15A}"/>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8079337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32</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Mahi MVS : Photograph</a:t>
            </a:r>
          </a:p>
        </p:txBody>
      </p:sp>
      <p:sp>
        <p:nvSpPr>
          <p:cNvPr id="6" name="TextBox 5">
            <a:extLst>
              <a:ext uri="{FF2B5EF4-FFF2-40B4-BE49-F238E27FC236}">
                <a16:creationId xmlns:a16="http://schemas.microsoft.com/office/drawing/2014/main" id="{8F879D22-1F5D-CBE0-F3D8-F63A9C05AEAF}"/>
              </a:ext>
            </a:extLst>
          </p:cNvPr>
          <p:cNvSpPr txBox="1"/>
          <p:nvPr/>
        </p:nvSpPr>
        <p:spPr>
          <a:xfrm>
            <a:off x="6910777" y="6094959"/>
            <a:ext cx="4070799" cy="461665"/>
          </a:xfrm>
          <a:prstGeom prst="rect">
            <a:avLst/>
          </a:prstGeom>
          <a:noFill/>
        </p:spPr>
        <p:txBody>
          <a:bodyPr wrap="square" rtlCol="0">
            <a:spAutoFit/>
          </a:bodyPr>
          <a:lstStyle/>
          <a:p>
            <a:pPr algn="ctr"/>
            <a:r>
              <a:rPr lang="en-US" sz="2400" b="1" dirty="0"/>
              <a:t>CLF</a:t>
            </a:r>
          </a:p>
        </p:txBody>
      </p:sp>
      <p:pic>
        <p:nvPicPr>
          <p:cNvPr id="8" name="Picture 7">
            <a:extLst>
              <a:ext uri="{FF2B5EF4-FFF2-40B4-BE49-F238E27FC236}">
                <a16:creationId xmlns:a16="http://schemas.microsoft.com/office/drawing/2014/main" id="{CF2707D4-C272-1EE5-2AFA-F1266CD261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655" y="988515"/>
            <a:ext cx="3862995" cy="5050971"/>
          </a:xfrm>
          <a:prstGeom prst="rect">
            <a:avLst/>
          </a:prstGeom>
        </p:spPr>
      </p:pic>
      <p:sp>
        <p:nvSpPr>
          <p:cNvPr id="9" name="TextBox 8">
            <a:extLst>
              <a:ext uri="{FF2B5EF4-FFF2-40B4-BE49-F238E27FC236}">
                <a16:creationId xmlns:a16="http://schemas.microsoft.com/office/drawing/2014/main" id="{B45DD7BF-CB42-4E99-FC88-7331061AD4C0}"/>
              </a:ext>
            </a:extLst>
          </p:cNvPr>
          <p:cNvSpPr txBox="1"/>
          <p:nvPr/>
        </p:nvSpPr>
        <p:spPr>
          <a:xfrm>
            <a:off x="838200" y="6030061"/>
            <a:ext cx="4070799" cy="461665"/>
          </a:xfrm>
          <a:prstGeom prst="rect">
            <a:avLst/>
          </a:prstGeom>
          <a:noFill/>
        </p:spPr>
        <p:txBody>
          <a:bodyPr wrap="square" rtlCol="0">
            <a:spAutoFit/>
          </a:bodyPr>
          <a:lstStyle/>
          <a:p>
            <a:pPr algn="ctr"/>
            <a:r>
              <a:rPr lang="en-US" sz="2400" b="1" dirty="0"/>
              <a:t>Intake Well</a:t>
            </a:r>
          </a:p>
        </p:txBody>
      </p:sp>
      <p:pic>
        <p:nvPicPr>
          <p:cNvPr id="10" name="Picture 9">
            <a:extLst>
              <a:ext uri="{FF2B5EF4-FFF2-40B4-BE49-F238E27FC236}">
                <a16:creationId xmlns:a16="http://schemas.microsoft.com/office/drawing/2014/main" id="{91FF20B9-67A3-06AE-3B39-588C61AFD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5313" y="954809"/>
            <a:ext cx="4309837" cy="5200093"/>
          </a:xfrm>
          <a:prstGeom prst="rect">
            <a:avLst/>
          </a:prstGeom>
        </p:spPr>
      </p:pic>
      <p:sp>
        <p:nvSpPr>
          <p:cNvPr id="2" name="Rectangle: Rounded Corners 1">
            <a:hlinkClick r:id="rId4" action="ppaction://hlinksldjump"/>
            <a:extLst>
              <a:ext uri="{FF2B5EF4-FFF2-40B4-BE49-F238E27FC236}">
                <a16:creationId xmlns:a16="http://schemas.microsoft.com/office/drawing/2014/main" id="{4BB984B5-860A-70B1-081A-903B08903A4A}"/>
              </a:ext>
            </a:extLst>
          </p:cNvPr>
          <p:cNvSpPr/>
          <p:nvPr/>
        </p:nvSpPr>
        <p:spPr>
          <a:xfrm>
            <a:off x="11353800" y="6469075"/>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2683108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33</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err="1">
                <a:latin typeface="+mn-lt"/>
                <a:cs typeface="Kokila"/>
              </a:rPr>
              <a:t>Baagh</a:t>
            </a:r>
            <a:r>
              <a:rPr lang="en-IN" sz="3600" b="1">
                <a:latin typeface="+mn-lt"/>
                <a:cs typeface="Kokila"/>
              </a:rPr>
              <a:t> MVS : Basic Details (Balance Works) </a:t>
            </a:r>
          </a:p>
        </p:txBody>
      </p:sp>
      <p:graphicFrame>
        <p:nvGraphicFramePr>
          <p:cNvPr id="10" name="Table 9">
            <a:extLst>
              <a:ext uri="{FF2B5EF4-FFF2-40B4-BE49-F238E27FC236}">
                <a16:creationId xmlns:a16="http://schemas.microsoft.com/office/drawing/2014/main" id="{4FA29FD1-5F0A-2E72-CF6F-BBDE96DE27D5}"/>
              </a:ext>
            </a:extLst>
          </p:cNvPr>
          <p:cNvGraphicFramePr>
            <a:graphicFrameLocks noGrp="1"/>
          </p:cNvGraphicFramePr>
          <p:nvPr/>
        </p:nvGraphicFramePr>
        <p:xfrm>
          <a:off x="277402" y="778216"/>
          <a:ext cx="11545143" cy="5956523"/>
        </p:xfrm>
        <a:graphic>
          <a:graphicData uri="http://schemas.openxmlformats.org/drawingml/2006/table">
            <a:tbl>
              <a:tblPr firstRow="1" bandRow="1">
                <a:tableStyleId>{5C22544A-7EE6-4342-B048-85BDC9FD1C3A}</a:tableStyleId>
              </a:tblPr>
              <a:tblGrid>
                <a:gridCol w="867907">
                  <a:extLst>
                    <a:ext uri="{9D8B030D-6E8A-4147-A177-3AD203B41FA5}">
                      <a16:colId xmlns:a16="http://schemas.microsoft.com/office/drawing/2014/main" val="1924967643"/>
                    </a:ext>
                  </a:extLst>
                </a:gridCol>
                <a:gridCol w="3518927">
                  <a:extLst>
                    <a:ext uri="{9D8B030D-6E8A-4147-A177-3AD203B41FA5}">
                      <a16:colId xmlns:a16="http://schemas.microsoft.com/office/drawing/2014/main" val="126869000"/>
                    </a:ext>
                  </a:extLst>
                </a:gridCol>
                <a:gridCol w="1598019">
                  <a:extLst>
                    <a:ext uri="{9D8B030D-6E8A-4147-A177-3AD203B41FA5}">
                      <a16:colId xmlns:a16="http://schemas.microsoft.com/office/drawing/2014/main" val="513399077"/>
                    </a:ext>
                  </a:extLst>
                </a:gridCol>
                <a:gridCol w="5560290">
                  <a:extLst>
                    <a:ext uri="{9D8B030D-6E8A-4147-A177-3AD203B41FA5}">
                      <a16:colId xmlns:a16="http://schemas.microsoft.com/office/drawing/2014/main" val="43233541"/>
                    </a:ext>
                  </a:extLst>
                </a:gridCol>
              </a:tblGrid>
              <a:tr h="324000">
                <a:tc>
                  <a:txBody>
                    <a:bodyPr/>
                    <a:lstStyle/>
                    <a:p>
                      <a:pPr algn="ctr"/>
                      <a:r>
                        <a:rPr lang="en-IN"/>
                        <a:t>S. No.</a:t>
                      </a:r>
                    </a:p>
                  </a:txBody>
                  <a:tcPr/>
                </a:tc>
                <a:tc gridSpan="2">
                  <a:txBody>
                    <a:bodyPr/>
                    <a:lstStyle/>
                    <a:p>
                      <a:pPr algn="ctr"/>
                      <a:r>
                        <a:rPr lang="en-IN"/>
                        <a:t>Particulars</a:t>
                      </a:r>
                    </a:p>
                  </a:txBody>
                  <a:tcPr/>
                </a:tc>
                <a:tc hMerge="1">
                  <a:txBody>
                    <a:bodyPr/>
                    <a:lstStyle/>
                    <a:p>
                      <a:endParaRPr lang="en-IN"/>
                    </a:p>
                  </a:txBody>
                  <a:tcPr/>
                </a:tc>
                <a:tc>
                  <a:txBody>
                    <a:bodyPr/>
                    <a:lstStyle/>
                    <a:p>
                      <a:pPr algn="ctr"/>
                      <a:r>
                        <a:rPr lang="en-IN"/>
                        <a:t>Details</a:t>
                      </a:r>
                    </a:p>
                  </a:txBody>
                  <a:tcPr/>
                </a:tc>
                <a:extLst>
                  <a:ext uri="{0D108BD9-81ED-4DB2-BD59-A6C34878D82A}">
                    <a16:rowId xmlns:a16="http://schemas.microsoft.com/office/drawing/2014/main" val="753320610"/>
                  </a:ext>
                </a:extLst>
              </a:tr>
              <a:tr h="324000">
                <a:tc>
                  <a:txBody>
                    <a:bodyPr/>
                    <a:lstStyle/>
                    <a:p>
                      <a:pPr algn="ctr"/>
                      <a:r>
                        <a:rPr lang="en-IN"/>
                        <a:t>1</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District</a:t>
                      </a:r>
                    </a:p>
                  </a:txBody>
                  <a:tcPr anchor="ctr"/>
                </a:tc>
                <a:tc h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a:ln>
                            <a:noFill/>
                          </a:ln>
                          <a:solidFill>
                            <a:prstClr val="black"/>
                          </a:solidFill>
                          <a:effectLst/>
                          <a:uLnTx/>
                          <a:uFillTx/>
                          <a:latin typeface="+mn-lt"/>
                          <a:ea typeface="+mn-ea"/>
                          <a:cs typeface="+mn-cs"/>
                        </a:rPr>
                        <a:t>Dhar</a:t>
                      </a:r>
                      <a:endParaRPr kumimoji="0" lang="en-IN" sz="1800" b="0" i="0" u="none" strike="noStrike" kern="1200" cap="none" spc="0" normalizeH="0" baseline="0" noProof="0">
                        <a:ln>
                          <a:noFill/>
                        </a:ln>
                        <a:solidFill>
                          <a:prstClr val="black"/>
                        </a:solidFill>
                        <a:effectLst/>
                        <a:uLnTx/>
                        <a:uFillTx/>
                        <a:latin typeface="+mn-lt"/>
                        <a:ea typeface="+mn-ea"/>
                        <a:cs typeface="+mn-cs"/>
                      </a:endParaRPr>
                    </a:p>
                  </a:txBody>
                  <a:tcPr anchor="ctr"/>
                </a:tc>
                <a:extLst>
                  <a:ext uri="{0D108BD9-81ED-4DB2-BD59-A6C34878D82A}">
                    <a16:rowId xmlns:a16="http://schemas.microsoft.com/office/drawing/2014/main" val="991040501"/>
                  </a:ext>
                </a:extLst>
              </a:tr>
              <a:tr h="324000">
                <a:tc>
                  <a:txBody>
                    <a:bodyPr/>
                    <a:lstStyle/>
                    <a:p>
                      <a:pPr algn="ctr"/>
                      <a:r>
                        <a:rPr lang="en-IN"/>
                        <a:t>2</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AA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69.32</a:t>
                      </a:r>
                    </a:p>
                  </a:txBody>
                  <a:tcPr anchor="ctr"/>
                </a:tc>
                <a:extLst>
                  <a:ext uri="{0D108BD9-81ED-4DB2-BD59-A6C34878D82A}">
                    <a16:rowId xmlns:a16="http://schemas.microsoft.com/office/drawing/2014/main" val="2830723357"/>
                  </a:ext>
                </a:extLst>
              </a:tr>
              <a:tr h="324000">
                <a:tc>
                  <a:txBody>
                    <a:bodyPr/>
                    <a:lstStyle/>
                    <a:p>
                      <a:pPr algn="ctr"/>
                      <a:r>
                        <a:rPr lang="en-IN"/>
                        <a:t>3</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Villages Covered</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29</a:t>
                      </a:r>
                    </a:p>
                  </a:txBody>
                  <a:tcPr anchor="ctr"/>
                </a:tc>
                <a:extLst>
                  <a:ext uri="{0D108BD9-81ED-4DB2-BD59-A6C34878D82A}">
                    <a16:rowId xmlns:a16="http://schemas.microsoft.com/office/drawing/2014/main" val="1986522407"/>
                  </a:ext>
                </a:extLst>
              </a:tr>
              <a:tr h="470123">
                <a:tc>
                  <a:txBody>
                    <a:bodyPr/>
                    <a:lstStyle/>
                    <a:p>
                      <a:pPr algn="ctr"/>
                      <a:r>
                        <a:rPr lang="en-IN"/>
                        <a:t>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Households</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8,604</a:t>
                      </a:r>
                    </a:p>
                  </a:txBody>
                  <a:tcPr anchor="ctr"/>
                </a:tc>
                <a:extLst>
                  <a:ext uri="{0D108BD9-81ED-4DB2-BD59-A6C34878D82A}">
                    <a16:rowId xmlns:a16="http://schemas.microsoft.com/office/drawing/2014/main" val="2715838527"/>
                  </a:ext>
                </a:extLst>
              </a:tr>
              <a:tr h="324000">
                <a:tc>
                  <a:txBody>
                    <a:bodyPr/>
                    <a:lstStyle/>
                    <a:p>
                      <a:pPr algn="ctr"/>
                      <a:r>
                        <a:rPr lang="en-IN"/>
                        <a:t>5</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Name of Contractor</a:t>
                      </a:r>
                    </a:p>
                  </a:txBody>
                  <a:tcPr anchor="ctr"/>
                </a:tc>
                <a:tc hMerge="1">
                  <a:txBody>
                    <a:bodyPr/>
                    <a:lstStyle/>
                    <a:p>
                      <a:endParaRPr lang="en-IN"/>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800" kern="1200" dirty="0">
                          <a:solidFill>
                            <a:schemeClr val="dk1"/>
                          </a:solidFill>
                          <a:latin typeface="+mn-lt"/>
                          <a:ea typeface="+mn-ea"/>
                          <a:cs typeface="+mn-cs"/>
                        </a:rPr>
                        <a:t>Keshav Krupa Construction </a:t>
                      </a:r>
                      <a:r>
                        <a:rPr lang="en-IN" sz="1800" kern="1200" dirty="0" err="1">
                          <a:solidFill>
                            <a:schemeClr val="dk1"/>
                          </a:solidFill>
                          <a:latin typeface="+mn-lt"/>
                          <a:ea typeface="+mn-ea"/>
                          <a:cs typeface="+mn-cs"/>
                        </a:rPr>
                        <a:t>Pvt.Ltd</a:t>
                      </a:r>
                      <a:r>
                        <a:rPr lang="en-IN" sz="1800" kern="1200" dirty="0">
                          <a:solidFill>
                            <a:schemeClr val="dk1"/>
                          </a:solidFill>
                          <a:latin typeface="+mn-lt"/>
                          <a:ea typeface="+mn-ea"/>
                          <a:cs typeface="+mn-cs"/>
                        </a:rPr>
                        <a:t>., Surat </a:t>
                      </a:r>
                      <a:endParaRPr lang="en-IN" sz="1800" kern="1200" noProof="0" dirty="0">
                        <a:solidFill>
                          <a:schemeClr val="dk1"/>
                        </a:solidFill>
                        <a:highlight>
                          <a:srgbClr val="FF0000"/>
                        </a:highlight>
                        <a:latin typeface="+mn-lt"/>
                        <a:ea typeface="+mn-ea"/>
                        <a:cs typeface="+mn-cs"/>
                      </a:endParaRPr>
                    </a:p>
                  </a:txBody>
                  <a:tcPr anchor="ctr"/>
                </a:tc>
                <a:extLst>
                  <a:ext uri="{0D108BD9-81ED-4DB2-BD59-A6C34878D82A}">
                    <a16:rowId xmlns:a16="http://schemas.microsoft.com/office/drawing/2014/main" val="1276850096"/>
                  </a:ext>
                </a:extLst>
              </a:tr>
              <a:tr h="324000">
                <a:tc>
                  <a:txBody>
                    <a:bodyPr/>
                    <a:lstStyle/>
                    <a:p>
                      <a:pPr algn="ctr"/>
                      <a:r>
                        <a:rPr lang="en-IN"/>
                        <a:t>6</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Agreement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60.61</a:t>
                      </a:r>
                    </a:p>
                  </a:txBody>
                  <a:tcPr anchor="ctr"/>
                </a:tc>
                <a:extLst>
                  <a:ext uri="{0D108BD9-81ED-4DB2-BD59-A6C34878D82A}">
                    <a16:rowId xmlns:a16="http://schemas.microsoft.com/office/drawing/2014/main" val="2664872505"/>
                  </a:ext>
                </a:extLst>
              </a:tr>
              <a:tr h="324000">
                <a:tc>
                  <a:txBody>
                    <a:bodyPr/>
                    <a:lstStyle/>
                    <a:p>
                      <a:pPr algn="ctr"/>
                      <a:r>
                        <a:rPr lang="en-IN" dirty="0"/>
                        <a:t>7</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Revised Cost (Rs. Cr. with Variation)</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a:t>
                      </a:r>
                    </a:p>
                  </a:txBody>
                  <a:tcPr anchor="ctr"/>
                </a:tc>
                <a:extLst>
                  <a:ext uri="{0D108BD9-81ED-4DB2-BD59-A6C34878D82A}">
                    <a16:rowId xmlns:a16="http://schemas.microsoft.com/office/drawing/2014/main" val="1037305446"/>
                  </a:ext>
                </a:extLst>
              </a:tr>
              <a:tr h="324000">
                <a:tc rowSpan="2">
                  <a:txBody>
                    <a:bodyPr/>
                    <a:lstStyle/>
                    <a:p>
                      <a:pPr algn="ctr"/>
                      <a:r>
                        <a:rPr lang="en-IN"/>
                        <a:t>8</a:t>
                      </a:r>
                    </a:p>
                  </a:txBody>
                  <a:tcPr anchor="ctr"/>
                </a:tc>
                <a:tc rowSpan="2">
                  <a:txBody>
                    <a:bodyPr/>
                    <a:lstStyle/>
                    <a:p>
                      <a:pPr marL="0" algn="l" defTabSz="914400" rtl="0" eaLnBrk="1" latinLnBrk="0" hangingPunct="1"/>
                      <a:r>
                        <a:rPr lang="en-IN" sz="1800" kern="1200">
                          <a:solidFill>
                            <a:schemeClr val="dk1"/>
                          </a:solidFill>
                          <a:latin typeface="+mn-lt"/>
                          <a:ea typeface="+mn-ea"/>
                          <a:cs typeface="+mn-cs"/>
                        </a:rPr>
                        <a:t>Overall Physical Progress  (%)</a:t>
                      </a:r>
                    </a:p>
                  </a:txBody>
                  <a:tcPr anchor="ctr"/>
                </a:tc>
                <a:tc>
                  <a:txBody>
                    <a:bodyPr/>
                    <a:lstStyle/>
                    <a:p>
                      <a:pPr marL="0" algn="l" defTabSz="914400" rtl="0" eaLnBrk="1" latinLnBrk="0" hangingPunct="1"/>
                      <a:r>
                        <a:rPr lang="en-IN" sz="1800" kern="1200">
                          <a:solidFill>
                            <a:schemeClr val="dk1"/>
                          </a:solidFill>
                          <a:latin typeface="+mn-lt"/>
                          <a:ea typeface="+mn-ea"/>
                          <a:cs typeface="+mn-cs"/>
                        </a:rPr>
                        <a:t>Expected</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100%</a:t>
                      </a:r>
                    </a:p>
                  </a:txBody>
                  <a:tcPr anchor="ctr"/>
                </a:tc>
                <a:extLst>
                  <a:ext uri="{0D108BD9-81ED-4DB2-BD59-A6C34878D82A}">
                    <a16:rowId xmlns:a16="http://schemas.microsoft.com/office/drawing/2014/main" val="2689684571"/>
                  </a:ext>
                </a:extLst>
              </a:tr>
              <a:tr h="324000">
                <a:tc vMerge="1">
                  <a:txBody>
                    <a:bodyPr/>
                    <a:lstStyle/>
                    <a:p>
                      <a:pPr algn="ctr"/>
                      <a:endParaRPr lang="en-IN"/>
                    </a:p>
                  </a:txBody>
                  <a:tcPr anchor="ctr"/>
                </a:tc>
                <a:tc vMerge="1">
                  <a:txBody>
                    <a:bodyPr/>
                    <a:lstStyle/>
                    <a:p>
                      <a:pPr marL="0" algn="l" defTabSz="914400" rtl="0" eaLnBrk="1"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latinLnBrk="0" hangingPunct="1"/>
                      <a:r>
                        <a:rPr lang="en-IN" sz="1800" kern="1200">
                          <a:solidFill>
                            <a:schemeClr val="dk1"/>
                          </a:solidFill>
                          <a:latin typeface="+mn-lt"/>
                          <a:ea typeface="+mn-ea"/>
                          <a:cs typeface="+mn-cs"/>
                        </a:rPr>
                        <a:t>Current</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98.72%</a:t>
                      </a:r>
                    </a:p>
                  </a:txBody>
                  <a:tcPr anchor="ctr"/>
                </a:tc>
                <a:extLst>
                  <a:ext uri="{0D108BD9-81ED-4DB2-BD59-A6C34878D82A}">
                    <a16:rowId xmlns:a16="http://schemas.microsoft.com/office/drawing/2014/main" val="898319257"/>
                  </a:ext>
                </a:extLst>
              </a:tr>
              <a:tr h="324000">
                <a:tc>
                  <a:txBody>
                    <a:bodyPr/>
                    <a:lstStyle/>
                    <a:p>
                      <a:pPr algn="ctr"/>
                      <a:r>
                        <a:rPr lang="en-IN"/>
                        <a:t>9</a:t>
                      </a:r>
                    </a:p>
                  </a:txBody>
                  <a:tcPr anchor="ct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a:solidFill>
                            <a:srgbClr val="000000"/>
                          </a:solidFill>
                          <a:effectLst/>
                          <a:latin typeface="+mn-lt"/>
                        </a:rPr>
                        <a:t>Overall Financial Progress (%)</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94.03%</a:t>
                      </a:r>
                    </a:p>
                  </a:txBody>
                  <a:tcPr anchor="ctr"/>
                </a:tc>
                <a:extLst>
                  <a:ext uri="{0D108BD9-81ED-4DB2-BD59-A6C34878D82A}">
                    <a16:rowId xmlns:a16="http://schemas.microsoft.com/office/drawing/2014/main" val="2719678082"/>
                  </a:ext>
                </a:extLst>
              </a:tr>
              <a:tr h="324000">
                <a:tc>
                  <a:txBody>
                    <a:bodyPr/>
                    <a:lstStyle/>
                    <a:p>
                      <a:pPr algn="ctr"/>
                      <a:r>
                        <a:rPr lang="en-IN"/>
                        <a:t>10</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Expenditure Incurred (Rs. Cr.) (incl. advance)</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56.99</a:t>
                      </a:r>
                    </a:p>
                  </a:txBody>
                  <a:tcPr anchor="ctr"/>
                </a:tc>
                <a:extLst>
                  <a:ext uri="{0D108BD9-81ED-4DB2-BD59-A6C34878D82A}">
                    <a16:rowId xmlns:a16="http://schemas.microsoft.com/office/drawing/2014/main" val="2592878105"/>
                  </a:ext>
                </a:extLst>
              </a:tr>
              <a:tr h="324000">
                <a:tc>
                  <a:txBody>
                    <a:bodyPr/>
                    <a:lstStyle/>
                    <a:p>
                      <a:pPr algn="ctr"/>
                      <a:r>
                        <a:rPr lang="en-IN"/>
                        <a:t>11</a:t>
                      </a:r>
                    </a:p>
                  </a:txBody>
                  <a:tcPr anchor="ctr"/>
                </a:tc>
                <a:tc gridSpan="2">
                  <a:txBody>
                    <a:bodyPr/>
                    <a:lstStyle/>
                    <a:p>
                      <a:r>
                        <a:rPr lang="en-IN"/>
                        <a:t>Schedule Start Date</a:t>
                      </a:r>
                    </a:p>
                  </a:txBody>
                  <a:tcPr anchor="ctr"/>
                </a:tc>
                <a:tc hMerge="1">
                  <a:txBody>
                    <a:bodyPr/>
                    <a:lstStyle/>
                    <a:p>
                      <a:endParaRPr lang="en-IN"/>
                    </a:p>
                  </a:txBody>
                  <a:tcPr anchor="ctr"/>
                </a:tc>
                <a:tc>
                  <a:txBody>
                    <a:bodyPr/>
                    <a:lstStyle/>
                    <a:p>
                      <a:r>
                        <a:rPr lang="en-IN" dirty="0"/>
                        <a:t>06-04-2024</a:t>
                      </a:r>
                    </a:p>
                  </a:txBody>
                  <a:tcPr anchor="ctr"/>
                </a:tc>
                <a:extLst>
                  <a:ext uri="{0D108BD9-81ED-4DB2-BD59-A6C34878D82A}">
                    <a16:rowId xmlns:a16="http://schemas.microsoft.com/office/drawing/2014/main" val="4260644149"/>
                  </a:ext>
                </a:extLst>
              </a:tr>
              <a:tr h="324000">
                <a:tc>
                  <a:txBody>
                    <a:bodyPr/>
                    <a:lstStyle/>
                    <a:p>
                      <a:pPr algn="ctr"/>
                      <a:r>
                        <a:rPr lang="en-IN"/>
                        <a:t>12</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Scheduled Completion Date (Duration)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06-04-2025 (12 Months)</a:t>
                      </a:r>
                    </a:p>
                  </a:txBody>
                  <a:tcPr anchor="ctr"/>
                </a:tc>
                <a:extLst>
                  <a:ext uri="{0D108BD9-81ED-4DB2-BD59-A6C34878D82A}">
                    <a16:rowId xmlns:a16="http://schemas.microsoft.com/office/drawing/2014/main" val="3670044062"/>
                  </a:ext>
                </a:extLst>
              </a:tr>
              <a:tr h="324000">
                <a:tc>
                  <a:txBody>
                    <a:bodyPr/>
                    <a:lstStyle/>
                    <a:p>
                      <a:pPr algn="ctr"/>
                      <a:r>
                        <a:rPr lang="en-IN"/>
                        <a:t>13</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Expected Date of Completion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04-10-2025</a:t>
                      </a:r>
                    </a:p>
                  </a:txBody>
                  <a:tcPr anchor="ctr"/>
                </a:tc>
                <a:extLst>
                  <a:ext uri="{0D108BD9-81ED-4DB2-BD59-A6C34878D82A}">
                    <a16:rowId xmlns:a16="http://schemas.microsoft.com/office/drawing/2014/main" val="2713532594"/>
                  </a:ext>
                </a:extLst>
              </a:tr>
              <a:tr h="324000">
                <a:tc>
                  <a:txBody>
                    <a:bodyPr/>
                    <a:lstStyle/>
                    <a:p>
                      <a:pPr algn="ctr"/>
                      <a:r>
                        <a:rPr lang="en-IN"/>
                        <a:t>14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Issues</a:t>
                      </a:r>
                    </a:p>
                  </a:txBody>
                  <a:tcPr anchor="ctr"/>
                </a:tc>
                <a:tc h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a:t>
                      </a:r>
                    </a:p>
                  </a:txBody>
                  <a:tcPr anchor="ctr"/>
                </a:tc>
                <a:extLst>
                  <a:ext uri="{0D108BD9-81ED-4DB2-BD59-A6C34878D82A}">
                    <a16:rowId xmlns:a16="http://schemas.microsoft.com/office/drawing/2014/main" val="1561751797"/>
                  </a:ext>
                </a:extLst>
              </a:tr>
            </a:tbl>
          </a:graphicData>
        </a:graphic>
      </p:graphicFrame>
      <p:sp>
        <p:nvSpPr>
          <p:cNvPr id="2" name="Rectangle: Rounded Corners 1">
            <a:hlinkClick r:id="rId2" action="ppaction://hlinksldjump"/>
            <a:extLst>
              <a:ext uri="{FF2B5EF4-FFF2-40B4-BE49-F238E27FC236}">
                <a16:creationId xmlns:a16="http://schemas.microsoft.com/office/drawing/2014/main" id="{A6D4C778-FCC9-6EEC-1DBC-17DF26589B13}"/>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a:t>Back</a:t>
            </a:r>
            <a:endParaRPr lang="en-IN"/>
          </a:p>
        </p:txBody>
      </p:sp>
    </p:spTree>
    <p:extLst>
      <p:ext uri="{BB962C8B-B14F-4D97-AF65-F5344CB8AC3E}">
        <p14:creationId xmlns:p14="http://schemas.microsoft.com/office/powerpoint/2010/main" val="34507775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34</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584775"/>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err="1">
                <a:latin typeface="+mn-lt"/>
                <a:cs typeface="Kokila"/>
              </a:rPr>
              <a:t>Baagh</a:t>
            </a:r>
            <a:r>
              <a:rPr lang="en-IN" sz="3200" b="1">
                <a:latin typeface="+mn-lt"/>
                <a:cs typeface="Kokila"/>
              </a:rPr>
              <a:t> MVS – Physical Progress (Balance Works) </a:t>
            </a:r>
          </a:p>
        </p:txBody>
      </p:sp>
      <p:graphicFrame>
        <p:nvGraphicFramePr>
          <p:cNvPr id="2" name="Table 1">
            <a:extLst>
              <a:ext uri="{FF2B5EF4-FFF2-40B4-BE49-F238E27FC236}">
                <a16:creationId xmlns:a16="http://schemas.microsoft.com/office/drawing/2014/main" id="{99960E90-13FB-2A0C-0056-CA99E66375EC}"/>
              </a:ext>
            </a:extLst>
          </p:cNvPr>
          <p:cNvGraphicFramePr>
            <a:graphicFrameLocks noGrp="1"/>
          </p:cNvGraphicFramePr>
          <p:nvPr/>
        </p:nvGraphicFramePr>
        <p:xfrm>
          <a:off x="596896" y="746692"/>
          <a:ext cx="10756902" cy="5077473"/>
        </p:xfrm>
        <a:graphic>
          <a:graphicData uri="http://schemas.openxmlformats.org/drawingml/2006/table">
            <a:tbl>
              <a:tblPr firstRow="1" bandRow="1">
                <a:tableStyleId>{B301B821-A1FF-4177-AEE7-76D212191A09}</a:tableStyleId>
              </a:tblPr>
              <a:tblGrid>
                <a:gridCol w="1015101">
                  <a:extLst>
                    <a:ext uri="{9D8B030D-6E8A-4147-A177-3AD203B41FA5}">
                      <a16:colId xmlns:a16="http://schemas.microsoft.com/office/drawing/2014/main" val="518898824"/>
                    </a:ext>
                  </a:extLst>
                </a:gridCol>
                <a:gridCol w="6017999">
                  <a:extLst>
                    <a:ext uri="{9D8B030D-6E8A-4147-A177-3AD203B41FA5}">
                      <a16:colId xmlns:a16="http://schemas.microsoft.com/office/drawing/2014/main" val="8508739"/>
                    </a:ext>
                  </a:extLst>
                </a:gridCol>
                <a:gridCol w="1130565">
                  <a:extLst>
                    <a:ext uri="{9D8B030D-6E8A-4147-A177-3AD203B41FA5}">
                      <a16:colId xmlns:a16="http://schemas.microsoft.com/office/drawing/2014/main" val="876147902"/>
                    </a:ext>
                  </a:extLst>
                </a:gridCol>
                <a:gridCol w="2593237">
                  <a:extLst>
                    <a:ext uri="{9D8B030D-6E8A-4147-A177-3AD203B41FA5}">
                      <a16:colId xmlns:a16="http://schemas.microsoft.com/office/drawing/2014/main" val="3737845029"/>
                    </a:ext>
                  </a:extLst>
                </a:gridCol>
              </a:tblGrid>
              <a:tr h="829509">
                <a:tc>
                  <a:txBody>
                    <a:bodyPr/>
                    <a:lstStyle/>
                    <a:p>
                      <a:pPr algn="ctr" fontAlgn="ctr"/>
                      <a:r>
                        <a:rPr lang="en-IN" sz="1800" b="1" u="none" strike="noStrike">
                          <a:solidFill>
                            <a:schemeClr val="bg1"/>
                          </a:solidFill>
                          <a:effectLst/>
                        </a:rPr>
                        <a:t>S. No.</a:t>
                      </a:r>
                      <a:endParaRPr lang="en-IN" sz="1800" b="1" i="0" u="none" strike="noStrike">
                        <a:solidFill>
                          <a:schemeClr val="bg1"/>
                        </a:solidFill>
                        <a:effectLst/>
                        <a:latin typeface="+mn-lt"/>
                      </a:endParaRPr>
                    </a:p>
                  </a:txBody>
                  <a:tcPr anchor="ctr"/>
                </a:tc>
                <a:tc>
                  <a:txBody>
                    <a:bodyPr/>
                    <a:lstStyle/>
                    <a:p>
                      <a:pPr algn="ctr" fontAlgn="ctr"/>
                      <a:r>
                        <a:rPr lang="en-IN" sz="1800" b="1" u="none" strike="noStrike">
                          <a:solidFill>
                            <a:schemeClr val="bg1"/>
                          </a:solidFill>
                          <a:effectLst/>
                        </a:rPr>
                        <a:t>Activities as per approved construction program</a:t>
                      </a:r>
                      <a:endParaRPr lang="en-IN" sz="1800" b="1" i="0" u="none" strike="noStrike">
                        <a:solidFill>
                          <a:schemeClr val="bg1"/>
                        </a:solidFill>
                        <a:effectLst/>
                        <a:latin typeface="+mn-lt"/>
                      </a:endParaRPr>
                    </a:p>
                  </a:txBody>
                  <a:tcPr anchor="ctr"/>
                </a:tc>
                <a:tc>
                  <a:txBody>
                    <a:bodyPr/>
                    <a:lstStyle/>
                    <a:p>
                      <a:pPr algn="ctr"/>
                      <a:r>
                        <a:rPr lang="en-IN" sz="1800" b="1" u="none" strike="noStrike">
                          <a:solidFill>
                            <a:schemeClr val="bg1"/>
                          </a:solidFill>
                          <a:effectLst/>
                        </a:rPr>
                        <a:t>Unit</a:t>
                      </a:r>
                      <a:endParaRPr lang="en-IN" sz="3200" b="1">
                        <a:solidFill>
                          <a:schemeClr val="bg1"/>
                        </a:solidFill>
                        <a:latin typeface="+mn-lt"/>
                      </a:endParaRPr>
                    </a:p>
                  </a:txBody>
                  <a:tcPr anchor="ctr"/>
                </a:tc>
                <a:tc>
                  <a:txBody>
                    <a:bodyPr/>
                    <a:lstStyle/>
                    <a:p>
                      <a:pPr algn="ctr" fontAlgn="ctr"/>
                      <a:r>
                        <a:rPr lang="en-IN" sz="1800" b="1" u="none" strike="noStrike">
                          <a:solidFill>
                            <a:schemeClr val="bg1"/>
                          </a:solidFill>
                          <a:effectLst/>
                        </a:rPr>
                        <a:t>Approved Quantity</a:t>
                      </a:r>
                      <a:endParaRPr lang="en-IN" sz="1800" b="1" i="0" u="none" strike="noStrike">
                        <a:solidFill>
                          <a:schemeClr val="bg1"/>
                        </a:solidFill>
                        <a:effectLst/>
                        <a:latin typeface="+mn-lt"/>
                      </a:endParaRPr>
                    </a:p>
                  </a:txBody>
                  <a:tcPr anchor="ctr"/>
                </a:tc>
                <a:extLst>
                  <a:ext uri="{0D108BD9-81ED-4DB2-BD59-A6C34878D82A}">
                    <a16:rowId xmlns:a16="http://schemas.microsoft.com/office/drawing/2014/main" val="3397688578"/>
                  </a:ext>
                </a:extLst>
              </a:tr>
              <a:tr h="471996">
                <a:tc>
                  <a:txBody>
                    <a:bodyPr/>
                    <a:lstStyle/>
                    <a:p>
                      <a:pPr algn="ctr" fontAlgn="ctr"/>
                      <a:r>
                        <a:rPr lang="en-IN" sz="1800" b="0" i="0" u="none" strike="noStrike">
                          <a:solidFill>
                            <a:schemeClr val="tx1"/>
                          </a:solidFill>
                          <a:effectLst/>
                          <a:latin typeface="+mn-lt"/>
                        </a:rPr>
                        <a:t>1</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latin typeface="+mn-lt"/>
                          <a:ea typeface="+mn-ea"/>
                          <a:cs typeface="+mn-cs"/>
                        </a:rPr>
                        <a:t>WTP (E&amp;M Works &amp; SCADA)</a:t>
                      </a:r>
                    </a:p>
                  </a:txBody>
                  <a:tcPr marL="2363" marR="2363" marT="2363" marB="0" anchor="ctr"/>
                </a:tc>
                <a:tc>
                  <a:txBody>
                    <a:bodyPr/>
                    <a:lstStyle/>
                    <a:p>
                      <a:pPr algn="ctr" fontAlgn="ctr"/>
                      <a:r>
                        <a:rPr lang="en-IN" sz="1600" b="0" u="none" strike="noStrike" kern="1200">
                          <a:solidFill>
                            <a:schemeClr val="tx1"/>
                          </a:solidFill>
                          <a:effectLst/>
                        </a:rPr>
                        <a:t>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1 </a:t>
                      </a:r>
                      <a:endParaRPr lang="en-IN" sz="16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680123343"/>
                  </a:ext>
                </a:extLst>
              </a:tr>
              <a:tr h="471996">
                <a:tc>
                  <a:txBody>
                    <a:bodyPr/>
                    <a:lstStyle/>
                    <a:p>
                      <a:pPr algn="ctr" fontAlgn="ctr"/>
                      <a:r>
                        <a:rPr lang="en-IN" sz="1800" b="0" i="0" u="none" strike="noStrike">
                          <a:solidFill>
                            <a:schemeClr val="tx1"/>
                          </a:solidFill>
                          <a:effectLst/>
                          <a:latin typeface="+mn-lt"/>
                        </a:rPr>
                        <a:t>2</a:t>
                      </a:r>
                    </a:p>
                  </a:txBody>
                  <a:tcPr marL="3365" marR="3365" marT="3365" marB="0" anchor="ctr"/>
                </a:tc>
                <a:tc>
                  <a:txBody>
                    <a:bodyPr/>
                    <a:lstStyle/>
                    <a:p>
                      <a:pPr marL="0" algn="l" defTabSz="914400" rtl="0" eaLnBrk="1" fontAlgn="ctr" latinLnBrk="0" hangingPunct="1"/>
                      <a:r>
                        <a:rPr lang="en-IN" sz="1800" b="0" u="none" strike="noStrike" kern="1200" dirty="0">
                          <a:solidFill>
                            <a:schemeClr val="tx1"/>
                          </a:solidFill>
                          <a:effectLst/>
                        </a:rPr>
                        <a:t>CWPM</a:t>
                      </a:r>
                      <a:endParaRPr lang="en-IN" sz="18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latin typeface="+mn-lt"/>
                          <a:ea typeface="+mn-ea"/>
                          <a:cs typeface="+mn-cs"/>
                        </a:rPr>
                        <a:t>7.51</a:t>
                      </a:r>
                    </a:p>
                  </a:txBody>
                  <a:tcPr marL="2363" marR="2363" marT="2363" marB="0" anchor="ctr"/>
                </a:tc>
                <a:extLst>
                  <a:ext uri="{0D108BD9-81ED-4DB2-BD59-A6C34878D82A}">
                    <a16:rowId xmlns:a16="http://schemas.microsoft.com/office/drawing/2014/main" val="92075441"/>
                  </a:ext>
                </a:extLst>
              </a:tr>
              <a:tr h="471996">
                <a:tc>
                  <a:txBody>
                    <a:bodyPr/>
                    <a:lstStyle/>
                    <a:p>
                      <a:pPr algn="ctr" fontAlgn="ctr"/>
                      <a:r>
                        <a:rPr lang="en-IN" sz="1800" b="0" i="0" u="none" strike="noStrike" dirty="0">
                          <a:solidFill>
                            <a:schemeClr val="tx1"/>
                          </a:solidFill>
                          <a:effectLst/>
                          <a:latin typeface="+mn-lt"/>
                        </a:rPr>
                        <a:t>3</a:t>
                      </a:r>
                    </a:p>
                  </a:txBody>
                  <a:tcPr marL="3365" marR="3365" marT="3365" marB="0" anchor="ctr"/>
                </a:tc>
                <a:tc>
                  <a:txBody>
                    <a:bodyPr/>
                    <a:lstStyle/>
                    <a:p>
                      <a:pPr marL="0" algn="l" defTabSz="914400" rtl="0" eaLnBrk="1" fontAlgn="ctr" latinLnBrk="0" hangingPunct="1"/>
                      <a:r>
                        <a:rPr lang="en-IN" sz="1800" b="0" u="none" strike="noStrike" kern="1200" dirty="0">
                          <a:solidFill>
                            <a:schemeClr val="tx1"/>
                          </a:solidFill>
                          <a:effectLst/>
                          <a:latin typeface="+mn-lt"/>
                          <a:ea typeface="+mn-ea"/>
                          <a:cs typeface="+mn-cs"/>
                        </a:rPr>
                        <a:t>CWGM</a:t>
                      </a:r>
                    </a:p>
                  </a:txBody>
                  <a:tcPr marL="2363" marR="2363" marT="2363" marB="0" anchor="ctr"/>
                </a:tc>
                <a:tc>
                  <a:txBody>
                    <a:bodyPr/>
                    <a:lstStyle/>
                    <a:p>
                      <a:pPr algn="ctr" fontAlgn="ctr"/>
                      <a:r>
                        <a:rPr lang="en-IN" sz="1800" b="0" u="none" strike="noStrike" kern="1200" dirty="0">
                          <a:solidFill>
                            <a:schemeClr val="tx1"/>
                          </a:solidFill>
                          <a:effectLst/>
                          <a:latin typeface="+mn-lt"/>
                          <a:ea typeface="+mn-ea"/>
                          <a:cs typeface="+mn-cs"/>
                        </a:rPr>
                        <a:t>Km</a:t>
                      </a:r>
                    </a:p>
                  </a:txBody>
                  <a:tcPr marL="2363" marR="2363" marT="2363" marB="0" anchor="ctr"/>
                </a:tc>
                <a:tc>
                  <a:txBody>
                    <a:bodyPr/>
                    <a:lstStyle/>
                    <a:p>
                      <a:pPr algn="ctr" fontAlgn="ctr"/>
                      <a:r>
                        <a:rPr lang="en-IN" sz="1800" b="0" u="none" strike="noStrike" kern="1200" dirty="0">
                          <a:solidFill>
                            <a:schemeClr val="tx1"/>
                          </a:solidFill>
                          <a:effectLst/>
                          <a:latin typeface="+mn-lt"/>
                          <a:ea typeface="+mn-ea"/>
                          <a:cs typeface="+mn-cs"/>
                        </a:rPr>
                        <a:t>40.83</a:t>
                      </a:r>
                    </a:p>
                  </a:txBody>
                  <a:tcPr marL="2363" marR="2363" marT="2363" marB="0" anchor="ctr"/>
                </a:tc>
                <a:extLst>
                  <a:ext uri="{0D108BD9-81ED-4DB2-BD59-A6C34878D82A}">
                    <a16:rowId xmlns:a16="http://schemas.microsoft.com/office/drawing/2014/main" val="2114403293"/>
                  </a:ext>
                </a:extLst>
              </a:tr>
              <a:tr h="471996">
                <a:tc>
                  <a:txBody>
                    <a:bodyPr/>
                    <a:lstStyle/>
                    <a:p>
                      <a:pPr algn="ctr" fontAlgn="ctr"/>
                      <a:r>
                        <a:rPr lang="en-IN" sz="1800" b="0" i="0" u="none" strike="noStrike" dirty="0">
                          <a:solidFill>
                            <a:schemeClr val="tx1"/>
                          </a:solidFill>
                          <a:effectLst/>
                          <a:latin typeface="+mn-lt"/>
                        </a:rPr>
                        <a:t>4</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Raw Water  Pumps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0</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080012058"/>
                  </a:ext>
                </a:extLst>
              </a:tr>
              <a:tr h="471996">
                <a:tc>
                  <a:txBody>
                    <a:bodyPr/>
                    <a:lstStyle/>
                    <a:p>
                      <a:pPr algn="ctr" fontAlgn="ctr"/>
                      <a:r>
                        <a:rPr lang="en-IN" sz="1800" b="0" i="0" u="none" strike="noStrike" dirty="0">
                          <a:solidFill>
                            <a:schemeClr val="tx1"/>
                          </a:solidFill>
                          <a:effectLst/>
                          <a:latin typeface="+mn-lt"/>
                        </a:rPr>
                        <a:t>5</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Clear Water Pumps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0</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19173765"/>
                  </a:ext>
                </a:extLst>
              </a:tr>
              <a:tr h="471996">
                <a:tc>
                  <a:txBody>
                    <a:bodyPr/>
                    <a:lstStyle/>
                    <a:p>
                      <a:pPr algn="ctr" fontAlgn="ctr"/>
                      <a:r>
                        <a:rPr lang="en-IN" sz="1800" b="0" i="0" u="none" strike="noStrike" dirty="0">
                          <a:solidFill>
                            <a:schemeClr val="tx1"/>
                          </a:solidFill>
                          <a:effectLst/>
                          <a:latin typeface="+mn-lt"/>
                        </a:rPr>
                        <a:t>6</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Distribution Network</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131.65</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488558967"/>
                  </a:ext>
                </a:extLst>
              </a:tr>
              <a:tr h="471996">
                <a:tc>
                  <a:txBody>
                    <a:bodyPr/>
                    <a:lstStyle/>
                    <a:p>
                      <a:pPr algn="ctr" fontAlgn="ctr"/>
                      <a:r>
                        <a:rPr lang="en-IN" sz="1800" b="0" i="0" u="none" strike="noStrike" dirty="0">
                          <a:solidFill>
                            <a:schemeClr val="tx1"/>
                          </a:solidFill>
                          <a:effectLst/>
                          <a:latin typeface="+mn-lt"/>
                        </a:rPr>
                        <a:t>7</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SCADA</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1 </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890018152"/>
                  </a:ext>
                </a:extLst>
              </a:tr>
              <a:tr h="471996">
                <a:tc>
                  <a:txBody>
                    <a:bodyPr/>
                    <a:lstStyle/>
                    <a:p>
                      <a:pPr algn="ctr" fontAlgn="ctr"/>
                      <a:r>
                        <a:rPr lang="en-IN" sz="1800" b="0" i="0" u="none" strike="noStrike" dirty="0">
                          <a:solidFill>
                            <a:schemeClr val="tx1"/>
                          </a:solidFill>
                          <a:effectLst/>
                          <a:latin typeface="+mn-lt"/>
                        </a:rPr>
                        <a:t>8</a:t>
                      </a:r>
                    </a:p>
                  </a:txBody>
                  <a:tcPr marL="3365" marR="3365" marT="3365" marB="0" anchor="ctr"/>
                </a:tc>
                <a:tc>
                  <a:txBody>
                    <a:bodyPr/>
                    <a:lstStyle/>
                    <a:p>
                      <a:pPr marL="0" algn="l" defTabSz="914400" rtl="0" eaLnBrk="1" fontAlgn="ctr" latinLnBrk="0" hangingPunct="1"/>
                      <a:r>
                        <a:rPr lang="en-IN" sz="1800" b="0" u="none" strike="noStrike" kern="1200" dirty="0">
                          <a:solidFill>
                            <a:schemeClr val="tx1"/>
                          </a:solidFill>
                          <a:effectLst/>
                        </a:rPr>
                        <a:t>HSC</a:t>
                      </a:r>
                      <a:endParaRPr lang="en-IN" sz="18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3,597</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70465441"/>
                  </a:ext>
                </a:extLst>
              </a:tr>
              <a:tr h="471996">
                <a:tc>
                  <a:txBody>
                    <a:bodyPr/>
                    <a:lstStyle/>
                    <a:p>
                      <a:pPr algn="ctr" fontAlgn="ctr"/>
                      <a:r>
                        <a:rPr lang="en-IN" sz="1800" b="0" i="0" u="none" strike="noStrike" dirty="0">
                          <a:solidFill>
                            <a:schemeClr val="tx1"/>
                          </a:solidFill>
                          <a:effectLst/>
                          <a:latin typeface="+mn-lt"/>
                        </a:rPr>
                        <a:t>9</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Road Restoration</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10</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3125170501"/>
                  </a:ext>
                </a:extLst>
              </a:tr>
            </a:tbl>
          </a:graphicData>
        </a:graphic>
      </p:graphicFrame>
      <p:sp>
        <p:nvSpPr>
          <p:cNvPr id="3" name="TextBox 2">
            <a:extLst>
              <a:ext uri="{FF2B5EF4-FFF2-40B4-BE49-F238E27FC236}">
                <a16:creationId xmlns:a16="http://schemas.microsoft.com/office/drawing/2014/main" id="{6B636BB6-5D57-46C5-2BDD-08ED10BD2156}"/>
              </a:ext>
            </a:extLst>
          </p:cNvPr>
          <p:cNvSpPr txBox="1"/>
          <p:nvPr/>
        </p:nvSpPr>
        <p:spPr>
          <a:xfrm>
            <a:off x="2887038" y="5824165"/>
            <a:ext cx="8476180" cy="369332"/>
          </a:xfrm>
          <a:prstGeom prst="rect">
            <a:avLst/>
          </a:prstGeom>
          <a:noFill/>
        </p:spPr>
        <p:txBody>
          <a:bodyPr wrap="square" rtlCol="0">
            <a:spAutoFit/>
          </a:bodyPr>
          <a:lstStyle/>
          <a:p>
            <a:r>
              <a:rPr lang="en-IN" b="1" i="1"/>
              <a:t>*Minor Works are in Intake Well, RWPM, Overhead Tanks and Powerline &amp; Substations</a:t>
            </a:r>
          </a:p>
        </p:txBody>
      </p:sp>
      <p:sp>
        <p:nvSpPr>
          <p:cNvPr id="6" name="Rectangle: Rounded Corners 5">
            <a:hlinkClick r:id="rId2" action="ppaction://hlinksldjump"/>
            <a:extLst>
              <a:ext uri="{FF2B5EF4-FFF2-40B4-BE49-F238E27FC236}">
                <a16:creationId xmlns:a16="http://schemas.microsoft.com/office/drawing/2014/main" id="{757E77C3-3464-7B7C-D5A2-C9241F67DA8E}"/>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a:t>Back</a:t>
            </a:r>
            <a:endParaRPr lang="en-IN"/>
          </a:p>
        </p:txBody>
      </p:sp>
    </p:spTree>
    <p:extLst>
      <p:ext uri="{BB962C8B-B14F-4D97-AF65-F5344CB8AC3E}">
        <p14:creationId xmlns:p14="http://schemas.microsoft.com/office/powerpoint/2010/main" val="4175760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35</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err="1">
                <a:latin typeface="+mn-lt"/>
                <a:cs typeface="Kokila"/>
              </a:rPr>
              <a:t>Baagh</a:t>
            </a:r>
            <a:r>
              <a:rPr lang="en-IN" sz="3600" b="1">
                <a:latin typeface="+mn-lt"/>
                <a:cs typeface="Kokila"/>
              </a:rPr>
              <a:t> MVS : Basic Details (Old Contract) </a:t>
            </a:r>
          </a:p>
        </p:txBody>
      </p:sp>
      <p:graphicFrame>
        <p:nvGraphicFramePr>
          <p:cNvPr id="10" name="Table 9">
            <a:extLst>
              <a:ext uri="{FF2B5EF4-FFF2-40B4-BE49-F238E27FC236}">
                <a16:creationId xmlns:a16="http://schemas.microsoft.com/office/drawing/2014/main" id="{4FA29FD1-5F0A-2E72-CF6F-BBDE96DE27D5}"/>
              </a:ext>
            </a:extLst>
          </p:cNvPr>
          <p:cNvGraphicFramePr>
            <a:graphicFrameLocks noGrp="1"/>
          </p:cNvGraphicFramePr>
          <p:nvPr/>
        </p:nvGraphicFramePr>
        <p:xfrm>
          <a:off x="277402" y="778216"/>
          <a:ext cx="11545143" cy="5852160"/>
        </p:xfrm>
        <a:graphic>
          <a:graphicData uri="http://schemas.openxmlformats.org/drawingml/2006/table">
            <a:tbl>
              <a:tblPr firstRow="1" bandRow="1">
                <a:tableStyleId>{5C22544A-7EE6-4342-B048-85BDC9FD1C3A}</a:tableStyleId>
              </a:tblPr>
              <a:tblGrid>
                <a:gridCol w="867907">
                  <a:extLst>
                    <a:ext uri="{9D8B030D-6E8A-4147-A177-3AD203B41FA5}">
                      <a16:colId xmlns:a16="http://schemas.microsoft.com/office/drawing/2014/main" val="1924967643"/>
                    </a:ext>
                  </a:extLst>
                </a:gridCol>
                <a:gridCol w="3518927">
                  <a:extLst>
                    <a:ext uri="{9D8B030D-6E8A-4147-A177-3AD203B41FA5}">
                      <a16:colId xmlns:a16="http://schemas.microsoft.com/office/drawing/2014/main" val="126869000"/>
                    </a:ext>
                  </a:extLst>
                </a:gridCol>
                <a:gridCol w="1598019">
                  <a:extLst>
                    <a:ext uri="{9D8B030D-6E8A-4147-A177-3AD203B41FA5}">
                      <a16:colId xmlns:a16="http://schemas.microsoft.com/office/drawing/2014/main" val="513399077"/>
                    </a:ext>
                  </a:extLst>
                </a:gridCol>
                <a:gridCol w="5560290">
                  <a:extLst>
                    <a:ext uri="{9D8B030D-6E8A-4147-A177-3AD203B41FA5}">
                      <a16:colId xmlns:a16="http://schemas.microsoft.com/office/drawing/2014/main" val="43233541"/>
                    </a:ext>
                  </a:extLst>
                </a:gridCol>
              </a:tblGrid>
              <a:tr h="324000">
                <a:tc>
                  <a:txBody>
                    <a:bodyPr/>
                    <a:lstStyle/>
                    <a:p>
                      <a:pPr algn="ctr"/>
                      <a:r>
                        <a:rPr lang="en-IN"/>
                        <a:t>S. No.</a:t>
                      </a:r>
                    </a:p>
                  </a:txBody>
                  <a:tcPr/>
                </a:tc>
                <a:tc gridSpan="2">
                  <a:txBody>
                    <a:bodyPr/>
                    <a:lstStyle/>
                    <a:p>
                      <a:pPr algn="ctr"/>
                      <a:r>
                        <a:rPr lang="en-IN"/>
                        <a:t>Particulars</a:t>
                      </a:r>
                    </a:p>
                  </a:txBody>
                  <a:tcPr/>
                </a:tc>
                <a:tc hMerge="1">
                  <a:txBody>
                    <a:bodyPr/>
                    <a:lstStyle/>
                    <a:p>
                      <a:endParaRPr lang="en-IN"/>
                    </a:p>
                  </a:txBody>
                  <a:tcPr/>
                </a:tc>
                <a:tc>
                  <a:txBody>
                    <a:bodyPr/>
                    <a:lstStyle/>
                    <a:p>
                      <a:pPr algn="ctr"/>
                      <a:r>
                        <a:rPr lang="en-IN"/>
                        <a:t>Details</a:t>
                      </a:r>
                    </a:p>
                  </a:txBody>
                  <a:tcPr/>
                </a:tc>
                <a:extLst>
                  <a:ext uri="{0D108BD9-81ED-4DB2-BD59-A6C34878D82A}">
                    <a16:rowId xmlns:a16="http://schemas.microsoft.com/office/drawing/2014/main" val="753320610"/>
                  </a:ext>
                </a:extLst>
              </a:tr>
              <a:tr h="324000">
                <a:tc>
                  <a:txBody>
                    <a:bodyPr/>
                    <a:lstStyle/>
                    <a:p>
                      <a:pPr algn="ctr"/>
                      <a:r>
                        <a:rPr lang="en-IN"/>
                        <a:t>1</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District</a:t>
                      </a:r>
                    </a:p>
                  </a:txBody>
                  <a:tcPr anchor="ctr"/>
                </a:tc>
                <a:tc h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a:ln>
                            <a:noFill/>
                          </a:ln>
                          <a:solidFill>
                            <a:prstClr val="black"/>
                          </a:solidFill>
                          <a:effectLst/>
                          <a:uLnTx/>
                          <a:uFillTx/>
                          <a:latin typeface="+mn-lt"/>
                          <a:ea typeface="+mn-ea"/>
                          <a:cs typeface="+mn-cs"/>
                        </a:rPr>
                        <a:t>Dhar</a:t>
                      </a:r>
                      <a:endParaRPr kumimoji="0" lang="en-IN" sz="1800" b="0" i="0" u="none" strike="noStrike" kern="1200" cap="none" spc="0" normalizeH="0" baseline="0" noProof="0">
                        <a:ln>
                          <a:noFill/>
                        </a:ln>
                        <a:solidFill>
                          <a:prstClr val="black"/>
                        </a:solidFill>
                        <a:effectLst/>
                        <a:uLnTx/>
                        <a:uFillTx/>
                        <a:latin typeface="+mn-lt"/>
                        <a:ea typeface="+mn-ea"/>
                        <a:cs typeface="+mn-cs"/>
                      </a:endParaRPr>
                    </a:p>
                  </a:txBody>
                  <a:tcPr anchor="ctr"/>
                </a:tc>
                <a:extLst>
                  <a:ext uri="{0D108BD9-81ED-4DB2-BD59-A6C34878D82A}">
                    <a16:rowId xmlns:a16="http://schemas.microsoft.com/office/drawing/2014/main" val="991040501"/>
                  </a:ext>
                </a:extLst>
              </a:tr>
              <a:tr h="324000">
                <a:tc>
                  <a:txBody>
                    <a:bodyPr/>
                    <a:lstStyle/>
                    <a:p>
                      <a:pPr algn="ctr"/>
                      <a:r>
                        <a:rPr lang="en-IN"/>
                        <a:t>2</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AA Cost (Rs. Cr.)</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69.32</a:t>
                      </a:r>
                    </a:p>
                  </a:txBody>
                  <a:tcPr anchor="ctr"/>
                </a:tc>
                <a:extLst>
                  <a:ext uri="{0D108BD9-81ED-4DB2-BD59-A6C34878D82A}">
                    <a16:rowId xmlns:a16="http://schemas.microsoft.com/office/drawing/2014/main" val="2830723357"/>
                  </a:ext>
                </a:extLst>
              </a:tr>
              <a:tr h="324000">
                <a:tc>
                  <a:txBody>
                    <a:bodyPr/>
                    <a:lstStyle/>
                    <a:p>
                      <a:pPr algn="ctr"/>
                      <a:r>
                        <a:rPr lang="en-IN"/>
                        <a:t>3</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Villages Covered</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29</a:t>
                      </a:r>
                    </a:p>
                  </a:txBody>
                  <a:tcPr anchor="ctr"/>
                </a:tc>
                <a:extLst>
                  <a:ext uri="{0D108BD9-81ED-4DB2-BD59-A6C34878D82A}">
                    <a16:rowId xmlns:a16="http://schemas.microsoft.com/office/drawing/2014/main" val="1986522407"/>
                  </a:ext>
                </a:extLst>
              </a:tr>
              <a:tr h="324000">
                <a:tc>
                  <a:txBody>
                    <a:bodyPr/>
                    <a:lstStyle/>
                    <a:p>
                      <a:pPr algn="ctr"/>
                      <a:r>
                        <a:rPr lang="en-IN"/>
                        <a:t>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Households</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10,104</a:t>
                      </a:r>
                    </a:p>
                  </a:txBody>
                  <a:tcPr anchor="ctr"/>
                </a:tc>
                <a:extLst>
                  <a:ext uri="{0D108BD9-81ED-4DB2-BD59-A6C34878D82A}">
                    <a16:rowId xmlns:a16="http://schemas.microsoft.com/office/drawing/2014/main" val="2715838527"/>
                  </a:ext>
                </a:extLst>
              </a:tr>
              <a:tr h="324000">
                <a:tc>
                  <a:txBody>
                    <a:bodyPr/>
                    <a:lstStyle/>
                    <a:p>
                      <a:pPr algn="ctr"/>
                      <a:r>
                        <a:rPr lang="en-IN"/>
                        <a:t>5</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Name of Contractor</a:t>
                      </a:r>
                    </a:p>
                  </a:txBody>
                  <a:tcPr anchor="ctr"/>
                </a:tc>
                <a:tc hMerge="1">
                  <a:txBody>
                    <a:bodyPr/>
                    <a:lstStyle/>
                    <a:p>
                      <a:endParaRPr lang="en-IN"/>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800" kern="1200" dirty="0">
                          <a:solidFill>
                            <a:schemeClr val="dk1"/>
                          </a:solidFill>
                          <a:latin typeface="+mn-lt"/>
                          <a:ea typeface="+mn-ea"/>
                          <a:cs typeface="+mn-cs"/>
                        </a:rPr>
                        <a:t>M/s </a:t>
                      </a:r>
                      <a:r>
                        <a:rPr lang="en-IN" sz="1800" kern="1200" dirty="0" err="1">
                          <a:solidFill>
                            <a:schemeClr val="dk1"/>
                          </a:solidFill>
                          <a:latin typeface="+mn-lt"/>
                          <a:ea typeface="+mn-ea"/>
                          <a:cs typeface="+mn-cs"/>
                        </a:rPr>
                        <a:t>Technodrillers</a:t>
                      </a:r>
                      <a:r>
                        <a:rPr lang="en-IN" sz="1800" kern="1200" dirty="0">
                          <a:solidFill>
                            <a:schemeClr val="dk1"/>
                          </a:solidFill>
                          <a:latin typeface="+mn-lt"/>
                          <a:ea typeface="+mn-ea"/>
                          <a:cs typeface="+mn-cs"/>
                        </a:rPr>
                        <a:t> - </a:t>
                      </a:r>
                      <a:r>
                        <a:rPr lang="en-IN" sz="1800" kern="1200" dirty="0" err="1">
                          <a:solidFill>
                            <a:schemeClr val="dk1"/>
                          </a:solidFill>
                          <a:latin typeface="+mn-lt"/>
                          <a:ea typeface="+mn-ea"/>
                          <a:cs typeface="+mn-cs"/>
                        </a:rPr>
                        <a:t>Sarbha</a:t>
                      </a:r>
                      <a:r>
                        <a:rPr lang="en-IN" sz="1800" kern="1200" dirty="0">
                          <a:solidFill>
                            <a:schemeClr val="dk1"/>
                          </a:solidFill>
                          <a:latin typeface="+mn-lt"/>
                          <a:ea typeface="+mn-ea"/>
                          <a:cs typeface="+mn-cs"/>
                        </a:rPr>
                        <a:t> – </a:t>
                      </a:r>
                      <a:r>
                        <a:rPr lang="en-IN" sz="1800" kern="1200" dirty="0" err="1">
                          <a:solidFill>
                            <a:schemeClr val="dk1"/>
                          </a:solidFill>
                          <a:latin typeface="+mn-lt"/>
                          <a:ea typeface="+mn-ea"/>
                          <a:cs typeface="+mn-cs"/>
                        </a:rPr>
                        <a:t>Satpura</a:t>
                      </a:r>
                      <a:r>
                        <a:rPr lang="en-IN" sz="1800" kern="1200" dirty="0">
                          <a:solidFill>
                            <a:schemeClr val="dk1"/>
                          </a:solidFill>
                          <a:latin typeface="+mn-lt"/>
                          <a:ea typeface="+mn-ea"/>
                          <a:cs typeface="+mn-cs"/>
                        </a:rPr>
                        <a:t> - JV</a:t>
                      </a:r>
                      <a:endParaRPr lang="en-IN" sz="1800" kern="1200" noProof="0" dirty="0">
                        <a:solidFill>
                          <a:schemeClr val="dk1"/>
                        </a:solidFill>
                        <a:latin typeface="+mn-lt"/>
                        <a:ea typeface="+mn-ea"/>
                        <a:cs typeface="+mn-cs"/>
                      </a:endParaRPr>
                    </a:p>
                  </a:txBody>
                  <a:tcPr anchor="ctr"/>
                </a:tc>
                <a:extLst>
                  <a:ext uri="{0D108BD9-81ED-4DB2-BD59-A6C34878D82A}">
                    <a16:rowId xmlns:a16="http://schemas.microsoft.com/office/drawing/2014/main" val="1276850096"/>
                  </a:ext>
                </a:extLst>
              </a:tr>
              <a:tr h="324000">
                <a:tc>
                  <a:txBody>
                    <a:bodyPr/>
                    <a:lstStyle/>
                    <a:p>
                      <a:pPr algn="ctr"/>
                      <a:r>
                        <a:rPr lang="en-IN"/>
                        <a:t>6</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Agreement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45.53</a:t>
                      </a:r>
                    </a:p>
                  </a:txBody>
                  <a:tcPr anchor="ctr"/>
                </a:tc>
                <a:extLst>
                  <a:ext uri="{0D108BD9-81ED-4DB2-BD59-A6C34878D82A}">
                    <a16:rowId xmlns:a16="http://schemas.microsoft.com/office/drawing/2014/main" val="2664872505"/>
                  </a:ext>
                </a:extLst>
              </a:tr>
              <a:tr h="324000">
                <a:tc>
                  <a:txBody>
                    <a:bodyPr/>
                    <a:lstStyle/>
                    <a:p>
                      <a:pPr algn="ctr"/>
                      <a:r>
                        <a:rPr lang="en-IN"/>
                        <a:t>7</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Revised Cost (Rs. Cr. with Variation)</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55.54</a:t>
                      </a:r>
                    </a:p>
                  </a:txBody>
                  <a:tcPr anchor="ctr"/>
                </a:tc>
                <a:extLst>
                  <a:ext uri="{0D108BD9-81ED-4DB2-BD59-A6C34878D82A}">
                    <a16:rowId xmlns:a16="http://schemas.microsoft.com/office/drawing/2014/main" val="1037305446"/>
                  </a:ext>
                </a:extLst>
              </a:tr>
              <a:tr h="324000">
                <a:tc rowSpan="2">
                  <a:txBody>
                    <a:bodyPr/>
                    <a:lstStyle/>
                    <a:p>
                      <a:pPr algn="ctr"/>
                      <a:r>
                        <a:rPr lang="en-IN"/>
                        <a:t>8</a:t>
                      </a:r>
                    </a:p>
                  </a:txBody>
                  <a:tcPr anchor="ctr"/>
                </a:tc>
                <a:tc rowSpan="2">
                  <a:txBody>
                    <a:bodyPr/>
                    <a:lstStyle/>
                    <a:p>
                      <a:pPr marL="0" algn="l" defTabSz="914400" rtl="0" eaLnBrk="1" latinLnBrk="0" hangingPunct="1"/>
                      <a:r>
                        <a:rPr lang="en-IN" sz="1800" kern="1200">
                          <a:solidFill>
                            <a:schemeClr val="dk1"/>
                          </a:solidFill>
                          <a:latin typeface="+mn-lt"/>
                          <a:ea typeface="+mn-ea"/>
                          <a:cs typeface="+mn-cs"/>
                        </a:rPr>
                        <a:t>Overall Physical Progress  (%)</a:t>
                      </a:r>
                    </a:p>
                  </a:txBody>
                  <a:tcPr anchor="ctr"/>
                </a:tc>
                <a:tc>
                  <a:txBody>
                    <a:bodyPr/>
                    <a:lstStyle/>
                    <a:p>
                      <a:pPr marL="0" algn="l" defTabSz="914400" rtl="0" eaLnBrk="1" latinLnBrk="0" hangingPunct="1"/>
                      <a:r>
                        <a:rPr lang="en-IN" sz="1800" kern="1200">
                          <a:solidFill>
                            <a:schemeClr val="dk1"/>
                          </a:solidFill>
                          <a:latin typeface="+mn-lt"/>
                          <a:ea typeface="+mn-ea"/>
                          <a:cs typeface="+mn-cs"/>
                        </a:rPr>
                        <a:t>Expected</a:t>
                      </a:r>
                    </a:p>
                  </a:txBody>
                  <a:tcPr anchor="ctr"/>
                </a:tc>
                <a:tc>
                  <a:txBody>
                    <a:bodyPr/>
                    <a:lstStyle/>
                    <a:p>
                      <a:pPr marL="0" algn="l" defTabSz="914400" rtl="0" eaLnBrk="1" latinLnBrk="0" hangingPunct="1"/>
                      <a:r>
                        <a:rPr lang="en-IN" sz="1800" kern="1200">
                          <a:solidFill>
                            <a:schemeClr val="dk1"/>
                          </a:solidFill>
                          <a:latin typeface="+mn-lt"/>
                          <a:ea typeface="+mn-ea"/>
                          <a:cs typeface="+mn-cs"/>
                        </a:rPr>
                        <a:t>100%</a:t>
                      </a:r>
                    </a:p>
                  </a:txBody>
                  <a:tcPr anchor="ctr"/>
                </a:tc>
                <a:extLst>
                  <a:ext uri="{0D108BD9-81ED-4DB2-BD59-A6C34878D82A}">
                    <a16:rowId xmlns:a16="http://schemas.microsoft.com/office/drawing/2014/main" val="2689684571"/>
                  </a:ext>
                </a:extLst>
              </a:tr>
              <a:tr h="324000">
                <a:tc vMerge="1">
                  <a:txBody>
                    <a:bodyPr/>
                    <a:lstStyle/>
                    <a:p>
                      <a:pPr algn="ctr"/>
                      <a:endParaRPr lang="en-IN"/>
                    </a:p>
                  </a:txBody>
                  <a:tcPr anchor="ctr"/>
                </a:tc>
                <a:tc vMerge="1">
                  <a:txBody>
                    <a:bodyPr/>
                    <a:lstStyle/>
                    <a:p>
                      <a:pPr marL="0" algn="l" defTabSz="914400" rtl="0" eaLnBrk="1"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latinLnBrk="0" hangingPunct="1"/>
                      <a:r>
                        <a:rPr lang="en-IN" sz="1800" kern="1200">
                          <a:solidFill>
                            <a:schemeClr val="dk1"/>
                          </a:solidFill>
                          <a:latin typeface="+mn-lt"/>
                          <a:ea typeface="+mn-ea"/>
                          <a:cs typeface="+mn-cs"/>
                        </a:rPr>
                        <a:t>Current</a:t>
                      </a:r>
                    </a:p>
                  </a:txBody>
                  <a:tcPr anchor="ctr"/>
                </a:tc>
                <a:tc>
                  <a:txBody>
                    <a:bodyPr/>
                    <a:lstStyle/>
                    <a:p>
                      <a:pPr marL="0" algn="l" defTabSz="914400" rtl="0" eaLnBrk="1" latinLnBrk="0" hangingPunct="1"/>
                      <a:r>
                        <a:rPr lang="en-IN" sz="1800" kern="1200">
                          <a:solidFill>
                            <a:schemeClr val="dk1"/>
                          </a:solidFill>
                          <a:latin typeface="+mn-lt"/>
                          <a:ea typeface="+mn-ea"/>
                          <a:cs typeface="+mn-cs"/>
                        </a:rPr>
                        <a:t>88%</a:t>
                      </a:r>
                    </a:p>
                  </a:txBody>
                  <a:tcPr anchor="ctr"/>
                </a:tc>
                <a:extLst>
                  <a:ext uri="{0D108BD9-81ED-4DB2-BD59-A6C34878D82A}">
                    <a16:rowId xmlns:a16="http://schemas.microsoft.com/office/drawing/2014/main" val="898319257"/>
                  </a:ext>
                </a:extLst>
              </a:tr>
              <a:tr h="324000">
                <a:tc>
                  <a:txBody>
                    <a:bodyPr/>
                    <a:lstStyle/>
                    <a:p>
                      <a:pPr algn="ctr"/>
                      <a:r>
                        <a:rPr lang="en-IN"/>
                        <a:t>9</a:t>
                      </a:r>
                    </a:p>
                  </a:txBody>
                  <a:tcPr anchor="ct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a:solidFill>
                            <a:srgbClr val="000000"/>
                          </a:solidFill>
                          <a:effectLst/>
                          <a:latin typeface="+mn-lt"/>
                        </a:rPr>
                        <a:t>Overall Financial Progress (%)</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83%</a:t>
                      </a:r>
                    </a:p>
                  </a:txBody>
                  <a:tcPr anchor="ctr"/>
                </a:tc>
                <a:extLst>
                  <a:ext uri="{0D108BD9-81ED-4DB2-BD59-A6C34878D82A}">
                    <a16:rowId xmlns:a16="http://schemas.microsoft.com/office/drawing/2014/main" val="2719678082"/>
                  </a:ext>
                </a:extLst>
              </a:tr>
              <a:tr h="324000">
                <a:tc>
                  <a:txBody>
                    <a:bodyPr/>
                    <a:lstStyle/>
                    <a:p>
                      <a:pPr algn="ctr"/>
                      <a:r>
                        <a:rPr lang="en-IN"/>
                        <a:t>10</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Expenditure Incurred (Rs. Cr.) (incl. advance)</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45.78</a:t>
                      </a:r>
                    </a:p>
                  </a:txBody>
                  <a:tcPr anchor="ctr"/>
                </a:tc>
                <a:extLst>
                  <a:ext uri="{0D108BD9-81ED-4DB2-BD59-A6C34878D82A}">
                    <a16:rowId xmlns:a16="http://schemas.microsoft.com/office/drawing/2014/main" val="2592878105"/>
                  </a:ext>
                </a:extLst>
              </a:tr>
              <a:tr h="324000">
                <a:tc>
                  <a:txBody>
                    <a:bodyPr/>
                    <a:lstStyle/>
                    <a:p>
                      <a:pPr algn="ctr"/>
                      <a:r>
                        <a:rPr lang="en-IN"/>
                        <a:t>11</a:t>
                      </a:r>
                    </a:p>
                  </a:txBody>
                  <a:tcPr anchor="ctr"/>
                </a:tc>
                <a:tc gridSpan="2">
                  <a:txBody>
                    <a:bodyPr/>
                    <a:lstStyle/>
                    <a:p>
                      <a:r>
                        <a:rPr lang="en-IN"/>
                        <a:t>Schedule Start Date</a:t>
                      </a:r>
                    </a:p>
                  </a:txBody>
                  <a:tcPr anchor="ctr"/>
                </a:tc>
                <a:tc hMerge="1">
                  <a:txBody>
                    <a:bodyPr/>
                    <a:lstStyle/>
                    <a:p>
                      <a:endParaRPr lang="en-IN"/>
                    </a:p>
                  </a:txBody>
                  <a:tcPr anchor="ctr"/>
                </a:tc>
                <a:tc>
                  <a:txBody>
                    <a:bodyPr/>
                    <a:lstStyle/>
                    <a:p>
                      <a:r>
                        <a:rPr lang="en-IN"/>
                        <a:t>09-05-2017</a:t>
                      </a:r>
                    </a:p>
                  </a:txBody>
                  <a:tcPr anchor="ctr"/>
                </a:tc>
                <a:extLst>
                  <a:ext uri="{0D108BD9-81ED-4DB2-BD59-A6C34878D82A}">
                    <a16:rowId xmlns:a16="http://schemas.microsoft.com/office/drawing/2014/main" val="4260644149"/>
                  </a:ext>
                </a:extLst>
              </a:tr>
              <a:tr h="324000">
                <a:tc>
                  <a:txBody>
                    <a:bodyPr/>
                    <a:lstStyle/>
                    <a:p>
                      <a:pPr algn="ctr"/>
                      <a:r>
                        <a:rPr lang="en-IN"/>
                        <a:t>12</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Scheduled Completion Date (Duration)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a:solidFill>
                            <a:schemeClr val="dk1"/>
                          </a:solidFill>
                          <a:latin typeface="+mn-lt"/>
                          <a:ea typeface="+mn-ea"/>
                          <a:cs typeface="+mn-cs"/>
                        </a:rPr>
                        <a:t>08-11-2018 (18 Months)</a:t>
                      </a:r>
                    </a:p>
                  </a:txBody>
                  <a:tcPr anchor="ctr"/>
                </a:tc>
                <a:extLst>
                  <a:ext uri="{0D108BD9-81ED-4DB2-BD59-A6C34878D82A}">
                    <a16:rowId xmlns:a16="http://schemas.microsoft.com/office/drawing/2014/main" val="3670044062"/>
                  </a:ext>
                </a:extLst>
              </a:tr>
              <a:tr h="324000">
                <a:tc>
                  <a:txBody>
                    <a:bodyPr/>
                    <a:lstStyle/>
                    <a:p>
                      <a:pPr algn="ctr"/>
                      <a:r>
                        <a:rPr lang="en-IN"/>
                        <a:t>13</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Expected Date of Completion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a:solidFill>
                            <a:schemeClr val="dk1"/>
                          </a:solidFill>
                          <a:latin typeface="+mn-lt"/>
                          <a:ea typeface="+mn-ea"/>
                          <a:cs typeface="+mn-cs"/>
                        </a:rPr>
                        <a:t>Contract Terminated on Dated : 12-12-2023</a:t>
                      </a:r>
                    </a:p>
                  </a:txBody>
                  <a:tcPr anchor="ctr"/>
                </a:tc>
                <a:extLst>
                  <a:ext uri="{0D108BD9-81ED-4DB2-BD59-A6C34878D82A}">
                    <a16:rowId xmlns:a16="http://schemas.microsoft.com/office/drawing/2014/main" val="2713532594"/>
                  </a:ext>
                </a:extLst>
              </a:tr>
              <a:tr h="324000">
                <a:tc>
                  <a:txBody>
                    <a:bodyPr/>
                    <a:lstStyle/>
                    <a:p>
                      <a:pPr algn="ctr"/>
                      <a:r>
                        <a:rPr lang="en-IN"/>
                        <a:t>14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Issues</a:t>
                      </a:r>
                    </a:p>
                  </a:txBody>
                  <a:tcPr anchor="ctr"/>
                </a:tc>
                <a:tc h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a:t>
                      </a:r>
                    </a:p>
                  </a:txBody>
                  <a:tcPr anchor="ctr"/>
                </a:tc>
                <a:extLst>
                  <a:ext uri="{0D108BD9-81ED-4DB2-BD59-A6C34878D82A}">
                    <a16:rowId xmlns:a16="http://schemas.microsoft.com/office/drawing/2014/main" val="1561751797"/>
                  </a:ext>
                </a:extLst>
              </a:tr>
            </a:tbl>
          </a:graphicData>
        </a:graphic>
      </p:graphicFrame>
      <p:sp>
        <p:nvSpPr>
          <p:cNvPr id="3" name="Rectangle: Rounded Corners 2">
            <a:hlinkClick r:id="rId2" action="ppaction://hlinksldjump"/>
            <a:extLst>
              <a:ext uri="{FF2B5EF4-FFF2-40B4-BE49-F238E27FC236}">
                <a16:creationId xmlns:a16="http://schemas.microsoft.com/office/drawing/2014/main" id="{15E8730A-496F-3096-90C1-0367C8E3350A}"/>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a:t>Back</a:t>
            </a:r>
            <a:endParaRPr lang="en-IN"/>
          </a:p>
        </p:txBody>
      </p:sp>
    </p:spTree>
    <p:extLst>
      <p:ext uri="{BB962C8B-B14F-4D97-AF65-F5344CB8AC3E}">
        <p14:creationId xmlns:p14="http://schemas.microsoft.com/office/powerpoint/2010/main" val="13361446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36</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584775"/>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a:latin typeface="+mn-lt"/>
                <a:cs typeface="Kokila"/>
              </a:rPr>
              <a:t>Baagh MVS – Physical Progress (Old Contract) </a:t>
            </a:r>
          </a:p>
        </p:txBody>
      </p:sp>
      <p:graphicFrame>
        <p:nvGraphicFramePr>
          <p:cNvPr id="2" name="Table 1">
            <a:extLst>
              <a:ext uri="{FF2B5EF4-FFF2-40B4-BE49-F238E27FC236}">
                <a16:creationId xmlns:a16="http://schemas.microsoft.com/office/drawing/2014/main" id="{99960E90-13FB-2A0C-0056-CA99E66375EC}"/>
              </a:ext>
            </a:extLst>
          </p:cNvPr>
          <p:cNvGraphicFramePr>
            <a:graphicFrameLocks noGrp="1"/>
          </p:cNvGraphicFramePr>
          <p:nvPr/>
        </p:nvGraphicFramePr>
        <p:xfrm>
          <a:off x="596897" y="746692"/>
          <a:ext cx="10992352" cy="6032681"/>
        </p:xfrm>
        <a:graphic>
          <a:graphicData uri="http://schemas.openxmlformats.org/drawingml/2006/table">
            <a:tbl>
              <a:tblPr firstRow="1" bandRow="1">
                <a:tableStyleId>{B301B821-A1FF-4177-AEE7-76D212191A09}</a:tableStyleId>
              </a:tblPr>
              <a:tblGrid>
                <a:gridCol w="782088">
                  <a:extLst>
                    <a:ext uri="{9D8B030D-6E8A-4147-A177-3AD203B41FA5}">
                      <a16:colId xmlns:a16="http://schemas.microsoft.com/office/drawing/2014/main" val="518898824"/>
                    </a:ext>
                  </a:extLst>
                </a:gridCol>
                <a:gridCol w="4636586">
                  <a:extLst>
                    <a:ext uri="{9D8B030D-6E8A-4147-A177-3AD203B41FA5}">
                      <a16:colId xmlns:a16="http://schemas.microsoft.com/office/drawing/2014/main" val="8508739"/>
                    </a:ext>
                  </a:extLst>
                </a:gridCol>
                <a:gridCol w="871047">
                  <a:extLst>
                    <a:ext uri="{9D8B030D-6E8A-4147-A177-3AD203B41FA5}">
                      <a16:colId xmlns:a16="http://schemas.microsoft.com/office/drawing/2014/main" val="876147902"/>
                    </a:ext>
                  </a:extLst>
                </a:gridCol>
                <a:gridCol w="1997967">
                  <a:extLst>
                    <a:ext uri="{9D8B030D-6E8A-4147-A177-3AD203B41FA5}">
                      <a16:colId xmlns:a16="http://schemas.microsoft.com/office/drawing/2014/main" val="3737845029"/>
                    </a:ext>
                  </a:extLst>
                </a:gridCol>
                <a:gridCol w="1926630">
                  <a:extLst>
                    <a:ext uri="{9D8B030D-6E8A-4147-A177-3AD203B41FA5}">
                      <a16:colId xmlns:a16="http://schemas.microsoft.com/office/drawing/2014/main" val="3220036433"/>
                    </a:ext>
                  </a:extLst>
                </a:gridCol>
                <a:gridCol w="778034">
                  <a:extLst>
                    <a:ext uri="{9D8B030D-6E8A-4147-A177-3AD203B41FA5}">
                      <a16:colId xmlns:a16="http://schemas.microsoft.com/office/drawing/2014/main" val="1597821084"/>
                    </a:ext>
                  </a:extLst>
                </a:gridCol>
              </a:tblGrid>
              <a:tr h="632681">
                <a:tc>
                  <a:txBody>
                    <a:bodyPr/>
                    <a:lstStyle/>
                    <a:p>
                      <a:pPr algn="ctr" fontAlgn="ctr"/>
                      <a:r>
                        <a:rPr lang="en-IN" sz="1600" b="1" u="none" strike="noStrike">
                          <a:solidFill>
                            <a:schemeClr val="bg1"/>
                          </a:solidFill>
                          <a:effectLst/>
                        </a:rPr>
                        <a:t>S. No.</a:t>
                      </a:r>
                      <a:endParaRPr lang="en-IN" sz="1600" b="1" i="0" u="none" strike="noStrike">
                        <a:solidFill>
                          <a:schemeClr val="bg1"/>
                        </a:solidFill>
                        <a:effectLst/>
                        <a:latin typeface="+mn-lt"/>
                      </a:endParaRPr>
                    </a:p>
                  </a:txBody>
                  <a:tcPr anchor="ctr"/>
                </a:tc>
                <a:tc>
                  <a:txBody>
                    <a:bodyPr/>
                    <a:lstStyle/>
                    <a:p>
                      <a:pPr algn="ctr" fontAlgn="ctr"/>
                      <a:r>
                        <a:rPr lang="en-IN" sz="1600" b="1" u="none" strike="noStrike">
                          <a:solidFill>
                            <a:schemeClr val="bg1"/>
                          </a:solidFill>
                          <a:effectLst/>
                        </a:rPr>
                        <a:t>Activities as per approved construction program</a:t>
                      </a:r>
                      <a:endParaRPr lang="en-IN" sz="1600" b="1" i="0" u="none" strike="noStrike">
                        <a:solidFill>
                          <a:schemeClr val="bg1"/>
                        </a:solidFill>
                        <a:effectLst/>
                        <a:latin typeface="+mn-lt"/>
                      </a:endParaRPr>
                    </a:p>
                  </a:txBody>
                  <a:tcPr anchor="ctr"/>
                </a:tc>
                <a:tc>
                  <a:txBody>
                    <a:bodyPr/>
                    <a:lstStyle/>
                    <a:p>
                      <a:pPr algn="ctr"/>
                      <a:r>
                        <a:rPr lang="en-IN" sz="1600" b="1" u="none" strike="noStrike">
                          <a:solidFill>
                            <a:schemeClr val="bg1"/>
                          </a:solidFill>
                          <a:effectLst/>
                        </a:rPr>
                        <a:t>Unit</a:t>
                      </a:r>
                      <a:endParaRPr lang="en-IN" sz="2800" b="1">
                        <a:solidFill>
                          <a:schemeClr val="bg1"/>
                        </a:solidFill>
                        <a:latin typeface="+mn-lt"/>
                      </a:endParaRPr>
                    </a:p>
                  </a:txBody>
                  <a:tcPr anchor="ctr"/>
                </a:tc>
                <a:tc>
                  <a:txBody>
                    <a:bodyPr/>
                    <a:lstStyle/>
                    <a:p>
                      <a:pPr algn="ctr" fontAlgn="ctr"/>
                      <a:r>
                        <a:rPr lang="en-IN" sz="1600" b="1" u="none" strike="noStrike">
                          <a:solidFill>
                            <a:schemeClr val="bg1"/>
                          </a:solidFill>
                          <a:effectLst/>
                        </a:rPr>
                        <a:t>Approved Quantity</a:t>
                      </a:r>
                      <a:endParaRPr lang="en-IN" sz="1600" b="1" i="0" u="none" strike="noStrike">
                        <a:solidFill>
                          <a:schemeClr val="bg1"/>
                        </a:solidFill>
                        <a:effectLst/>
                        <a:latin typeface="+mn-lt"/>
                      </a:endParaRPr>
                    </a:p>
                  </a:txBody>
                  <a:tcPr anchor="ctr"/>
                </a:tc>
                <a:tc>
                  <a:txBody>
                    <a:bodyPr/>
                    <a:lstStyle/>
                    <a:p>
                      <a:pPr algn="ctr" fontAlgn="ctr"/>
                      <a:r>
                        <a:rPr lang="en-IN" sz="1600" b="1" u="none" strike="noStrike">
                          <a:solidFill>
                            <a:schemeClr val="bg1"/>
                          </a:solidFill>
                          <a:effectLst/>
                        </a:rPr>
                        <a:t>Executed Quantity</a:t>
                      </a:r>
                      <a:endParaRPr lang="en-IN" sz="1600" b="1" i="0" u="none" strike="noStrike">
                        <a:solidFill>
                          <a:schemeClr val="bg1"/>
                        </a:solidFill>
                        <a:effectLst/>
                        <a:latin typeface="+mn-lt"/>
                      </a:endParaRPr>
                    </a:p>
                  </a:txBody>
                  <a:tcPr anchor="ctr"/>
                </a:tc>
                <a:tc>
                  <a:txBody>
                    <a:bodyPr/>
                    <a:lstStyle/>
                    <a:p>
                      <a:pPr algn="ctr" fontAlgn="ctr"/>
                      <a:r>
                        <a:rPr lang="en-IN" sz="1600" b="1" u="none" strike="noStrike">
                          <a:solidFill>
                            <a:schemeClr val="bg1"/>
                          </a:solidFill>
                          <a:effectLst/>
                        </a:rPr>
                        <a:t>% age</a:t>
                      </a:r>
                      <a:endParaRPr lang="en-IN" sz="1600" b="1" i="0" u="none" strike="noStrike">
                        <a:solidFill>
                          <a:schemeClr val="bg1"/>
                        </a:solidFill>
                        <a:effectLst/>
                        <a:latin typeface="+mn-lt"/>
                      </a:endParaRPr>
                    </a:p>
                  </a:txBody>
                  <a:tcPr anchor="ctr"/>
                </a:tc>
                <a:extLst>
                  <a:ext uri="{0D108BD9-81ED-4DB2-BD59-A6C34878D82A}">
                    <a16:rowId xmlns:a16="http://schemas.microsoft.com/office/drawing/2014/main" val="3397688578"/>
                  </a:ext>
                </a:extLst>
              </a:tr>
              <a:tr h="360000">
                <a:tc>
                  <a:txBody>
                    <a:bodyPr/>
                    <a:lstStyle/>
                    <a:p>
                      <a:pPr algn="ctr" fontAlgn="ctr"/>
                      <a:r>
                        <a:rPr lang="en-IN" sz="1600" b="0" u="none" strike="noStrike">
                          <a:solidFill>
                            <a:schemeClr val="tx1"/>
                          </a:solidFill>
                          <a:effectLst/>
                        </a:rPr>
                        <a:t>1</a:t>
                      </a:r>
                      <a:endParaRPr lang="en-IN" sz="1600" b="0" i="0" u="none" strike="noStrike">
                        <a:solidFill>
                          <a:schemeClr val="tx1"/>
                        </a:solidFill>
                        <a:effectLst/>
                        <a:latin typeface="+mn-lt"/>
                      </a:endParaRPr>
                    </a:p>
                  </a:txBody>
                  <a:tcPr marL="3365" marR="3365" marT="3365"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600" b="0" u="none" strike="noStrike" kern="1200">
                          <a:solidFill>
                            <a:schemeClr val="tx1"/>
                          </a:solidFill>
                          <a:effectLst/>
                        </a:rPr>
                        <a:t>Intake well (7.2 MLD) (Source -  Thana Dam)</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1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100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590228236"/>
                  </a:ext>
                </a:extLst>
              </a:tr>
              <a:tr h="360000">
                <a:tc>
                  <a:txBody>
                    <a:bodyPr/>
                    <a:lstStyle/>
                    <a:p>
                      <a:pPr algn="ctr" fontAlgn="ctr"/>
                      <a:r>
                        <a:rPr lang="en-IN" sz="1600" b="0" u="none" strike="noStrike">
                          <a:solidFill>
                            <a:schemeClr val="tx1"/>
                          </a:solidFill>
                          <a:effectLst/>
                        </a:rPr>
                        <a:t>2</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RWPM</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Km</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0.30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0.30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100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730293485"/>
                  </a:ext>
                </a:extLst>
              </a:tr>
              <a:tr h="360000">
                <a:tc>
                  <a:txBody>
                    <a:bodyPr/>
                    <a:lstStyle/>
                    <a:p>
                      <a:pPr algn="ctr" fontAlgn="ctr"/>
                      <a:r>
                        <a:rPr lang="en-IN" sz="1600" b="0" u="none" strike="noStrike">
                          <a:solidFill>
                            <a:schemeClr val="tx1"/>
                          </a:solidFill>
                          <a:effectLst/>
                        </a:rPr>
                        <a:t>3</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WTP (6.0 MLD)</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1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98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2862076559"/>
                  </a:ext>
                </a:extLst>
              </a:tr>
              <a:tr h="360000">
                <a:tc>
                  <a:txBody>
                    <a:bodyPr/>
                    <a:lstStyle/>
                    <a:p>
                      <a:pPr algn="ctr" fontAlgn="ctr"/>
                      <a:r>
                        <a:rPr lang="en-IN" sz="1600" b="0" u="none" strike="noStrike">
                          <a:solidFill>
                            <a:schemeClr val="tx1"/>
                          </a:solidFill>
                          <a:effectLst/>
                        </a:rPr>
                        <a:t>4</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CWPM</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Km</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8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0.02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0.01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92075441"/>
                  </a:ext>
                </a:extLst>
              </a:tr>
              <a:tr h="360000">
                <a:tc>
                  <a:txBody>
                    <a:bodyPr/>
                    <a:lstStyle/>
                    <a:p>
                      <a:pPr algn="ctr" fontAlgn="ctr"/>
                      <a:r>
                        <a:rPr lang="en-IN" sz="1600" b="0" u="none" strike="noStrike">
                          <a:solidFill>
                            <a:schemeClr val="tx1"/>
                          </a:solidFill>
                          <a:effectLst/>
                        </a:rPr>
                        <a:t>5</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CWGM</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Km</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41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41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100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3591875738"/>
                  </a:ext>
                </a:extLst>
              </a:tr>
              <a:tr h="360000">
                <a:tc>
                  <a:txBody>
                    <a:bodyPr/>
                    <a:lstStyle/>
                    <a:p>
                      <a:pPr algn="ctr" fontAlgn="ctr"/>
                      <a:r>
                        <a:rPr lang="en-IN" sz="1600" b="0" u="none" strike="noStrike">
                          <a:solidFill>
                            <a:schemeClr val="tx1"/>
                          </a:solidFill>
                          <a:effectLst/>
                        </a:rPr>
                        <a:t>6</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Overhead Tanks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10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10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99 </a:t>
                      </a:r>
                      <a:endParaRPr lang="en-IN" sz="16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802967841"/>
                  </a:ext>
                </a:extLst>
              </a:tr>
              <a:tr h="360000">
                <a:tc>
                  <a:txBody>
                    <a:bodyPr/>
                    <a:lstStyle/>
                    <a:p>
                      <a:pPr algn="ctr" fontAlgn="ctr"/>
                      <a:r>
                        <a:rPr lang="en-IN" sz="1600" b="0" u="none" strike="noStrike">
                          <a:solidFill>
                            <a:schemeClr val="tx1"/>
                          </a:solidFill>
                          <a:effectLst/>
                        </a:rPr>
                        <a:t>7</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Raw Water  Pumps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2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2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100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080012058"/>
                  </a:ext>
                </a:extLst>
              </a:tr>
              <a:tr h="360000">
                <a:tc>
                  <a:txBody>
                    <a:bodyPr/>
                    <a:lstStyle/>
                    <a:p>
                      <a:pPr algn="ctr" fontAlgn="ctr"/>
                      <a:r>
                        <a:rPr lang="en-IN" sz="1600" b="0" u="none" strike="noStrike">
                          <a:solidFill>
                            <a:schemeClr val="tx1"/>
                          </a:solidFill>
                          <a:effectLst/>
                        </a:rPr>
                        <a:t>8</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MBR</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100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8688975"/>
                  </a:ext>
                </a:extLst>
              </a:tr>
              <a:tr h="360000">
                <a:tc>
                  <a:txBody>
                    <a:bodyPr/>
                    <a:lstStyle/>
                    <a:p>
                      <a:pPr algn="ctr" fontAlgn="ctr"/>
                      <a:r>
                        <a:rPr lang="en-IN" sz="1600" b="0" u="none" strike="noStrike">
                          <a:solidFill>
                            <a:schemeClr val="tx1"/>
                          </a:solidFill>
                          <a:effectLst/>
                        </a:rPr>
                        <a:t>9</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Clear Water Pumps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2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2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100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19173765"/>
                  </a:ext>
                </a:extLst>
              </a:tr>
              <a:tr h="360000">
                <a:tc>
                  <a:txBody>
                    <a:bodyPr/>
                    <a:lstStyle/>
                    <a:p>
                      <a:pPr algn="ctr" fontAlgn="ctr"/>
                      <a:r>
                        <a:rPr lang="en-IN" sz="1600" b="0" u="none" strike="noStrike">
                          <a:solidFill>
                            <a:schemeClr val="tx1"/>
                          </a:solidFill>
                          <a:effectLst/>
                        </a:rPr>
                        <a:t>10</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US" sz="1600" b="0" u="none" strike="noStrike" kern="1200">
                          <a:solidFill>
                            <a:schemeClr val="tx1"/>
                          </a:solidFill>
                          <a:effectLst/>
                        </a:rPr>
                        <a:t>Power line and substation (13.525km)</a:t>
                      </a:r>
                      <a:endParaRPr lang="en-US"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Km / 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100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2437789674"/>
                  </a:ext>
                </a:extLst>
              </a:tr>
              <a:tr h="360000">
                <a:tc>
                  <a:txBody>
                    <a:bodyPr/>
                    <a:lstStyle/>
                    <a:p>
                      <a:pPr algn="ctr" fontAlgn="ctr"/>
                      <a:r>
                        <a:rPr lang="en-IN" sz="1600" b="0" u="none" strike="noStrike">
                          <a:solidFill>
                            <a:schemeClr val="tx1"/>
                          </a:solidFill>
                          <a:effectLst/>
                        </a:rPr>
                        <a:t>11</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Distribution Network</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Km</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303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231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76 </a:t>
                      </a:r>
                      <a:endParaRPr lang="en-IN" sz="16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488558967"/>
                  </a:ext>
                </a:extLst>
              </a:tr>
              <a:tr h="360000">
                <a:tc>
                  <a:txBody>
                    <a:bodyPr/>
                    <a:lstStyle/>
                    <a:p>
                      <a:pPr algn="ctr" fontAlgn="ctr"/>
                      <a:r>
                        <a:rPr lang="en-IN" sz="1600" b="0" u="none" strike="noStrike">
                          <a:solidFill>
                            <a:schemeClr val="tx1"/>
                          </a:solidFill>
                          <a:effectLst/>
                        </a:rPr>
                        <a:t>12</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SCADA</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890018152"/>
                  </a:ext>
                </a:extLst>
              </a:tr>
              <a:tr h="360000">
                <a:tc>
                  <a:txBody>
                    <a:bodyPr/>
                    <a:lstStyle/>
                    <a:p>
                      <a:pPr algn="ctr" fontAlgn="ctr"/>
                      <a:r>
                        <a:rPr lang="en-IN" sz="1600" b="0" u="none" strike="noStrike">
                          <a:solidFill>
                            <a:schemeClr val="tx1"/>
                          </a:solidFill>
                          <a:effectLst/>
                        </a:rPr>
                        <a:t>13</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HSC</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Nos.</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10,104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5,007 </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 50 </a:t>
                      </a:r>
                      <a:endParaRPr lang="en-IN" sz="16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70465441"/>
                  </a:ext>
                </a:extLst>
              </a:tr>
              <a:tr h="360000">
                <a:tc>
                  <a:txBody>
                    <a:bodyPr/>
                    <a:lstStyle/>
                    <a:p>
                      <a:pPr algn="ctr" fontAlgn="ctr"/>
                      <a:r>
                        <a:rPr lang="en-IN" sz="1600" b="0" u="none" strike="noStrike">
                          <a:solidFill>
                            <a:schemeClr val="tx1"/>
                          </a:solidFill>
                          <a:effectLst/>
                        </a:rPr>
                        <a:t>14</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rPr>
                        <a:t>Road Restoration</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a:solidFill>
                            <a:schemeClr val="tx1"/>
                          </a:solidFill>
                          <a:effectLst/>
                        </a:rPr>
                        <a:t>Km</a:t>
                      </a: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10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10 </a:t>
                      </a:r>
                      <a:endParaRPr lang="en-IN" sz="1600" b="0" u="none" strike="noStrike" kern="1200" dirty="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rPr>
                        <a:t> 100 </a:t>
                      </a:r>
                      <a:endParaRPr lang="en-IN" sz="16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3125170501"/>
                  </a:ext>
                </a:extLst>
              </a:tr>
              <a:tr h="360000">
                <a:tc>
                  <a:txBody>
                    <a:bodyPr/>
                    <a:lstStyle/>
                    <a:p>
                      <a:pPr algn="ctr" fontAlgn="ctr"/>
                      <a:r>
                        <a:rPr lang="en-IN" sz="1600" b="0" i="0" u="none" strike="noStrike">
                          <a:solidFill>
                            <a:schemeClr val="tx1"/>
                          </a:solidFill>
                          <a:effectLst/>
                          <a:latin typeface="+mn-lt"/>
                        </a:rPr>
                        <a:t>15</a:t>
                      </a:r>
                    </a:p>
                  </a:txBody>
                  <a:tcPr marL="3365" marR="3365" marT="3365"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600" b="0" u="none" strike="noStrike" kern="1200">
                          <a:solidFill>
                            <a:srgbClr val="000000"/>
                          </a:solidFill>
                          <a:effectLst/>
                        </a:rPr>
                        <a:t>Overall Physical Progress</a:t>
                      </a:r>
                      <a:endParaRPr lang="en-IN" sz="1600" b="0" u="none" strike="noStrike" kern="1200">
                        <a:solidFill>
                          <a:srgbClr val="000000"/>
                        </a:solidFill>
                        <a:effectLst/>
                        <a:latin typeface="+mn-lt"/>
                        <a:ea typeface="+mn-ea"/>
                        <a:cs typeface="+mn-cs"/>
                      </a:endParaRPr>
                    </a:p>
                  </a:txBody>
                  <a:tcPr marL="2363" marR="2363" marT="2363" marB="0" anchor="ctr"/>
                </a:tc>
                <a:tc>
                  <a:txBody>
                    <a:bodyPr/>
                    <a:lstStyle/>
                    <a:p>
                      <a:pPr algn="ctr" fontAlgn="ct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endParaRPr lang="en-IN" sz="16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600" b="0" u="none" strike="noStrike" kern="1200" dirty="0">
                          <a:solidFill>
                            <a:schemeClr val="tx1"/>
                          </a:solidFill>
                          <a:effectLst/>
                          <a:latin typeface="+mn-lt"/>
                          <a:ea typeface="+mn-ea"/>
                          <a:cs typeface="+mn-cs"/>
                        </a:rPr>
                        <a:t>88%</a:t>
                      </a:r>
                    </a:p>
                  </a:txBody>
                  <a:tcPr marL="2363" marR="2363" marT="2363" marB="0" anchor="ctr"/>
                </a:tc>
                <a:extLst>
                  <a:ext uri="{0D108BD9-81ED-4DB2-BD59-A6C34878D82A}">
                    <a16:rowId xmlns:a16="http://schemas.microsoft.com/office/drawing/2014/main" val="2659084869"/>
                  </a:ext>
                </a:extLst>
              </a:tr>
            </a:tbl>
          </a:graphicData>
        </a:graphic>
      </p:graphicFrame>
      <p:sp>
        <p:nvSpPr>
          <p:cNvPr id="4" name="Rectangle: Rounded Corners 3">
            <a:hlinkClick r:id="rId2" action="ppaction://hlinksldjump"/>
            <a:extLst>
              <a:ext uri="{FF2B5EF4-FFF2-40B4-BE49-F238E27FC236}">
                <a16:creationId xmlns:a16="http://schemas.microsoft.com/office/drawing/2014/main" id="{51E871C6-AA69-294A-E24C-E186C05394F1}"/>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a:t>Back</a:t>
            </a:r>
            <a:endParaRPr lang="en-IN"/>
          </a:p>
        </p:txBody>
      </p:sp>
    </p:spTree>
    <p:extLst>
      <p:ext uri="{BB962C8B-B14F-4D97-AF65-F5344CB8AC3E}">
        <p14:creationId xmlns:p14="http://schemas.microsoft.com/office/powerpoint/2010/main" val="34909717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37</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err="1">
                <a:latin typeface="+mn-lt"/>
                <a:cs typeface="Kokila"/>
              </a:rPr>
              <a:t>Rignod</a:t>
            </a:r>
            <a:r>
              <a:rPr lang="en-IN" sz="3600" b="1" dirty="0">
                <a:latin typeface="+mn-lt"/>
                <a:cs typeface="Kokila"/>
              </a:rPr>
              <a:t> MVS : Basic Details (Balance Works) </a:t>
            </a:r>
          </a:p>
        </p:txBody>
      </p:sp>
      <p:graphicFrame>
        <p:nvGraphicFramePr>
          <p:cNvPr id="10" name="Table 9">
            <a:extLst>
              <a:ext uri="{FF2B5EF4-FFF2-40B4-BE49-F238E27FC236}">
                <a16:creationId xmlns:a16="http://schemas.microsoft.com/office/drawing/2014/main" id="{4FA29FD1-5F0A-2E72-CF6F-BBDE96DE27D5}"/>
              </a:ext>
            </a:extLst>
          </p:cNvPr>
          <p:cNvGraphicFramePr>
            <a:graphicFrameLocks noGrp="1"/>
          </p:cNvGraphicFramePr>
          <p:nvPr/>
        </p:nvGraphicFramePr>
        <p:xfrm>
          <a:off x="277402" y="778216"/>
          <a:ext cx="11545143" cy="5852160"/>
        </p:xfrm>
        <a:graphic>
          <a:graphicData uri="http://schemas.openxmlformats.org/drawingml/2006/table">
            <a:tbl>
              <a:tblPr firstRow="1" bandRow="1">
                <a:tableStyleId>{5C22544A-7EE6-4342-B048-85BDC9FD1C3A}</a:tableStyleId>
              </a:tblPr>
              <a:tblGrid>
                <a:gridCol w="867907">
                  <a:extLst>
                    <a:ext uri="{9D8B030D-6E8A-4147-A177-3AD203B41FA5}">
                      <a16:colId xmlns:a16="http://schemas.microsoft.com/office/drawing/2014/main" val="1924967643"/>
                    </a:ext>
                  </a:extLst>
                </a:gridCol>
                <a:gridCol w="3518927">
                  <a:extLst>
                    <a:ext uri="{9D8B030D-6E8A-4147-A177-3AD203B41FA5}">
                      <a16:colId xmlns:a16="http://schemas.microsoft.com/office/drawing/2014/main" val="126869000"/>
                    </a:ext>
                  </a:extLst>
                </a:gridCol>
                <a:gridCol w="1598019">
                  <a:extLst>
                    <a:ext uri="{9D8B030D-6E8A-4147-A177-3AD203B41FA5}">
                      <a16:colId xmlns:a16="http://schemas.microsoft.com/office/drawing/2014/main" val="513399077"/>
                    </a:ext>
                  </a:extLst>
                </a:gridCol>
                <a:gridCol w="5560290">
                  <a:extLst>
                    <a:ext uri="{9D8B030D-6E8A-4147-A177-3AD203B41FA5}">
                      <a16:colId xmlns:a16="http://schemas.microsoft.com/office/drawing/2014/main" val="43233541"/>
                    </a:ext>
                  </a:extLst>
                </a:gridCol>
              </a:tblGrid>
              <a:tr h="324000">
                <a:tc>
                  <a:txBody>
                    <a:bodyPr/>
                    <a:lstStyle/>
                    <a:p>
                      <a:pPr algn="ctr"/>
                      <a:r>
                        <a:rPr lang="en-IN"/>
                        <a:t>S. No.</a:t>
                      </a:r>
                    </a:p>
                  </a:txBody>
                  <a:tcPr/>
                </a:tc>
                <a:tc gridSpan="2">
                  <a:txBody>
                    <a:bodyPr/>
                    <a:lstStyle/>
                    <a:p>
                      <a:pPr algn="ctr"/>
                      <a:r>
                        <a:rPr lang="en-IN"/>
                        <a:t>Particulars</a:t>
                      </a:r>
                    </a:p>
                  </a:txBody>
                  <a:tcPr/>
                </a:tc>
                <a:tc hMerge="1">
                  <a:txBody>
                    <a:bodyPr/>
                    <a:lstStyle/>
                    <a:p>
                      <a:endParaRPr lang="en-IN"/>
                    </a:p>
                  </a:txBody>
                  <a:tcPr/>
                </a:tc>
                <a:tc>
                  <a:txBody>
                    <a:bodyPr/>
                    <a:lstStyle/>
                    <a:p>
                      <a:pPr algn="ctr"/>
                      <a:r>
                        <a:rPr lang="en-IN"/>
                        <a:t>Details</a:t>
                      </a:r>
                    </a:p>
                  </a:txBody>
                  <a:tcPr/>
                </a:tc>
                <a:extLst>
                  <a:ext uri="{0D108BD9-81ED-4DB2-BD59-A6C34878D82A}">
                    <a16:rowId xmlns:a16="http://schemas.microsoft.com/office/drawing/2014/main" val="753320610"/>
                  </a:ext>
                </a:extLst>
              </a:tr>
              <a:tr h="324000">
                <a:tc>
                  <a:txBody>
                    <a:bodyPr/>
                    <a:lstStyle/>
                    <a:p>
                      <a:pPr algn="ctr"/>
                      <a:r>
                        <a:rPr lang="en-IN"/>
                        <a:t>1</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District</a:t>
                      </a:r>
                    </a:p>
                  </a:txBody>
                  <a:tcPr anchor="ctr"/>
                </a:tc>
                <a:tc h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a:ln>
                            <a:noFill/>
                          </a:ln>
                          <a:solidFill>
                            <a:prstClr val="black"/>
                          </a:solidFill>
                          <a:effectLst/>
                          <a:uLnTx/>
                          <a:uFillTx/>
                          <a:latin typeface="+mn-lt"/>
                          <a:ea typeface="+mn-ea"/>
                          <a:cs typeface="+mn-cs"/>
                        </a:rPr>
                        <a:t>Dhar</a:t>
                      </a:r>
                      <a:endParaRPr kumimoji="0" lang="en-IN" sz="1800" b="0" i="0" u="none" strike="noStrike" kern="1200" cap="none" spc="0" normalizeH="0" baseline="0" noProof="0">
                        <a:ln>
                          <a:noFill/>
                        </a:ln>
                        <a:solidFill>
                          <a:prstClr val="black"/>
                        </a:solidFill>
                        <a:effectLst/>
                        <a:uLnTx/>
                        <a:uFillTx/>
                        <a:latin typeface="+mn-lt"/>
                        <a:ea typeface="+mn-ea"/>
                        <a:cs typeface="+mn-cs"/>
                      </a:endParaRPr>
                    </a:p>
                  </a:txBody>
                  <a:tcPr anchor="ctr"/>
                </a:tc>
                <a:extLst>
                  <a:ext uri="{0D108BD9-81ED-4DB2-BD59-A6C34878D82A}">
                    <a16:rowId xmlns:a16="http://schemas.microsoft.com/office/drawing/2014/main" val="991040501"/>
                  </a:ext>
                </a:extLst>
              </a:tr>
              <a:tr h="324000">
                <a:tc>
                  <a:txBody>
                    <a:bodyPr/>
                    <a:lstStyle/>
                    <a:p>
                      <a:pPr algn="ctr"/>
                      <a:r>
                        <a:rPr lang="en-IN"/>
                        <a:t>2</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AA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66.90</a:t>
                      </a:r>
                    </a:p>
                  </a:txBody>
                  <a:tcPr anchor="ctr"/>
                </a:tc>
                <a:extLst>
                  <a:ext uri="{0D108BD9-81ED-4DB2-BD59-A6C34878D82A}">
                    <a16:rowId xmlns:a16="http://schemas.microsoft.com/office/drawing/2014/main" val="2830723357"/>
                  </a:ext>
                </a:extLst>
              </a:tr>
              <a:tr h="324000">
                <a:tc>
                  <a:txBody>
                    <a:bodyPr/>
                    <a:lstStyle/>
                    <a:p>
                      <a:pPr algn="ctr"/>
                      <a:r>
                        <a:rPr lang="en-IN"/>
                        <a:t>3</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Villages Covered</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37</a:t>
                      </a:r>
                    </a:p>
                  </a:txBody>
                  <a:tcPr anchor="ctr"/>
                </a:tc>
                <a:extLst>
                  <a:ext uri="{0D108BD9-81ED-4DB2-BD59-A6C34878D82A}">
                    <a16:rowId xmlns:a16="http://schemas.microsoft.com/office/drawing/2014/main" val="1986522407"/>
                  </a:ext>
                </a:extLst>
              </a:tr>
              <a:tr h="324000">
                <a:tc>
                  <a:txBody>
                    <a:bodyPr/>
                    <a:lstStyle/>
                    <a:p>
                      <a:pPr algn="ctr"/>
                      <a:r>
                        <a:rPr lang="en-IN"/>
                        <a:t>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Households</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12,961</a:t>
                      </a:r>
                    </a:p>
                  </a:txBody>
                  <a:tcPr anchor="ctr"/>
                </a:tc>
                <a:extLst>
                  <a:ext uri="{0D108BD9-81ED-4DB2-BD59-A6C34878D82A}">
                    <a16:rowId xmlns:a16="http://schemas.microsoft.com/office/drawing/2014/main" val="2715838527"/>
                  </a:ext>
                </a:extLst>
              </a:tr>
              <a:tr h="324000">
                <a:tc>
                  <a:txBody>
                    <a:bodyPr/>
                    <a:lstStyle/>
                    <a:p>
                      <a:pPr algn="ctr"/>
                      <a:r>
                        <a:rPr lang="en-IN"/>
                        <a:t>5</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Name of Contractor</a:t>
                      </a:r>
                    </a:p>
                  </a:txBody>
                  <a:tcPr anchor="ctr"/>
                </a:tc>
                <a:tc hMerge="1">
                  <a:txBody>
                    <a:bodyPr/>
                    <a:lstStyle/>
                    <a:p>
                      <a:endParaRPr lang="en-IN"/>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800" kern="1200" dirty="0">
                          <a:solidFill>
                            <a:schemeClr val="dk1"/>
                          </a:solidFill>
                          <a:latin typeface="+mn-lt"/>
                          <a:ea typeface="+mn-ea"/>
                          <a:cs typeface="+mn-cs"/>
                        </a:rPr>
                        <a:t>Keshav Krupa Construction </a:t>
                      </a:r>
                      <a:r>
                        <a:rPr lang="en-IN" sz="1800" kern="1200" dirty="0" err="1">
                          <a:solidFill>
                            <a:schemeClr val="dk1"/>
                          </a:solidFill>
                          <a:latin typeface="+mn-lt"/>
                          <a:ea typeface="+mn-ea"/>
                          <a:cs typeface="+mn-cs"/>
                        </a:rPr>
                        <a:t>Pvt.Ltd</a:t>
                      </a:r>
                      <a:r>
                        <a:rPr lang="en-IN" sz="1800" kern="1200" dirty="0">
                          <a:solidFill>
                            <a:schemeClr val="dk1"/>
                          </a:solidFill>
                          <a:latin typeface="+mn-lt"/>
                          <a:ea typeface="+mn-ea"/>
                          <a:cs typeface="+mn-cs"/>
                        </a:rPr>
                        <a:t>., Surat</a:t>
                      </a:r>
                      <a:endParaRPr lang="en-IN" sz="1800" kern="1200" noProof="0" dirty="0">
                        <a:solidFill>
                          <a:schemeClr val="dk1"/>
                        </a:solidFill>
                        <a:highlight>
                          <a:srgbClr val="FF0000"/>
                        </a:highlight>
                        <a:latin typeface="+mn-lt"/>
                        <a:ea typeface="+mn-ea"/>
                        <a:cs typeface="+mn-cs"/>
                      </a:endParaRPr>
                    </a:p>
                  </a:txBody>
                  <a:tcPr anchor="ctr"/>
                </a:tc>
                <a:extLst>
                  <a:ext uri="{0D108BD9-81ED-4DB2-BD59-A6C34878D82A}">
                    <a16:rowId xmlns:a16="http://schemas.microsoft.com/office/drawing/2014/main" val="1276850096"/>
                  </a:ext>
                </a:extLst>
              </a:tr>
              <a:tr h="324000">
                <a:tc>
                  <a:txBody>
                    <a:bodyPr/>
                    <a:lstStyle/>
                    <a:p>
                      <a:pPr algn="ctr"/>
                      <a:r>
                        <a:rPr lang="en-IN"/>
                        <a:t>6</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Agreement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51.63</a:t>
                      </a:r>
                    </a:p>
                  </a:txBody>
                  <a:tcPr anchor="ctr"/>
                </a:tc>
                <a:extLst>
                  <a:ext uri="{0D108BD9-81ED-4DB2-BD59-A6C34878D82A}">
                    <a16:rowId xmlns:a16="http://schemas.microsoft.com/office/drawing/2014/main" val="2664872505"/>
                  </a:ext>
                </a:extLst>
              </a:tr>
              <a:tr h="324000">
                <a:tc>
                  <a:txBody>
                    <a:bodyPr/>
                    <a:lstStyle/>
                    <a:p>
                      <a:pPr algn="ctr"/>
                      <a:r>
                        <a:rPr lang="en-IN"/>
                        <a:t>7</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Revised Cost (Rs. Cr. with Variation)</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a:t>
                      </a:r>
                    </a:p>
                  </a:txBody>
                  <a:tcPr anchor="ctr"/>
                </a:tc>
                <a:extLst>
                  <a:ext uri="{0D108BD9-81ED-4DB2-BD59-A6C34878D82A}">
                    <a16:rowId xmlns:a16="http://schemas.microsoft.com/office/drawing/2014/main" val="1037305446"/>
                  </a:ext>
                </a:extLst>
              </a:tr>
              <a:tr h="324000">
                <a:tc rowSpan="2">
                  <a:txBody>
                    <a:bodyPr/>
                    <a:lstStyle/>
                    <a:p>
                      <a:pPr algn="ctr"/>
                      <a:r>
                        <a:rPr lang="en-IN"/>
                        <a:t>8</a:t>
                      </a:r>
                    </a:p>
                  </a:txBody>
                  <a:tcPr anchor="ctr"/>
                </a:tc>
                <a:tc rowSpan="2">
                  <a:txBody>
                    <a:bodyPr/>
                    <a:lstStyle/>
                    <a:p>
                      <a:pPr marL="0" algn="l" defTabSz="914400" rtl="0" eaLnBrk="1" latinLnBrk="0" hangingPunct="1"/>
                      <a:r>
                        <a:rPr lang="en-IN" sz="1800" kern="1200">
                          <a:solidFill>
                            <a:schemeClr val="dk1"/>
                          </a:solidFill>
                          <a:latin typeface="+mn-lt"/>
                          <a:ea typeface="+mn-ea"/>
                          <a:cs typeface="+mn-cs"/>
                        </a:rPr>
                        <a:t>Overall Physical Progress  (%)</a:t>
                      </a:r>
                    </a:p>
                  </a:txBody>
                  <a:tcPr anchor="ctr"/>
                </a:tc>
                <a:tc>
                  <a:txBody>
                    <a:bodyPr/>
                    <a:lstStyle/>
                    <a:p>
                      <a:pPr marL="0" algn="l" defTabSz="914400" rtl="0" eaLnBrk="1" latinLnBrk="0" hangingPunct="1"/>
                      <a:r>
                        <a:rPr lang="en-IN" sz="1800" kern="1200">
                          <a:solidFill>
                            <a:schemeClr val="dk1"/>
                          </a:solidFill>
                          <a:latin typeface="+mn-lt"/>
                          <a:ea typeface="+mn-ea"/>
                          <a:cs typeface="+mn-cs"/>
                        </a:rPr>
                        <a:t>Expected</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100%</a:t>
                      </a:r>
                    </a:p>
                  </a:txBody>
                  <a:tcPr anchor="ctr"/>
                </a:tc>
                <a:extLst>
                  <a:ext uri="{0D108BD9-81ED-4DB2-BD59-A6C34878D82A}">
                    <a16:rowId xmlns:a16="http://schemas.microsoft.com/office/drawing/2014/main" val="2689684571"/>
                  </a:ext>
                </a:extLst>
              </a:tr>
              <a:tr h="324000">
                <a:tc vMerge="1">
                  <a:txBody>
                    <a:bodyPr/>
                    <a:lstStyle/>
                    <a:p>
                      <a:pPr algn="ctr"/>
                      <a:endParaRPr lang="en-IN"/>
                    </a:p>
                  </a:txBody>
                  <a:tcPr anchor="ctr"/>
                </a:tc>
                <a:tc vMerge="1">
                  <a:txBody>
                    <a:bodyPr/>
                    <a:lstStyle/>
                    <a:p>
                      <a:pPr marL="0" algn="l" defTabSz="914400" rtl="0" eaLnBrk="1"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latinLnBrk="0" hangingPunct="1"/>
                      <a:r>
                        <a:rPr lang="en-IN" sz="1800" kern="1200">
                          <a:solidFill>
                            <a:schemeClr val="dk1"/>
                          </a:solidFill>
                          <a:latin typeface="+mn-lt"/>
                          <a:ea typeface="+mn-ea"/>
                          <a:cs typeface="+mn-cs"/>
                        </a:rPr>
                        <a:t>Current</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98.44%</a:t>
                      </a:r>
                    </a:p>
                  </a:txBody>
                  <a:tcPr anchor="ctr"/>
                </a:tc>
                <a:extLst>
                  <a:ext uri="{0D108BD9-81ED-4DB2-BD59-A6C34878D82A}">
                    <a16:rowId xmlns:a16="http://schemas.microsoft.com/office/drawing/2014/main" val="898319257"/>
                  </a:ext>
                </a:extLst>
              </a:tr>
              <a:tr h="324000">
                <a:tc>
                  <a:txBody>
                    <a:bodyPr/>
                    <a:lstStyle/>
                    <a:p>
                      <a:pPr algn="ctr"/>
                      <a:r>
                        <a:rPr lang="en-IN"/>
                        <a:t>9</a:t>
                      </a:r>
                    </a:p>
                  </a:txBody>
                  <a:tcPr anchor="ct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a:solidFill>
                            <a:srgbClr val="000000"/>
                          </a:solidFill>
                          <a:effectLst/>
                          <a:latin typeface="+mn-lt"/>
                        </a:rPr>
                        <a:t>Overall Financial Progress (%)</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94.87%</a:t>
                      </a:r>
                    </a:p>
                  </a:txBody>
                  <a:tcPr anchor="ctr"/>
                </a:tc>
                <a:extLst>
                  <a:ext uri="{0D108BD9-81ED-4DB2-BD59-A6C34878D82A}">
                    <a16:rowId xmlns:a16="http://schemas.microsoft.com/office/drawing/2014/main" val="2719678082"/>
                  </a:ext>
                </a:extLst>
              </a:tr>
              <a:tr h="324000">
                <a:tc>
                  <a:txBody>
                    <a:bodyPr/>
                    <a:lstStyle/>
                    <a:p>
                      <a:pPr algn="ctr"/>
                      <a:r>
                        <a:rPr lang="en-IN"/>
                        <a:t>10</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Expenditure Incurred (Rs. Cr.) (incl. advance)</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76.41</a:t>
                      </a:r>
                    </a:p>
                  </a:txBody>
                  <a:tcPr anchor="ctr"/>
                </a:tc>
                <a:extLst>
                  <a:ext uri="{0D108BD9-81ED-4DB2-BD59-A6C34878D82A}">
                    <a16:rowId xmlns:a16="http://schemas.microsoft.com/office/drawing/2014/main" val="2592878105"/>
                  </a:ext>
                </a:extLst>
              </a:tr>
              <a:tr h="324000">
                <a:tc>
                  <a:txBody>
                    <a:bodyPr/>
                    <a:lstStyle/>
                    <a:p>
                      <a:pPr algn="ctr"/>
                      <a:r>
                        <a:rPr lang="en-IN"/>
                        <a:t>11</a:t>
                      </a:r>
                    </a:p>
                  </a:txBody>
                  <a:tcPr anchor="ctr"/>
                </a:tc>
                <a:tc gridSpan="2">
                  <a:txBody>
                    <a:bodyPr/>
                    <a:lstStyle/>
                    <a:p>
                      <a:r>
                        <a:rPr lang="en-IN"/>
                        <a:t>Schedule Start Date</a:t>
                      </a:r>
                    </a:p>
                  </a:txBody>
                  <a:tcPr anchor="ctr"/>
                </a:tc>
                <a:tc hMerge="1">
                  <a:txBody>
                    <a:bodyPr/>
                    <a:lstStyle/>
                    <a:p>
                      <a:endParaRPr lang="en-IN"/>
                    </a:p>
                  </a:txBody>
                  <a:tcPr anchor="ctr"/>
                </a:tc>
                <a:tc>
                  <a:txBody>
                    <a:bodyPr/>
                    <a:lstStyle/>
                    <a:p>
                      <a:r>
                        <a:rPr lang="en-IN" dirty="0"/>
                        <a:t>05-04-2024</a:t>
                      </a:r>
                    </a:p>
                  </a:txBody>
                  <a:tcPr anchor="ctr"/>
                </a:tc>
                <a:extLst>
                  <a:ext uri="{0D108BD9-81ED-4DB2-BD59-A6C34878D82A}">
                    <a16:rowId xmlns:a16="http://schemas.microsoft.com/office/drawing/2014/main" val="4260644149"/>
                  </a:ext>
                </a:extLst>
              </a:tr>
              <a:tr h="324000">
                <a:tc>
                  <a:txBody>
                    <a:bodyPr/>
                    <a:lstStyle/>
                    <a:p>
                      <a:pPr algn="ctr"/>
                      <a:r>
                        <a:rPr lang="en-IN"/>
                        <a:t>12</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Scheduled Completion Date (Duration)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04-04-2025 (12 Months)</a:t>
                      </a:r>
                    </a:p>
                  </a:txBody>
                  <a:tcPr anchor="ctr"/>
                </a:tc>
                <a:extLst>
                  <a:ext uri="{0D108BD9-81ED-4DB2-BD59-A6C34878D82A}">
                    <a16:rowId xmlns:a16="http://schemas.microsoft.com/office/drawing/2014/main" val="3670044062"/>
                  </a:ext>
                </a:extLst>
              </a:tr>
              <a:tr h="324000">
                <a:tc>
                  <a:txBody>
                    <a:bodyPr/>
                    <a:lstStyle/>
                    <a:p>
                      <a:pPr algn="ctr"/>
                      <a:r>
                        <a:rPr lang="en-IN"/>
                        <a:t>13</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Expected Date of Completion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04-10-2025</a:t>
                      </a:r>
                    </a:p>
                  </a:txBody>
                  <a:tcPr anchor="ctr"/>
                </a:tc>
                <a:extLst>
                  <a:ext uri="{0D108BD9-81ED-4DB2-BD59-A6C34878D82A}">
                    <a16:rowId xmlns:a16="http://schemas.microsoft.com/office/drawing/2014/main" val="2713532594"/>
                  </a:ext>
                </a:extLst>
              </a:tr>
              <a:tr h="324000">
                <a:tc>
                  <a:txBody>
                    <a:bodyPr/>
                    <a:lstStyle/>
                    <a:p>
                      <a:pPr algn="ctr"/>
                      <a:r>
                        <a:rPr lang="en-IN"/>
                        <a:t>14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Issues</a:t>
                      </a:r>
                    </a:p>
                  </a:txBody>
                  <a:tcPr anchor="ctr"/>
                </a:tc>
                <a:tc h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MPRRDA – 1 </a:t>
                      </a:r>
                    </a:p>
                  </a:txBody>
                  <a:tcPr anchor="ctr"/>
                </a:tc>
                <a:extLst>
                  <a:ext uri="{0D108BD9-81ED-4DB2-BD59-A6C34878D82A}">
                    <a16:rowId xmlns:a16="http://schemas.microsoft.com/office/drawing/2014/main" val="1561751797"/>
                  </a:ext>
                </a:extLst>
              </a:tr>
            </a:tbl>
          </a:graphicData>
        </a:graphic>
      </p:graphicFrame>
      <p:sp>
        <p:nvSpPr>
          <p:cNvPr id="2" name="Rectangle: Rounded Corners 1">
            <a:hlinkClick r:id="rId2" action="ppaction://hlinksldjump"/>
            <a:extLst>
              <a:ext uri="{FF2B5EF4-FFF2-40B4-BE49-F238E27FC236}">
                <a16:creationId xmlns:a16="http://schemas.microsoft.com/office/drawing/2014/main" id="{34BA17F1-4056-6166-5152-E7E010E619CA}"/>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31447710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38</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584775"/>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err="1">
                <a:latin typeface="+mn-lt"/>
                <a:cs typeface="Kokila"/>
              </a:rPr>
              <a:t>Rignod</a:t>
            </a:r>
            <a:r>
              <a:rPr lang="en-IN" sz="3200" b="1">
                <a:latin typeface="+mn-lt"/>
                <a:cs typeface="Kokila"/>
              </a:rPr>
              <a:t> MVS– Physical Progress (Balance Works) </a:t>
            </a:r>
          </a:p>
        </p:txBody>
      </p:sp>
      <p:graphicFrame>
        <p:nvGraphicFramePr>
          <p:cNvPr id="2" name="Table 1">
            <a:extLst>
              <a:ext uri="{FF2B5EF4-FFF2-40B4-BE49-F238E27FC236}">
                <a16:creationId xmlns:a16="http://schemas.microsoft.com/office/drawing/2014/main" id="{99960E90-13FB-2A0C-0056-CA99E66375EC}"/>
              </a:ext>
            </a:extLst>
          </p:cNvPr>
          <p:cNvGraphicFramePr>
            <a:graphicFrameLocks noGrp="1"/>
          </p:cNvGraphicFramePr>
          <p:nvPr/>
        </p:nvGraphicFramePr>
        <p:xfrm>
          <a:off x="596896" y="746692"/>
          <a:ext cx="10756902" cy="5119573"/>
        </p:xfrm>
        <a:graphic>
          <a:graphicData uri="http://schemas.openxmlformats.org/drawingml/2006/table">
            <a:tbl>
              <a:tblPr firstRow="1" bandRow="1">
                <a:tableStyleId>{B301B821-A1FF-4177-AEE7-76D212191A09}</a:tableStyleId>
              </a:tblPr>
              <a:tblGrid>
                <a:gridCol w="1015101">
                  <a:extLst>
                    <a:ext uri="{9D8B030D-6E8A-4147-A177-3AD203B41FA5}">
                      <a16:colId xmlns:a16="http://schemas.microsoft.com/office/drawing/2014/main" val="518898824"/>
                    </a:ext>
                  </a:extLst>
                </a:gridCol>
                <a:gridCol w="6017999">
                  <a:extLst>
                    <a:ext uri="{9D8B030D-6E8A-4147-A177-3AD203B41FA5}">
                      <a16:colId xmlns:a16="http://schemas.microsoft.com/office/drawing/2014/main" val="8508739"/>
                    </a:ext>
                  </a:extLst>
                </a:gridCol>
                <a:gridCol w="1130565">
                  <a:extLst>
                    <a:ext uri="{9D8B030D-6E8A-4147-A177-3AD203B41FA5}">
                      <a16:colId xmlns:a16="http://schemas.microsoft.com/office/drawing/2014/main" val="876147902"/>
                    </a:ext>
                  </a:extLst>
                </a:gridCol>
                <a:gridCol w="2593237">
                  <a:extLst>
                    <a:ext uri="{9D8B030D-6E8A-4147-A177-3AD203B41FA5}">
                      <a16:colId xmlns:a16="http://schemas.microsoft.com/office/drawing/2014/main" val="3737845029"/>
                    </a:ext>
                  </a:extLst>
                </a:gridCol>
              </a:tblGrid>
              <a:tr h="654001">
                <a:tc>
                  <a:txBody>
                    <a:bodyPr/>
                    <a:lstStyle/>
                    <a:p>
                      <a:pPr algn="ctr" fontAlgn="ctr"/>
                      <a:r>
                        <a:rPr lang="en-IN" sz="1800" b="1" u="none" strike="noStrike">
                          <a:solidFill>
                            <a:schemeClr val="bg1"/>
                          </a:solidFill>
                          <a:effectLst/>
                        </a:rPr>
                        <a:t>S. No.</a:t>
                      </a:r>
                      <a:endParaRPr lang="en-IN" sz="1800" b="1" i="0" u="none" strike="noStrike">
                        <a:solidFill>
                          <a:schemeClr val="bg1"/>
                        </a:solidFill>
                        <a:effectLst/>
                        <a:latin typeface="+mn-lt"/>
                      </a:endParaRPr>
                    </a:p>
                  </a:txBody>
                  <a:tcPr anchor="ctr"/>
                </a:tc>
                <a:tc>
                  <a:txBody>
                    <a:bodyPr/>
                    <a:lstStyle/>
                    <a:p>
                      <a:pPr algn="ctr" fontAlgn="ctr"/>
                      <a:r>
                        <a:rPr lang="en-IN" sz="1800" b="1" u="none" strike="noStrike">
                          <a:solidFill>
                            <a:schemeClr val="bg1"/>
                          </a:solidFill>
                          <a:effectLst/>
                        </a:rPr>
                        <a:t>Activities as per approved construction program</a:t>
                      </a:r>
                      <a:endParaRPr lang="en-IN" sz="1800" b="1" i="0" u="none" strike="noStrike">
                        <a:solidFill>
                          <a:schemeClr val="bg1"/>
                        </a:solidFill>
                        <a:effectLst/>
                        <a:latin typeface="+mn-lt"/>
                      </a:endParaRPr>
                    </a:p>
                  </a:txBody>
                  <a:tcPr anchor="ctr"/>
                </a:tc>
                <a:tc>
                  <a:txBody>
                    <a:bodyPr/>
                    <a:lstStyle/>
                    <a:p>
                      <a:pPr algn="ctr"/>
                      <a:r>
                        <a:rPr lang="en-IN" sz="1800" b="1" u="none" strike="noStrike">
                          <a:solidFill>
                            <a:schemeClr val="bg1"/>
                          </a:solidFill>
                          <a:effectLst/>
                        </a:rPr>
                        <a:t>Unit</a:t>
                      </a:r>
                      <a:endParaRPr lang="en-IN" sz="3200" b="1">
                        <a:solidFill>
                          <a:schemeClr val="bg1"/>
                        </a:solidFill>
                        <a:latin typeface="+mn-lt"/>
                      </a:endParaRPr>
                    </a:p>
                  </a:txBody>
                  <a:tcPr anchor="ctr"/>
                </a:tc>
                <a:tc>
                  <a:txBody>
                    <a:bodyPr/>
                    <a:lstStyle/>
                    <a:p>
                      <a:pPr algn="ctr" fontAlgn="ctr"/>
                      <a:r>
                        <a:rPr lang="en-IN" sz="1800" b="1" u="none" strike="noStrike">
                          <a:solidFill>
                            <a:schemeClr val="bg1"/>
                          </a:solidFill>
                          <a:effectLst/>
                        </a:rPr>
                        <a:t>Approved Quantity</a:t>
                      </a:r>
                      <a:endParaRPr lang="en-IN" sz="1800" b="1" i="0" u="none" strike="noStrike">
                        <a:solidFill>
                          <a:schemeClr val="bg1"/>
                        </a:solidFill>
                        <a:effectLst/>
                        <a:latin typeface="+mn-lt"/>
                      </a:endParaRPr>
                    </a:p>
                  </a:txBody>
                  <a:tcPr anchor="ctr"/>
                </a:tc>
                <a:extLst>
                  <a:ext uri="{0D108BD9-81ED-4DB2-BD59-A6C34878D82A}">
                    <a16:rowId xmlns:a16="http://schemas.microsoft.com/office/drawing/2014/main" val="3397688578"/>
                  </a:ext>
                </a:extLst>
              </a:tr>
              <a:tr h="372131">
                <a:tc>
                  <a:txBody>
                    <a:bodyPr/>
                    <a:lstStyle/>
                    <a:p>
                      <a:pPr algn="ctr" fontAlgn="ctr"/>
                      <a:r>
                        <a:rPr lang="en-IN" sz="1800" b="0" i="0" u="none" strike="noStrike">
                          <a:solidFill>
                            <a:schemeClr val="tx1"/>
                          </a:solidFill>
                          <a:effectLst/>
                          <a:latin typeface="+mn-lt"/>
                        </a:rPr>
                        <a:t>1</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latin typeface="+mn-lt"/>
                          <a:ea typeface="+mn-ea"/>
                          <a:cs typeface="+mn-cs"/>
                        </a:rPr>
                        <a:t>RWPM</a:t>
                      </a:r>
                    </a:p>
                  </a:txBody>
                  <a:tcPr marL="2363" marR="2363" marT="2363" marB="0" anchor="ctr"/>
                </a:tc>
                <a:tc>
                  <a:txBody>
                    <a:bodyPr/>
                    <a:lstStyle/>
                    <a:p>
                      <a:pPr algn="ctr" fontAlgn="ctr"/>
                      <a:r>
                        <a:rPr lang="en-IN" sz="1800" b="0" u="none" strike="noStrike" kern="1200">
                          <a:solidFill>
                            <a:schemeClr val="tx1"/>
                          </a:solidFill>
                          <a:effectLst/>
                          <a:latin typeface="+mn-lt"/>
                          <a:ea typeface="+mn-ea"/>
                          <a:cs typeface="+mn-cs"/>
                        </a:rPr>
                        <a:t>Km</a:t>
                      </a:r>
                    </a:p>
                  </a:txBody>
                  <a:tcPr marL="2363" marR="2363" marT="2363" marB="0" anchor="ctr"/>
                </a:tc>
                <a:tc>
                  <a:txBody>
                    <a:bodyPr/>
                    <a:lstStyle/>
                    <a:p>
                      <a:pPr algn="ctr" fontAlgn="ctr"/>
                      <a:r>
                        <a:rPr lang="en-IN" sz="1800" b="0" u="none" strike="noStrike" kern="1200" dirty="0">
                          <a:solidFill>
                            <a:schemeClr val="tx1"/>
                          </a:solidFill>
                          <a:effectLst/>
                          <a:latin typeface="+mn-lt"/>
                          <a:ea typeface="+mn-ea"/>
                          <a:cs typeface="+mn-cs"/>
                        </a:rPr>
                        <a:t>0.14</a:t>
                      </a:r>
                    </a:p>
                  </a:txBody>
                  <a:tcPr marL="2363" marR="2363" marT="2363" marB="0" anchor="ctr"/>
                </a:tc>
                <a:extLst>
                  <a:ext uri="{0D108BD9-81ED-4DB2-BD59-A6C34878D82A}">
                    <a16:rowId xmlns:a16="http://schemas.microsoft.com/office/drawing/2014/main" val="677521948"/>
                  </a:ext>
                </a:extLst>
              </a:tr>
              <a:tr h="372131">
                <a:tc>
                  <a:txBody>
                    <a:bodyPr/>
                    <a:lstStyle/>
                    <a:p>
                      <a:pPr algn="ctr" fontAlgn="ctr"/>
                      <a:r>
                        <a:rPr lang="en-IN" sz="1800" b="0" i="0" u="none" strike="noStrike">
                          <a:solidFill>
                            <a:schemeClr val="tx1"/>
                          </a:solidFill>
                          <a:effectLst/>
                          <a:latin typeface="+mn-lt"/>
                        </a:rPr>
                        <a:t>2</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CWPM</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latin typeface="+mn-lt"/>
                          <a:ea typeface="+mn-ea"/>
                          <a:cs typeface="+mn-cs"/>
                        </a:rPr>
                        <a:t>48.70</a:t>
                      </a:r>
                    </a:p>
                  </a:txBody>
                  <a:tcPr marL="2363" marR="2363" marT="2363" marB="0" anchor="ctr"/>
                </a:tc>
                <a:extLst>
                  <a:ext uri="{0D108BD9-81ED-4DB2-BD59-A6C34878D82A}">
                    <a16:rowId xmlns:a16="http://schemas.microsoft.com/office/drawing/2014/main" val="92075441"/>
                  </a:ext>
                </a:extLst>
              </a:tr>
              <a:tr h="372131">
                <a:tc>
                  <a:txBody>
                    <a:bodyPr/>
                    <a:lstStyle/>
                    <a:p>
                      <a:pPr algn="ctr" fontAlgn="ctr"/>
                      <a:r>
                        <a:rPr lang="en-IN" sz="1800" b="0" i="0" u="none" strike="noStrike">
                          <a:solidFill>
                            <a:schemeClr val="tx1"/>
                          </a:solidFill>
                          <a:effectLst/>
                          <a:latin typeface="+mn-lt"/>
                        </a:rPr>
                        <a:t>3</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latin typeface="+mn-lt"/>
                          <a:ea typeface="+mn-ea"/>
                          <a:cs typeface="+mn-cs"/>
                        </a:rPr>
                        <a:t>Intermediate Pumping Stations</a:t>
                      </a:r>
                    </a:p>
                  </a:txBody>
                  <a:tcPr marL="2363" marR="2363" marT="2363" marB="0" anchor="ctr"/>
                </a:tc>
                <a:tc>
                  <a:txBody>
                    <a:bodyPr/>
                    <a:lstStyle/>
                    <a:p>
                      <a:pPr algn="ctr" fontAlgn="ctr"/>
                      <a:r>
                        <a:rPr lang="en-IN" sz="1800" b="0" u="none" strike="noStrike" kern="1200">
                          <a:solidFill>
                            <a:schemeClr val="tx1"/>
                          </a:solidFill>
                          <a:effectLst/>
                          <a:latin typeface="+mn-lt"/>
                          <a:ea typeface="+mn-ea"/>
                          <a:cs typeface="+mn-cs"/>
                        </a:rPr>
                        <a:t>Nos.</a:t>
                      </a:r>
                    </a:p>
                  </a:txBody>
                  <a:tcPr marL="2363" marR="2363" marT="2363" marB="0" anchor="ctr"/>
                </a:tc>
                <a:tc>
                  <a:txBody>
                    <a:bodyPr/>
                    <a:lstStyle/>
                    <a:p>
                      <a:pPr algn="ctr" fontAlgn="ctr"/>
                      <a:r>
                        <a:rPr lang="en-IN" sz="1800" b="0" u="none" strike="noStrike" kern="1200">
                          <a:solidFill>
                            <a:schemeClr val="tx1"/>
                          </a:solidFill>
                          <a:effectLst/>
                          <a:latin typeface="+mn-lt"/>
                          <a:ea typeface="+mn-ea"/>
                          <a:cs typeface="+mn-cs"/>
                        </a:rPr>
                        <a:t>2</a:t>
                      </a:r>
                    </a:p>
                  </a:txBody>
                  <a:tcPr marL="2363" marR="2363" marT="2363" marB="0" anchor="ctr"/>
                </a:tc>
                <a:extLst>
                  <a:ext uri="{0D108BD9-81ED-4DB2-BD59-A6C34878D82A}">
                    <a16:rowId xmlns:a16="http://schemas.microsoft.com/office/drawing/2014/main" val="1545638241"/>
                  </a:ext>
                </a:extLst>
              </a:tr>
              <a:tr h="372131">
                <a:tc>
                  <a:txBody>
                    <a:bodyPr/>
                    <a:lstStyle/>
                    <a:p>
                      <a:pPr algn="ctr" fontAlgn="ctr"/>
                      <a:r>
                        <a:rPr lang="en-IN" sz="1800" b="0" i="0" u="none" strike="noStrike">
                          <a:solidFill>
                            <a:schemeClr val="tx1"/>
                          </a:solidFill>
                          <a:effectLst/>
                          <a:latin typeface="+mn-lt"/>
                        </a:rPr>
                        <a:t>4</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latin typeface="+mn-lt"/>
                          <a:ea typeface="+mn-ea"/>
                          <a:cs typeface="+mn-cs"/>
                        </a:rPr>
                        <a:t>CWGM</a:t>
                      </a:r>
                    </a:p>
                  </a:txBody>
                  <a:tcPr marL="2363" marR="2363" marT="2363" marB="0" anchor="ctr"/>
                </a:tc>
                <a:tc>
                  <a:txBody>
                    <a:bodyPr/>
                    <a:lstStyle/>
                    <a:p>
                      <a:pPr algn="ctr" fontAlgn="ctr"/>
                      <a:r>
                        <a:rPr lang="en-IN" sz="1800" b="0" u="none" strike="noStrike" kern="1200">
                          <a:solidFill>
                            <a:schemeClr val="tx1"/>
                          </a:solidFill>
                          <a:effectLst/>
                          <a:latin typeface="+mn-lt"/>
                          <a:ea typeface="+mn-ea"/>
                          <a:cs typeface="+mn-cs"/>
                        </a:rPr>
                        <a:t>Km</a:t>
                      </a:r>
                    </a:p>
                  </a:txBody>
                  <a:tcPr marL="2363" marR="2363" marT="2363" marB="0" anchor="ctr"/>
                </a:tc>
                <a:tc>
                  <a:txBody>
                    <a:bodyPr/>
                    <a:lstStyle/>
                    <a:p>
                      <a:pPr algn="ctr" fontAlgn="ctr"/>
                      <a:r>
                        <a:rPr lang="en-IN" sz="1800" b="0" u="none" strike="noStrike" kern="1200" dirty="0">
                          <a:solidFill>
                            <a:schemeClr val="tx1"/>
                          </a:solidFill>
                          <a:effectLst/>
                          <a:latin typeface="+mn-lt"/>
                          <a:ea typeface="+mn-ea"/>
                          <a:cs typeface="+mn-cs"/>
                        </a:rPr>
                        <a:t>15.96</a:t>
                      </a:r>
                    </a:p>
                  </a:txBody>
                  <a:tcPr marL="2363" marR="2363" marT="2363" marB="0" anchor="ctr"/>
                </a:tc>
                <a:extLst>
                  <a:ext uri="{0D108BD9-81ED-4DB2-BD59-A6C34878D82A}">
                    <a16:rowId xmlns:a16="http://schemas.microsoft.com/office/drawing/2014/main" val="3856727832"/>
                  </a:ext>
                </a:extLst>
              </a:tr>
              <a:tr h="372131">
                <a:tc>
                  <a:txBody>
                    <a:bodyPr/>
                    <a:lstStyle/>
                    <a:p>
                      <a:pPr algn="ctr" fontAlgn="ctr"/>
                      <a:r>
                        <a:rPr lang="en-IN" sz="1800" b="0" i="0" u="none" strike="noStrike">
                          <a:solidFill>
                            <a:schemeClr val="tx1"/>
                          </a:solidFill>
                          <a:effectLst/>
                          <a:latin typeface="+mn-lt"/>
                        </a:rPr>
                        <a:t>5</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Raw Water  Pumps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1</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080012058"/>
                  </a:ext>
                </a:extLst>
              </a:tr>
              <a:tr h="372131">
                <a:tc>
                  <a:txBody>
                    <a:bodyPr/>
                    <a:lstStyle/>
                    <a:p>
                      <a:pPr algn="ctr" fontAlgn="ctr"/>
                      <a:r>
                        <a:rPr lang="en-IN" sz="1800" b="0" i="0" u="none" strike="noStrike">
                          <a:solidFill>
                            <a:schemeClr val="tx1"/>
                          </a:solidFill>
                          <a:effectLst/>
                          <a:latin typeface="+mn-lt"/>
                        </a:rPr>
                        <a:t>6</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Clear Water Pumps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1</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19173765"/>
                  </a:ext>
                </a:extLst>
              </a:tr>
              <a:tr h="372131">
                <a:tc>
                  <a:txBody>
                    <a:bodyPr/>
                    <a:lstStyle/>
                    <a:p>
                      <a:pPr algn="ctr" fontAlgn="ctr"/>
                      <a:r>
                        <a:rPr lang="en-IN" sz="1800" b="0" i="0" u="none" strike="noStrike">
                          <a:solidFill>
                            <a:schemeClr val="tx1"/>
                          </a:solidFill>
                          <a:effectLst/>
                          <a:latin typeface="+mn-lt"/>
                        </a:rPr>
                        <a:t>7</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latin typeface="+mn-lt"/>
                          <a:ea typeface="+mn-ea"/>
                          <a:cs typeface="+mn-cs"/>
                        </a:rPr>
                        <a:t>Overhead Tanks</a:t>
                      </a:r>
                    </a:p>
                  </a:txBody>
                  <a:tcPr marL="2363" marR="2363" marT="2363" marB="0" anchor="ctr"/>
                </a:tc>
                <a:tc>
                  <a:txBody>
                    <a:bodyPr/>
                    <a:lstStyle/>
                    <a:p>
                      <a:pPr algn="ctr" fontAlgn="ctr"/>
                      <a:r>
                        <a:rPr lang="en-IN" sz="1800" b="0" u="none" strike="noStrike" kern="1200">
                          <a:solidFill>
                            <a:schemeClr val="tx1"/>
                          </a:solidFill>
                          <a:effectLst/>
                          <a:latin typeface="+mn-lt"/>
                          <a:ea typeface="+mn-ea"/>
                          <a:cs typeface="+mn-cs"/>
                        </a:rPr>
                        <a:t>Nos.</a:t>
                      </a:r>
                    </a:p>
                  </a:txBody>
                  <a:tcPr marL="2363" marR="2363" marT="2363" marB="0" anchor="ctr"/>
                </a:tc>
                <a:tc>
                  <a:txBody>
                    <a:bodyPr/>
                    <a:lstStyle/>
                    <a:p>
                      <a:pPr algn="ctr" fontAlgn="ctr"/>
                      <a:r>
                        <a:rPr lang="en-IN" sz="1800" b="0" u="none" strike="noStrike" kern="1200" dirty="0">
                          <a:solidFill>
                            <a:schemeClr val="tx1"/>
                          </a:solidFill>
                          <a:effectLst/>
                          <a:latin typeface="+mn-lt"/>
                          <a:ea typeface="+mn-ea"/>
                          <a:cs typeface="+mn-cs"/>
                        </a:rPr>
                        <a:t>17</a:t>
                      </a:r>
                    </a:p>
                  </a:txBody>
                  <a:tcPr marL="2363" marR="2363" marT="2363" marB="0" anchor="ctr"/>
                </a:tc>
                <a:extLst>
                  <a:ext uri="{0D108BD9-81ED-4DB2-BD59-A6C34878D82A}">
                    <a16:rowId xmlns:a16="http://schemas.microsoft.com/office/drawing/2014/main" val="2677388331"/>
                  </a:ext>
                </a:extLst>
              </a:tr>
              <a:tr h="372131">
                <a:tc>
                  <a:txBody>
                    <a:bodyPr/>
                    <a:lstStyle/>
                    <a:p>
                      <a:pPr algn="ctr" fontAlgn="ctr"/>
                      <a:r>
                        <a:rPr lang="en-IN" sz="1800" b="0" i="0" u="none" strike="noStrike">
                          <a:solidFill>
                            <a:schemeClr val="tx1"/>
                          </a:solidFill>
                          <a:effectLst/>
                          <a:latin typeface="+mn-lt"/>
                        </a:rPr>
                        <a:t>8</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Distribution Network</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189.03 </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1488558967"/>
                  </a:ext>
                </a:extLst>
              </a:tr>
              <a:tr h="372131">
                <a:tc>
                  <a:txBody>
                    <a:bodyPr/>
                    <a:lstStyle/>
                    <a:p>
                      <a:pPr algn="ctr" fontAlgn="ctr"/>
                      <a:r>
                        <a:rPr lang="en-IN" sz="1800" b="0" i="0" u="none" strike="noStrike">
                          <a:solidFill>
                            <a:schemeClr val="tx1"/>
                          </a:solidFill>
                          <a:effectLst/>
                          <a:latin typeface="+mn-lt"/>
                        </a:rPr>
                        <a:t>9</a:t>
                      </a:r>
                    </a:p>
                  </a:txBody>
                  <a:tcPr marL="3365" marR="3365" marT="3365" marB="0" anchor="ctr"/>
                </a:tc>
                <a:tc>
                  <a:txBody>
                    <a:bodyPr/>
                    <a:lstStyle/>
                    <a:p>
                      <a:pPr marL="0" algn="l" defTabSz="914400" rtl="0" eaLnBrk="1" fontAlgn="ctr" latinLnBrk="0" hangingPunct="1"/>
                      <a:r>
                        <a:rPr lang="en-US" sz="1800" b="0" u="none" strike="noStrike" kern="1200">
                          <a:solidFill>
                            <a:schemeClr val="tx1"/>
                          </a:solidFill>
                          <a:effectLst/>
                        </a:rPr>
                        <a:t>Power line and substation </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latin typeface="+mn-lt"/>
                          <a:ea typeface="+mn-ea"/>
                          <a:cs typeface="+mn-cs"/>
                        </a:rPr>
                        <a:t>Km</a:t>
                      </a:r>
                    </a:p>
                  </a:txBody>
                  <a:tcPr marL="2363" marR="2363" marT="2363" marB="0" anchor="ctr"/>
                </a:tc>
                <a:tc>
                  <a:txBody>
                    <a:bodyPr/>
                    <a:lstStyle/>
                    <a:p>
                      <a:pPr algn="ctr" fontAlgn="ctr"/>
                      <a:r>
                        <a:rPr lang="en-IN" sz="1800" b="0" u="none" strike="noStrike" kern="1200" dirty="0">
                          <a:solidFill>
                            <a:schemeClr val="tx1"/>
                          </a:solidFill>
                          <a:effectLst/>
                          <a:latin typeface="+mn-lt"/>
                          <a:ea typeface="+mn-ea"/>
                          <a:cs typeface="+mn-cs"/>
                        </a:rPr>
                        <a:t>36.48</a:t>
                      </a:r>
                    </a:p>
                  </a:txBody>
                  <a:tcPr marL="2363" marR="2363" marT="2363" marB="0" anchor="ctr"/>
                </a:tc>
                <a:extLst>
                  <a:ext uri="{0D108BD9-81ED-4DB2-BD59-A6C34878D82A}">
                    <a16:rowId xmlns:a16="http://schemas.microsoft.com/office/drawing/2014/main" val="3796094232"/>
                  </a:ext>
                </a:extLst>
              </a:tr>
              <a:tr h="372131">
                <a:tc>
                  <a:txBody>
                    <a:bodyPr/>
                    <a:lstStyle/>
                    <a:p>
                      <a:pPr algn="ctr" fontAlgn="ctr"/>
                      <a:r>
                        <a:rPr lang="en-IN" sz="1800" b="0" i="0" u="none" strike="noStrike">
                          <a:solidFill>
                            <a:schemeClr val="tx1"/>
                          </a:solidFill>
                          <a:effectLst/>
                          <a:latin typeface="+mn-lt"/>
                        </a:rPr>
                        <a:t>10</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SCADA</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 1 </a:t>
                      </a:r>
                      <a:endParaRPr lang="en-IN" sz="1800" b="0" u="none" strike="noStrike" kern="120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890018152"/>
                  </a:ext>
                </a:extLst>
              </a:tr>
              <a:tr h="372131">
                <a:tc>
                  <a:txBody>
                    <a:bodyPr/>
                    <a:lstStyle/>
                    <a:p>
                      <a:pPr algn="ctr" fontAlgn="ctr"/>
                      <a:r>
                        <a:rPr lang="en-IN" sz="1800" b="0" i="0" u="none" strike="noStrike">
                          <a:solidFill>
                            <a:schemeClr val="tx1"/>
                          </a:solidFill>
                          <a:effectLst/>
                          <a:latin typeface="+mn-lt"/>
                        </a:rPr>
                        <a:t>11</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HSC</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12961</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70465441"/>
                  </a:ext>
                </a:extLst>
              </a:tr>
              <a:tr h="372131">
                <a:tc>
                  <a:txBody>
                    <a:bodyPr/>
                    <a:lstStyle/>
                    <a:p>
                      <a:pPr algn="ctr" fontAlgn="ctr"/>
                      <a:r>
                        <a:rPr lang="en-IN" sz="1800" b="0" i="0" u="none" strike="noStrike">
                          <a:solidFill>
                            <a:schemeClr val="tx1"/>
                          </a:solidFill>
                          <a:effectLst/>
                          <a:latin typeface="+mn-lt"/>
                        </a:rPr>
                        <a:t>12</a:t>
                      </a: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Road Restoration</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63" marR="2363" marT="2363" marB="0" anchor="ctr"/>
                </a:tc>
                <a:tc>
                  <a:txBody>
                    <a:bodyPr/>
                    <a:lstStyle/>
                    <a:p>
                      <a:pPr algn="ctr" fontAlgn="ctr"/>
                      <a:r>
                        <a:rPr lang="en-IN" sz="1800" b="0" u="none" strike="noStrike" kern="1200" dirty="0">
                          <a:solidFill>
                            <a:schemeClr val="tx1"/>
                          </a:solidFill>
                          <a:effectLst/>
                        </a:rPr>
                        <a:t> 50.50</a:t>
                      </a:r>
                      <a:endParaRPr lang="en-IN" sz="1800" b="0" u="none" strike="noStrike" kern="1200" dirty="0">
                        <a:solidFill>
                          <a:schemeClr val="tx1"/>
                        </a:solidFill>
                        <a:effectLst/>
                        <a:latin typeface="+mn-lt"/>
                        <a:ea typeface="+mn-ea"/>
                        <a:cs typeface="+mn-cs"/>
                      </a:endParaRPr>
                    </a:p>
                  </a:txBody>
                  <a:tcPr marL="2363" marR="2363" marT="2363" marB="0" anchor="ctr"/>
                </a:tc>
                <a:extLst>
                  <a:ext uri="{0D108BD9-81ED-4DB2-BD59-A6C34878D82A}">
                    <a16:rowId xmlns:a16="http://schemas.microsoft.com/office/drawing/2014/main" val="3125170501"/>
                  </a:ext>
                </a:extLst>
              </a:tr>
            </a:tbl>
          </a:graphicData>
        </a:graphic>
      </p:graphicFrame>
      <p:sp>
        <p:nvSpPr>
          <p:cNvPr id="3" name="TextBox 2">
            <a:extLst>
              <a:ext uri="{FF2B5EF4-FFF2-40B4-BE49-F238E27FC236}">
                <a16:creationId xmlns:a16="http://schemas.microsoft.com/office/drawing/2014/main" id="{6B636BB6-5D57-46C5-2BDD-08ED10BD2156}"/>
              </a:ext>
            </a:extLst>
          </p:cNvPr>
          <p:cNvSpPr txBox="1"/>
          <p:nvPr/>
        </p:nvSpPr>
        <p:spPr>
          <a:xfrm>
            <a:off x="7172215" y="5926642"/>
            <a:ext cx="4181583" cy="369332"/>
          </a:xfrm>
          <a:prstGeom prst="rect">
            <a:avLst/>
          </a:prstGeom>
          <a:noFill/>
        </p:spPr>
        <p:txBody>
          <a:bodyPr wrap="square" rtlCol="0">
            <a:spAutoFit/>
          </a:bodyPr>
          <a:lstStyle/>
          <a:p>
            <a:r>
              <a:rPr lang="en-IN" b="1" i="1"/>
              <a:t>*Minor Works are in Intake Well and WTP</a:t>
            </a:r>
          </a:p>
        </p:txBody>
      </p:sp>
      <p:sp>
        <p:nvSpPr>
          <p:cNvPr id="6" name="Rectangle: Rounded Corners 5">
            <a:hlinkClick r:id="rId2" action="ppaction://hlinksldjump"/>
            <a:extLst>
              <a:ext uri="{FF2B5EF4-FFF2-40B4-BE49-F238E27FC236}">
                <a16:creationId xmlns:a16="http://schemas.microsoft.com/office/drawing/2014/main" id="{71C1752E-7295-F6F9-1B63-9EEEB706DCA0}"/>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30975923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39</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err="1">
                <a:latin typeface="+mn-lt"/>
                <a:cs typeface="Kokila"/>
              </a:rPr>
              <a:t>Rajond</a:t>
            </a:r>
            <a:r>
              <a:rPr lang="en-IN" sz="3600" b="1" dirty="0">
                <a:latin typeface="+mn-lt"/>
                <a:cs typeface="Kokila"/>
              </a:rPr>
              <a:t> MVS : Basic Details </a:t>
            </a:r>
          </a:p>
        </p:txBody>
      </p:sp>
      <p:graphicFrame>
        <p:nvGraphicFramePr>
          <p:cNvPr id="10" name="Table 9">
            <a:extLst>
              <a:ext uri="{FF2B5EF4-FFF2-40B4-BE49-F238E27FC236}">
                <a16:creationId xmlns:a16="http://schemas.microsoft.com/office/drawing/2014/main" id="{4FA29FD1-5F0A-2E72-CF6F-BBDE96DE27D5}"/>
              </a:ext>
            </a:extLst>
          </p:cNvPr>
          <p:cNvGraphicFramePr>
            <a:graphicFrameLocks noGrp="1"/>
          </p:cNvGraphicFramePr>
          <p:nvPr/>
        </p:nvGraphicFramePr>
        <p:xfrm>
          <a:off x="277402" y="778215"/>
          <a:ext cx="11545143" cy="5776694"/>
        </p:xfrm>
        <a:graphic>
          <a:graphicData uri="http://schemas.openxmlformats.org/drawingml/2006/table">
            <a:tbl>
              <a:tblPr firstRow="1" bandRow="1">
                <a:tableStyleId>{5C22544A-7EE6-4342-B048-85BDC9FD1C3A}</a:tableStyleId>
              </a:tblPr>
              <a:tblGrid>
                <a:gridCol w="867907">
                  <a:extLst>
                    <a:ext uri="{9D8B030D-6E8A-4147-A177-3AD203B41FA5}">
                      <a16:colId xmlns:a16="http://schemas.microsoft.com/office/drawing/2014/main" val="1924967643"/>
                    </a:ext>
                  </a:extLst>
                </a:gridCol>
                <a:gridCol w="5116946">
                  <a:extLst>
                    <a:ext uri="{9D8B030D-6E8A-4147-A177-3AD203B41FA5}">
                      <a16:colId xmlns:a16="http://schemas.microsoft.com/office/drawing/2014/main" val="126869000"/>
                    </a:ext>
                  </a:extLst>
                </a:gridCol>
                <a:gridCol w="5560290">
                  <a:extLst>
                    <a:ext uri="{9D8B030D-6E8A-4147-A177-3AD203B41FA5}">
                      <a16:colId xmlns:a16="http://schemas.microsoft.com/office/drawing/2014/main" val="43233541"/>
                    </a:ext>
                  </a:extLst>
                </a:gridCol>
              </a:tblGrid>
              <a:tr h="412621">
                <a:tc>
                  <a:txBody>
                    <a:bodyPr/>
                    <a:lstStyle/>
                    <a:p>
                      <a:pPr algn="ctr"/>
                      <a:r>
                        <a:rPr lang="en-IN"/>
                        <a:t>S. No.</a:t>
                      </a:r>
                    </a:p>
                  </a:txBody>
                  <a:tcPr/>
                </a:tc>
                <a:tc>
                  <a:txBody>
                    <a:bodyPr/>
                    <a:lstStyle/>
                    <a:p>
                      <a:pPr algn="ctr"/>
                      <a:r>
                        <a:rPr lang="en-IN"/>
                        <a:t>Particulars</a:t>
                      </a:r>
                    </a:p>
                  </a:txBody>
                  <a:tcPr/>
                </a:tc>
                <a:tc>
                  <a:txBody>
                    <a:bodyPr/>
                    <a:lstStyle/>
                    <a:p>
                      <a:pPr algn="ctr"/>
                      <a:r>
                        <a:rPr lang="en-IN"/>
                        <a:t>Details</a:t>
                      </a:r>
                    </a:p>
                  </a:txBody>
                  <a:tcPr/>
                </a:tc>
                <a:extLst>
                  <a:ext uri="{0D108BD9-81ED-4DB2-BD59-A6C34878D82A}">
                    <a16:rowId xmlns:a16="http://schemas.microsoft.com/office/drawing/2014/main" val="753320610"/>
                  </a:ext>
                </a:extLst>
              </a:tr>
              <a:tr h="412621">
                <a:tc>
                  <a:txBody>
                    <a:bodyPr/>
                    <a:lstStyle/>
                    <a:p>
                      <a:pPr algn="ctr"/>
                      <a:r>
                        <a:rPr lang="en-IN"/>
                        <a:t>1</a:t>
                      </a:r>
                    </a:p>
                  </a:txBody>
                  <a:tcPr anchor="ctr"/>
                </a:tc>
                <a:tc>
                  <a:txBody>
                    <a:bodyPr/>
                    <a:lstStyle/>
                    <a:p>
                      <a:pPr marL="0" algn="l" defTabSz="914400" rtl="0" eaLnBrk="1" latinLnBrk="0" hangingPunct="1"/>
                      <a:r>
                        <a:rPr lang="en-IN" sz="1800" kern="1200">
                          <a:solidFill>
                            <a:schemeClr val="dk1"/>
                          </a:solidFill>
                          <a:latin typeface="+mn-lt"/>
                          <a:ea typeface="+mn-ea"/>
                          <a:cs typeface="+mn-cs"/>
                        </a:rPr>
                        <a:t>District</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a:ln>
                            <a:noFill/>
                          </a:ln>
                          <a:solidFill>
                            <a:prstClr val="black"/>
                          </a:solidFill>
                          <a:effectLst/>
                          <a:uLnTx/>
                          <a:uFillTx/>
                          <a:latin typeface="+mn-lt"/>
                          <a:ea typeface="+mn-ea"/>
                          <a:cs typeface="+mn-cs"/>
                        </a:rPr>
                        <a:t>Dhar</a:t>
                      </a:r>
                      <a:endParaRPr kumimoji="0" lang="en-IN" sz="1800" b="0" i="0" u="none" strike="noStrike" kern="1200" cap="none" spc="0" normalizeH="0" baseline="0" noProof="0">
                        <a:ln>
                          <a:noFill/>
                        </a:ln>
                        <a:solidFill>
                          <a:prstClr val="black"/>
                        </a:solidFill>
                        <a:effectLst/>
                        <a:uLnTx/>
                        <a:uFillTx/>
                        <a:latin typeface="+mn-lt"/>
                        <a:ea typeface="+mn-ea"/>
                        <a:cs typeface="+mn-cs"/>
                      </a:endParaRPr>
                    </a:p>
                  </a:txBody>
                  <a:tcPr anchor="ctr"/>
                </a:tc>
                <a:extLst>
                  <a:ext uri="{0D108BD9-81ED-4DB2-BD59-A6C34878D82A}">
                    <a16:rowId xmlns:a16="http://schemas.microsoft.com/office/drawing/2014/main" val="991040501"/>
                  </a:ext>
                </a:extLst>
              </a:tr>
              <a:tr h="412621">
                <a:tc>
                  <a:txBody>
                    <a:bodyPr/>
                    <a:lstStyle/>
                    <a:p>
                      <a:pPr algn="ctr"/>
                      <a:r>
                        <a:rPr lang="en-IN"/>
                        <a:t>2</a:t>
                      </a:r>
                    </a:p>
                  </a:txBody>
                  <a:tcPr anchor="ctr"/>
                </a:tc>
                <a:tc>
                  <a:txBody>
                    <a:bodyPr/>
                    <a:lstStyle/>
                    <a:p>
                      <a:pPr marL="0" algn="l" defTabSz="914400" rtl="0" eaLnBrk="1" latinLnBrk="0" hangingPunct="1"/>
                      <a:r>
                        <a:rPr lang="en-IN" sz="1800" kern="1200">
                          <a:solidFill>
                            <a:schemeClr val="dk1"/>
                          </a:solidFill>
                          <a:latin typeface="+mn-lt"/>
                          <a:ea typeface="+mn-ea"/>
                          <a:cs typeface="+mn-cs"/>
                        </a:rPr>
                        <a:t>AA Cost (Rs. Cr.)</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109.50</a:t>
                      </a:r>
                    </a:p>
                  </a:txBody>
                  <a:tcPr anchor="ctr"/>
                </a:tc>
                <a:extLst>
                  <a:ext uri="{0D108BD9-81ED-4DB2-BD59-A6C34878D82A}">
                    <a16:rowId xmlns:a16="http://schemas.microsoft.com/office/drawing/2014/main" val="2830723357"/>
                  </a:ext>
                </a:extLst>
              </a:tr>
              <a:tr h="412621">
                <a:tc>
                  <a:txBody>
                    <a:bodyPr/>
                    <a:lstStyle/>
                    <a:p>
                      <a:pPr algn="ctr"/>
                      <a:r>
                        <a:rPr lang="en-IN"/>
                        <a:t>3</a:t>
                      </a:r>
                    </a:p>
                  </a:txBody>
                  <a:tcPr anchor="ctr"/>
                </a:tc>
                <a:tc>
                  <a:txBody>
                    <a:bodyPr/>
                    <a:lstStyle/>
                    <a:p>
                      <a:pPr marL="0" algn="l" defTabSz="914400" rtl="0" eaLnBrk="1" latinLnBrk="0" hangingPunct="1"/>
                      <a:r>
                        <a:rPr lang="en-IN" sz="1800" kern="1200">
                          <a:solidFill>
                            <a:schemeClr val="dk1"/>
                          </a:solidFill>
                          <a:latin typeface="+mn-lt"/>
                          <a:ea typeface="+mn-ea"/>
                          <a:cs typeface="+mn-cs"/>
                        </a:rPr>
                        <a:t>Villages Covered</a:t>
                      </a:r>
                    </a:p>
                  </a:txBody>
                  <a:tcPr anchor="ctr"/>
                </a:tc>
                <a:tc>
                  <a:txBody>
                    <a:bodyPr/>
                    <a:lstStyle/>
                    <a:p>
                      <a:pPr marL="0" algn="l" defTabSz="914400" rtl="0" eaLnBrk="1" latinLnBrk="0" hangingPunct="1"/>
                      <a:r>
                        <a:rPr lang="en-IN" sz="1800" kern="1200">
                          <a:solidFill>
                            <a:schemeClr val="dk1"/>
                          </a:solidFill>
                          <a:latin typeface="+mn-lt"/>
                          <a:ea typeface="+mn-ea"/>
                          <a:cs typeface="+mn-cs"/>
                        </a:rPr>
                        <a:t>79</a:t>
                      </a:r>
                    </a:p>
                  </a:txBody>
                  <a:tcPr anchor="ctr"/>
                </a:tc>
                <a:extLst>
                  <a:ext uri="{0D108BD9-81ED-4DB2-BD59-A6C34878D82A}">
                    <a16:rowId xmlns:a16="http://schemas.microsoft.com/office/drawing/2014/main" val="1986522407"/>
                  </a:ext>
                </a:extLst>
              </a:tr>
              <a:tr h="412621">
                <a:tc>
                  <a:txBody>
                    <a:bodyPr/>
                    <a:lstStyle/>
                    <a:p>
                      <a:pPr algn="ctr"/>
                      <a:r>
                        <a:rPr lang="en-IN"/>
                        <a:t>4</a:t>
                      </a:r>
                    </a:p>
                  </a:txBody>
                  <a:tcPr anchor="ctr"/>
                </a:tc>
                <a:tc>
                  <a:txBody>
                    <a:bodyPr/>
                    <a:lstStyle/>
                    <a:p>
                      <a:pPr marL="0" algn="l" defTabSz="914400" rtl="0" eaLnBrk="1" latinLnBrk="0" hangingPunct="1"/>
                      <a:r>
                        <a:rPr lang="en-IN" sz="1800" kern="1200">
                          <a:solidFill>
                            <a:schemeClr val="dk1"/>
                          </a:solidFill>
                          <a:latin typeface="+mn-lt"/>
                          <a:ea typeface="+mn-ea"/>
                          <a:cs typeface="+mn-cs"/>
                        </a:rPr>
                        <a:t>Households</a:t>
                      </a:r>
                    </a:p>
                  </a:txBody>
                  <a:tcPr anchor="ctr"/>
                </a:tc>
                <a:tc>
                  <a:txBody>
                    <a:bodyPr/>
                    <a:lstStyle/>
                    <a:p>
                      <a:pPr marL="0" algn="l" defTabSz="914400" rtl="0" eaLnBrk="1" latinLnBrk="0" hangingPunct="1"/>
                      <a:r>
                        <a:rPr lang="en-IN" sz="1800" kern="1200">
                          <a:solidFill>
                            <a:schemeClr val="dk1"/>
                          </a:solidFill>
                          <a:latin typeface="+mn-lt"/>
                          <a:ea typeface="+mn-ea"/>
                          <a:cs typeface="+mn-cs"/>
                        </a:rPr>
                        <a:t>25,559</a:t>
                      </a:r>
                    </a:p>
                  </a:txBody>
                  <a:tcPr anchor="ctr"/>
                </a:tc>
                <a:extLst>
                  <a:ext uri="{0D108BD9-81ED-4DB2-BD59-A6C34878D82A}">
                    <a16:rowId xmlns:a16="http://schemas.microsoft.com/office/drawing/2014/main" val="2715838527"/>
                  </a:ext>
                </a:extLst>
              </a:tr>
              <a:tr h="412621">
                <a:tc>
                  <a:txBody>
                    <a:bodyPr/>
                    <a:lstStyle/>
                    <a:p>
                      <a:pPr algn="ctr"/>
                      <a:r>
                        <a:rPr lang="en-IN"/>
                        <a:t>5</a:t>
                      </a:r>
                    </a:p>
                  </a:txBody>
                  <a:tcPr anchor="ctr"/>
                </a:tc>
                <a:tc>
                  <a:txBody>
                    <a:bodyPr/>
                    <a:lstStyle/>
                    <a:p>
                      <a:pPr marL="0" algn="l" defTabSz="914400" rtl="0" eaLnBrk="1" latinLnBrk="0" hangingPunct="1"/>
                      <a:r>
                        <a:rPr lang="en-IN" sz="1800" kern="1200">
                          <a:solidFill>
                            <a:schemeClr val="dk1"/>
                          </a:solidFill>
                          <a:latin typeface="+mn-lt"/>
                          <a:ea typeface="+mn-ea"/>
                          <a:cs typeface="+mn-cs"/>
                        </a:rPr>
                        <a:t>Name of Contractor</a:t>
                      </a:r>
                    </a:p>
                  </a:txBody>
                  <a:tcPr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800" kern="1200" dirty="0">
                          <a:solidFill>
                            <a:schemeClr val="dk1"/>
                          </a:solidFill>
                          <a:latin typeface="+mn-lt"/>
                          <a:ea typeface="+mn-ea"/>
                          <a:cs typeface="+mn-cs"/>
                        </a:rPr>
                        <a:t>LCC Projects </a:t>
                      </a:r>
                      <a:r>
                        <a:rPr lang="en-IN" sz="1800" kern="1200" dirty="0" err="1">
                          <a:solidFill>
                            <a:schemeClr val="dk1"/>
                          </a:solidFill>
                          <a:latin typeface="+mn-lt"/>
                          <a:ea typeface="+mn-ea"/>
                          <a:cs typeface="+mn-cs"/>
                        </a:rPr>
                        <a:t>Pvt.</a:t>
                      </a:r>
                      <a:r>
                        <a:rPr lang="en-IN" sz="1800" kern="1200" dirty="0">
                          <a:solidFill>
                            <a:schemeClr val="dk1"/>
                          </a:solidFill>
                          <a:latin typeface="+mn-lt"/>
                          <a:ea typeface="+mn-ea"/>
                          <a:cs typeface="+mn-cs"/>
                        </a:rPr>
                        <a:t> Ltd., Ahmedabad</a:t>
                      </a:r>
                      <a:endParaRPr lang="en-IN" sz="1800" kern="1200" noProof="0" dirty="0">
                        <a:solidFill>
                          <a:schemeClr val="dk1"/>
                        </a:solidFill>
                        <a:latin typeface="+mn-lt"/>
                        <a:ea typeface="+mn-ea"/>
                        <a:cs typeface="+mn-cs"/>
                      </a:endParaRPr>
                    </a:p>
                  </a:txBody>
                  <a:tcPr anchor="ctr"/>
                </a:tc>
                <a:extLst>
                  <a:ext uri="{0D108BD9-81ED-4DB2-BD59-A6C34878D82A}">
                    <a16:rowId xmlns:a16="http://schemas.microsoft.com/office/drawing/2014/main" val="1276850096"/>
                  </a:ext>
                </a:extLst>
              </a:tr>
              <a:tr h="412621">
                <a:tc>
                  <a:txBody>
                    <a:bodyPr/>
                    <a:lstStyle/>
                    <a:p>
                      <a:pPr algn="ctr"/>
                      <a:r>
                        <a:rPr lang="en-IN"/>
                        <a:t>6</a:t>
                      </a:r>
                    </a:p>
                  </a:txBody>
                  <a:tcPr anchor="ctr"/>
                </a:tc>
                <a:tc>
                  <a:txBody>
                    <a:bodyPr/>
                    <a:lstStyle/>
                    <a:p>
                      <a:pPr marL="0" algn="l" defTabSz="914400" rtl="0" eaLnBrk="1" latinLnBrk="0" hangingPunct="1"/>
                      <a:r>
                        <a:rPr lang="en-IN" sz="1800" kern="1200">
                          <a:solidFill>
                            <a:schemeClr val="dk1"/>
                          </a:solidFill>
                          <a:latin typeface="+mn-lt"/>
                          <a:ea typeface="+mn-ea"/>
                          <a:cs typeface="+mn-cs"/>
                        </a:rPr>
                        <a:t>Agreement Cost (Rs. Cr.)</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84.41</a:t>
                      </a:r>
                    </a:p>
                  </a:txBody>
                  <a:tcPr anchor="ctr"/>
                </a:tc>
                <a:extLst>
                  <a:ext uri="{0D108BD9-81ED-4DB2-BD59-A6C34878D82A}">
                    <a16:rowId xmlns:a16="http://schemas.microsoft.com/office/drawing/2014/main" val="2664872505"/>
                  </a:ext>
                </a:extLst>
              </a:tr>
              <a:tr h="412621">
                <a:tc>
                  <a:txBody>
                    <a:bodyPr/>
                    <a:lstStyle/>
                    <a:p>
                      <a:pPr algn="ctr"/>
                      <a:r>
                        <a:rPr lang="en-IN"/>
                        <a:t>7</a:t>
                      </a:r>
                    </a:p>
                  </a:txBody>
                  <a:tcPr anchor="ctr"/>
                </a:tc>
                <a:tc>
                  <a:txBody>
                    <a:bodyPr/>
                    <a:lstStyle/>
                    <a:p>
                      <a:pPr marL="0" algn="l" defTabSz="914400" rtl="0" eaLnBrk="1" latinLnBrk="0" hangingPunct="1"/>
                      <a:r>
                        <a:rPr lang="en-IN" sz="1800" kern="1200">
                          <a:solidFill>
                            <a:schemeClr val="dk1"/>
                          </a:solidFill>
                          <a:latin typeface="+mn-lt"/>
                          <a:ea typeface="+mn-ea"/>
                          <a:cs typeface="+mn-cs"/>
                        </a:rPr>
                        <a:t>Revised Cost (Rs. Cr. with Variation)</a:t>
                      </a:r>
                    </a:p>
                  </a:txBody>
                  <a:tcPr anchor="ctr"/>
                </a:tc>
                <a:tc>
                  <a:txBody>
                    <a:bodyPr/>
                    <a:lstStyle/>
                    <a:p>
                      <a:pPr marL="0" algn="l" defTabSz="914400" rtl="0" eaLnBrk="1" latinLnBrk="0" hangingPunct="1"/>
                      <a:r>
                        <a:rPr lang="en-IN" sz="1800" kern="1200">
                          <a:solidFill>
                            <a:schemeClr val="dk1"/>
                          </a:solidFill>
                          <a:latin typeface="+mn-lt"/>
                          <a:ea typeface="+mn-ea"/>
                          <a:cs typeface="+mn-cs"/>
                        </a:rPr>
                        <a:t>91.97</a:t>
                      </a:r>
                    </a:p>
                  </a:txBody>
                  <a:tcPr anchor="ctr"/>
                </a:tc>
                <a:extLst>
                  <a:ext uri="{0D108BD9-81ED-4DB2-BD59-A6C34878D82A}">
                    <a16:rowId xmlns:a16="http://schemas.microsoft.com/office/drawing/2014/main" val="1037305446"/>
                  </a:ext>
                </a:extLst>
              </a:tr>
              <a:tr h="412621">
                <a:tc>
                  <a:txBody>
                    <a:bodyPr/>
                    <a:lstStyle/>
                    <a:p>
                      <a:pPr algn="ctr"/>
                      <a:r>
                        <a:rPr lang="en-IN" dirty="0"/>
                        <a:t>8</a:t>
                      </a:r>
                    </a:p>
                  </a:txBody>
                  <a:tcPr anchor="ctr"/>
                </a:tc>
                <a:tc>
                  <a:txBody>
                    <a:bodyPr/>
                    <a:lstStyle/>
                    <a:p>
                      <a:pPr marL="0" algn="l" defTabSz="914400" rtl="0" eaLnBrk="1" latinLnBrk="0" hangingPunct="1"/>
                      <a:r>
                        <a:rPr lang="en-IN" sz="1800" kern="1200">
                          <a:solidFill>
                            <a:schemeClr val="dk1"/>
                          </a:solidFill>
                          <a:latin typeface="+mn-lt"/>
                          <a:ea typeface="+mn-ea"/>
                          <a:cs typeface="+mn-cs"/>
                        </a:rPr>
                        <a:t>Expenditure Incurred (Rs. Cr.) (incl. advance)</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88.05</a:t>
                      </a:r>
                    </a:p>
                  </a:txBody>
                  <a:tcPr anchor="ctr"/>
                </a:tc>
                <a:extLst>
                  <a:ext uri="{0D108BD9-81ED-4DB2-BD59-A6C34878D82A}">
                    <a16:rowId xmlns:a16="http://schemas.microsoft.com/office/drawing/2014/main" val="2592878105"/>
                  </a:ext>
                </a:extLst>
              </a:tr>
              <a:tr h="412621">
                <a:tc>
                  <a:txBody>
                    <a:bodyPr/>
                    <a:lstStyle/>
                    <a:p>
                      <a:pPr algn="ctr"/>
                      <a:r>
                        <a:rPr lang="en-IN" dirty="0"/>
                        <a:t>9</a:t>
                      </a:r>
                    </a:p>
                  </a:txBody>
                  <a:tcPr anchor="ctr"/>
                </a:tc>
                <a:tc>
                  <a:txBody>
                    <a:bodyPr/>
                    <a:lstStyle/>
                    <a:p>
                      <a:r>
                        <a:rPr lang="en-IN"/>
                        <a:t>Schedule Start Date</a:t>
                      </a:r>
                    </a:p>
                  </a:txBody>
                  <a:tcPr anchor="ctr"/>
                </a:tc>
                <a:tc>
                  <a:txBody>
                    <a:bodyPr/>
                    <a:lstStyle/>
                    <a:p>
                      <a:r>
                        <a:rPr lang="en-IN" dirty="0"/>
                        <a:t>13-01-2021</a:t>
                      </a:r>
                    </a:p>
                  </a:txBody>
                  <a:tcPr anchor="ctr"/>
                </a:tc>
                <a:extLst>
                  <a:ext uri="{0D108BD9-81ED-4DB2-BD59-A6C34878D82A}">
                    <a16:rowId xmlns:a16="http://schemas.microsoft.com/office/drawing/2014/main" val="4260644149"/>
                  </a:ext>
                </a:extLst>
              </a:tr>
              <a:tr h="412621">
                <a:tc>
                  <a:txBody>
                    <a:bodyPr/>
                    <a:lstStyle/>
                    <a:p>
                      <a:pPr algn="ctr"/>
                      <a:r>
                        <a:rPr lang="en-IN" dirty="0"/>
                        <a:t>10</a:t>
                      </a:r>
                    </a:p>
                  </a:txBody>
                  <a:tcPr anchor="ctr"/>
                </a:tc>
                <a:tc>
                  <a:txBody>
                    <a:bodyPr/>
                    <a:lstStyle/>
                    <a:p>
                      <a:pPr marL="0" algn="l" defTabSz="914400" rtl="0" eaLnBrk="1" fontAlgn="ctr" latinLnBrk="0" hangingPunct="1"/>
                      <a:r>
                        <a:rPr lang="en-IN" sz="1800" kern="1200">
                          <a:solidFill>
                            <a:schemeClr val="dk1"/>
                          </a:solidFill>
                          <a:latin typeface="+mn-lt"/>
                          <a:ea typeface="+mn-ea"/>
                          <a:cs typeface="+mn-cs"/>
                        </a:rPr>
                        <a:t>Scheduled Completion Date (Duration)</a:t>
                      </a: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12-01-2023 (24 Months)</a:t>
                      </a:r>
                    </a:p>
                  </a:txBody>
                  <a:tcPr anchor="ctr"/>
                </a:tc>
                <a:extLst>
                  <a:ext uri="{0D108BD9-81ED-4DB2-BD59-A6C34878D82A}">
                    <a16:rowId xmlns:a16="http://schemas.microsoft.com/office/drawing/2014/main" val="3670044062"/>
                  </a:ext>
                </a:extLst>
              </a:tr>
              <a:tr h="412621">
                <a:tc>
                  <a:txBody>
                    <a:bodyPr/>
                    <a:lstStyle/>
                    <a:p>
                      <a:pPr algn="ctr"/>
                      <a:r>
                        <a:rPr lang="en-IN" dirty="0"/>
                        <a:t>11</a:t>
                      </a: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Date of Completion</a:t>
                      </a: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16-11-2024</a:t>
                      </a:r>
                    </a:p>
                  </a:txBody>
                  <a:tcPr anchor="ctr"/>
                </a:tc>
                <a:extLst>
                  <a:ext uri="{0D108BD9-81ED-4DB2-BD59-A6C34878D82A}">
                    <a16:rowId xmlns:a16="http://schemas.microsoft.com/office/drawing/2014/main" val="2713532594"/>
                  </a:ext>
                </a:extLst>
              </a:tr>
              <a:tr h="412621">
                <a:tc>
                  <a:txBody>
                    <a:bodyPr/>
                    <a:lstStyle/>
                    <a:p>
                      <a:pPr algn="ctr"/>
                      <a:r>
                        <a:rPr lang="en-IN" dirty="0"/>
                        <a:t>12</a:t>
                      </a: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Water Supply Date</a:t>
                      </a: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01-07-2024</a:t>
                      </a:r>
                    </a:p>
                  </a:txBody>
                  <a:tcPr anchor="ctr">
                    <a:solidFill>
                      <a:srgbClr val="E9EBF5"/>
                    </a:solidFill>
                  </a:tcPr>
                </a:tc>
                <a:extLst>
                  <a:ext uri="{0D108BD9-81ED-4DB2-BD59-A6C34878D82A}">
                    <a16:rowId xmlns:a16="http://schemas.microsoft.com/office/drawing/2014/main" val="1448097946"/>
                  </a:ext>
                </a:extLst>
              </a:tr>
              <a:tr h="412621">
                <a:tc>
                  <a:txBody>
                    <a:bodyPr/>
                    <a:lstStyle/>
                    <a:p>
                      <a:pPr algn="ctr"/>
                      <a:r>
                        <a:rPr lang="en-IN" dirty="0"/>
                        <a:t>13</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Issues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a:t>
                      </a:r>
                    </a:p>
                  </a:txBody>
                  <a:tcPr anchor="ctr"/>
                </a:tc>
                <a:extLst>
                  <a:ext uri="{0D108BD9-81ED-4DB2-BD59-A6C34878D82A}">
                    <a16:rowId xmlns:a16="http://schemas.microsoft.com/office/drawing/2014/main" val="1561751797"/>
                  </a:ext>
                </a:extLst>
              </a:tr>
            </a:tbl>
          </a:graphicData>
        </a:graphic>
      </p:graphicFrame>
      <p:sp>
        <p:nvSpPr>
          <p:cNvPr id="2" name="Rectangle: Rounded Corners 1">
            <a:hlinkClick r:id="rId2" action="ppaction://hlinksldjump"/>
            <a:extLst>
              <a:ext uri="{FF2B5EF4-FFF2-40B4-BE49-F238E27FC236}">
                <a16:creationId xmlns:a16="http://schemas.microsoft.com/office/drawing/2014/main" id="{8A7F8AF0-F586-0439-C56D-81CD7A260BC3}"/>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a:t>Back</a:t>
            </a:r>
            <a:endParaRPr lang="en-IN"/>
          </a:p>
        </p:txBody>
      </p:sp>
    </p:spTree>
    <p:extLst>
      <p:ext uri="{BB962C8B-B14F-4D97-AF65-F5344CB8AC3E}">
        <p14:creationId xmlns:p14="http://schemas.microsoft.com/office/powerpoint/2010/main" val="3804429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ED169-149B-9338-BD95-A9C23584E0C3}"/>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9511A777-DC3D-FDFE-EDA8-13147C40A50D}"/>
              </a:ext>
            </a:extLst>
          </p:cNvPr>
          <p:cNvSpPr>
            <a:spLocks noChangeArrowheads="1"/>
          </p:cNvSpPr>
          <p:nvPr/>
        </p:nvSpPr>
        <p:spPr bwMode="auto">
          <a:xfrm>
            <a:off x="-2639" y="51782"/>
            <a:ext cx="12194639" cy="646331"/>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panose="020B0604020202020204" pitchFamily="34" charset="0"/>
              </a:rPr>
              <a:t>District Dhar – Success Story</a:t>
            </a:r>
          </a:p>
        </p:txBody>
      </p:sp>
      <p:sp>
        <p:nvSpPr>
          <p:cNvPr id="7" name="Slide Number Placeholder 4">
            <a:extLst>
              <a:ext uri="{FF2B5EF4-FFF2-40B4-BE49-F238E27FC236}">
                <a16:creationId xmlns:a16="http://schemas.microsoft.com/office/drawing/2014/main" id="{8D854D0A-3C52-269B-C2FD-9ABD39F46AED}"/>
              </a:ext>
            </a:extLst>
          </p:cNvPr>
          <p:cNvSpPr>
            <a:spLocks noGrp="1" noChangeArrowheads="1"/>
          </p:cNvSpPr>
          <p:nvPr>
            <p:ph type="sldNum" sz="quarter" idx="12"/>
          </p:nvPr>
        </p:nvSpPr>
        <p:spPr bwMode="auto">
          <a:xfrm>
            <a:off x="861060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4</a:t>
            </a:fld>
            <a:endParaRPr lang="en-IN" altLang="en-US" sz="1200">
              <a:solidFill>
                <a:srgbClr val="898989"/>
              </a:solidFill>
            </a:endParaRPr>
          </a:p>
        </p:txBody>
      </p:sp>
      <p:pic>
        <p:nvPicPr>
          <p:cNvPr id="2" name="Rajond_Progress">
            <a:hlinkClick r:id="" action="ppaction://media"/>
            <a:extLst>
              <a:ext uri="{FF2B5EF4-FFF2-40B4-BE49-F238E27FC236}">
                <a16:creationId xmlns:a16="http://schemas.microsoft.com/office/drawing/2014/main" id="{2E6812FD-0EC2-91E9-3663-83679E0721A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218766" y="1250684"/>
            <a:ext cx="7754467" cy="43941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5695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09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40</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584775"/>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dirty="0" err="1">
                <a:latin typeface="+mn-lt"/>
                <a:cs typeface="Kokila"/>
              </a:rPr>
              <a:t>Rajond</a:t>
            </a:r>
            <a:r>
              <a:rPr lang="en-IN" sz="3200" b="1" dirty="0">
                <a:latin typeface="+mn-lt"/>
                <a:cs typeface="Kokila"/>
              </a:rPr>
              <a:t> MVS – Physical Progress </a:t>
            </a:r>
          </a:p>
        </p:txBody>
      </p:sp>
      <p:graphicFrame>
        <p:nvGraphicFramePr>
          <p:cNvPr id="2" name="Table 1">
            <a:extLst>
              <a:ext uri="{FF2B5EF4-FFF2-40B4-BE49-F238E27FC236}">
                <a16:creationId xmlns:a16="http://schemas.microsoft.com/office/drawing/2014/main" id="{99960E90-13FB-2A0C-0056-CA99E66375EC}"/>
              </a:ext>
            </a:extLst>
          </p:cNvPr>
          <p:cNvGraphicFramePr>
            <a:graphicFrameLocks noGrp="1"/>
          </p:cNvGraphicFramePr>
          <p:nvPr/>
        </p:nvGraphicFramePr>
        <p:xfrm>
          <a:off x="596896" y="783636"/>
          <a:ext cx="11269755" cy="5513240"/>
        </p:xfrm>
        <a:graphic>
          <a:graphicData uri="http://schemas.openxmlformats.org/drawingml/2006/table">
            <a:tbl>
              <a:tblPr firstRow="1" bandRow="1">
                <a:tableStyleId>{B301B821-A1FF-4177-AEE7-76D212191A09}</a:tableStyleId>
              </a:tblPr>
              <a:tblGrid>
                <a:gridCol w="865377">
                  <a:extLst>
                    <a:ext uri="{9D8B030D-6E8A-4147-A177-3AD203B41FA5}">
                      <a16:colId xmlns:a16="http://schemas.microsoft.com/office/drawing/2014/main" val="518898824"/>
                    </a:ext>
                  </a:extLst>
                </a:gridCol>
                <a:gridCol w="5130362">
                  <a:extLst>
                    <a:ext uri="{9D8B030D-6E8A-4147-A177-3AD203B41FA5}">
                      <a16:colId xmlns:a16="http://schemas.microsoft.com/office/drawing/2014/main" val="8508739"/>
                    </a:ext>
                  </a:extLst>
                </a:gridCol>
                <a:gridCol w="931465">
                  <a:extLst>
                    <a:ext uri="{9D8B030D-6E8A-4147-A177-3AD203B41FA5}">
                      <a16:colId xmlns:a16="http://schemas.microsoft.com/office/drawing/2014/main" val="876147902"/>
                    </a:ext>
                  </a:extLst>
                </a:gridCol>
                <a:gridCol w="2210742">
                  <a:extLst>
                    <a:ext uri="{9D8B030D-6E8A-4147-A177-3AD203B41FA5}">
                      <a16:colId xmlns:a16="http://schemas.microsoft.com/office/drawing/2014/main" val="3737845029"/>
                    </a:ext>
                  </a:extLst>
                </a:gridCol>
                <a:gridCol w="2131809">
                  <a:extLst>
                    <a:ext uri="{9D8B030D-6E8A-4147-A177-3AD203B41FA5}">
                      <a16:colId xmlns:a16="http://schemas.microsoft.com/office/drawing/2014/main" val="3220036433"/>
                    </a:ext>
                  </a:extLst>
                </a:gridCol>
              </a:tblGrid>
              <a:tr h="479058">
                <a:tc>
                  <a:txBody>
                    <a:bodyPr/>
                    <a:lstStyle/>
                    <a:p>
                      <a:pPr algn="ctr" fontAlgn="ctr"/>
                      <a:r>
                        <a:rPr lang="en-IN" sz="1800" b="1" u="none" strike="noStrike" dirty="0">
                          <a:solidFill>
                            <a:schemeClr val="bg1"/>
                          </a:solidFill>
                          <a:effectLst/>
                        </a:rPr>
                        <a:t>S. No.</a:t>
                      </a:r>
                      <a:endParaRPr lang="en-IN" sz="1800" b="1" i="0" u="none" strike="noStrike" dirty="0">
                        <a:solidFill>
                          <a:schemeClr val="bg1"/>
                        </a:solidFill>
                        <a:effectLst/>
                        <a:latin typeface="+mn-lt"/>
                      </a:endParaRPr>
                    </a:p>
                  </a:txBody>
                  <a:tcPr anchor="ctr"/>
                </a:tc>
                <a:tc>
                  <a:txBody>
                    <a:bodyPr/>
                    <a:lstStyle/>
                    <a:p>
                      <a:pPr algn="ctr" fontAlgn="ctr"/>
                      <a:r>
                        <a:rPr lang="en-IN" sz="1800" b="1" u="none" strike="noStrike">
                          <a:solidFill>
                            <a:schemeClr val="bg1"/>
                          </a:solidFill>
                          <a:effectLst/>
                        </a:rPr>
                        <a:t>Activities as per approved construction program</a:t>
                      </a:r>
                      <a:endParaRPr lang="en-IN" sz="1800" b="1" i="0" u="none" strike="noStrike">
                        <a:solidFill>
                          <a:schemeClr val="bg1"/>
                        </a:solidFill>
                        <a:effectLst/>
                        <a:latin typeface="+mn-lt"/>
                      </a:endParaRPr>
                    </a:p>
                  </a:txBody>
                  <a:tcPr anchor="ctr"/>
                </a:tc>
                <a:tc>
                  <a:txBody>
                    <a:bodyPr/>
                    <a:lstStyle/>
                    <a:p>
                      <a:pPr algn="ctr"/>
                      <a:r>
                        <a:rPr lang="en-IN" sz="1800" b="1" u="none" strike="noStrike">
                          <a:solidFill>
                            <a:schemeClr val="bg1"/>
                          </a:solidFill>
                          <a:effectLst/>
                        </a:rPr>
                        <a:t>Unit</a:t>
                      </a:r>
                      <a:endParaRPr lang="en-IN" sz="3200" b="1">
                        <a:solidFill>
                          <a:schemeClr val="bg1"/>
                        </a:solidFill>
                        <a:latin typeface="+mn-lt"/>
                      </a:endParaRPr>
                    </a:p>
                  </a:txBody>
                  <a:tcPr anchor="ctr"/>
                </a:tc>
                <a:tc>
                  <a:txBody>
                    <a:bodyPr/>
                    <a:lstStyle/>
                    <a:p>
                      <a:pPr algn="ctr" fontAlgn="ctr"/>
                      <a:r>
                        <a:rPr lang="en-IN" sz="1800" b="1" u="none" strike="noStrike">
                          <a:solidFill>
                            <a:schemeClr val="bg1"/>
                          </a:solidFill>
                          <a:effectLst/>
                        </a:rPr>
                        <a:t>Approved Quantity</a:t>
                      </a:r>
                      <a:endParaRPr lang="en-IN" sz="1800" b="1" i="0" u="none" strike="noStrike">
                        <a:solidFill>
                          <a:schemeClr val="bg1"/>
                        </a:solidFill>
                        <a:effectLst/>
                        <a:latin typeface="+mn-lt"/>
                      </a:endParaRPr>
                    </a:p>
                  </a:txBody>
                  <a:tcPr anchor="ctr"/>
                </a:tc>
                <a:tc>
                  <a:txBody>
                    <a:bodyPr/>
                    <a:lstStyle/>
                    <a:p>
                      <a:pPr algn="ctr" fontAlgn="ctr"/>
                      <a:r>
                        <a:rPr lang="en-IN" sz="1800" b="1" u="none" strike="noStrike">
                          <a:solidFill>
                            <a:schemeClr val="bg1"/>
                          </a:solidFill>
                          <a:effectLst/>
                        </a:rPr>
                        <a:t>Executed Quantity</a:t>
                      </a:r>
                      <a:endParaRPr lang="en-IN" sz="1800" b="1" i="0" u="none" strike="noStrike">
                        <a:solidFill>
                          <a:schemeClr val="bg1"/>
                        </a:solidFill>
                        <a:effectLst/>
                        <a:latin typeface="+mn-lt"/>
                      </a:endParaRPr>
                    </a:p>
                  </a:txBody>
                  <a:tcPr anchor="ctr"/>
                </a:tc>
                <a:extLst>
                  <a:ext uri="{0D108BD9-81ED-4DB2-BD59-A6C34878D82A}">
                    <a16:rowId xmlns:a16="http://schemas.microsoft.com/office/drawing/2014/main" val="3397688578"/>
                  </a:ext>
                </a:extLst>
              </a:tr>
              <a:tr h="353213">
                <a:tc>
                  <a:txBody>
                    <a:bodyPr/>
                    <a:lstStyle/>
                    <a:p>
                      <a:pPr algn="ctr" fontAlgn="ctr"/>
                      <a:r>
                        <a:rPr lang="en-IN" sz="1800" b="0" u="none" strike="noStrike" dirty="0">
                          <a:solidFill>
                            <a:schemeClr val="tx1"/>
                          </a:solidFill>
                          <a:effectLst/>
                        </a:rPr>
                        <a:t>1</a:t>
                      </a:r>
                      <a:endParaRPr lang="en-IN" sz="1800" b="0" i="0" u="none" strike="noStrike" dirty="0">
                        <a:solidFill>
                          <a:schemeClr val="tx1"/>
                        </a:solidFill>
                        <a:effectLst/>
                        <a:latin typeface="+mn-lt"/>
                      </a:endParaRPr>
                    </a:p>
                  </a:txBody>
                  <a:tcPr marL="3365" marR="3365" marT="3365"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800" b="0" u="none" strike="noStrike" kern="1200">
                          <a:solidFill>
                            <a:schemeClr val="tx1"/>
                          </a:solidFill>
                          <a:effectLst/>
                        </a:rPr>
                        <a:t>Intake well (15.9 MLD) (Source: Mahi Dam)</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1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1 </a:t>
                      </a:r>
                    </a:p>
                  </a:txBody>
                  <a:tcPr marL="3190" marR="3190" marT="3190" marB="0" anchor="ctr"/>
                </a:tc>
                <a:extLst>
                  <a:ext uri="{0D108BD9-81ED-4DB2-BD59-A6C34878D82A}">
                    <a16:rowId xmlns:a16="http://schemas.microsoft.com/office/drawing/2014/main" val="590228236"/>
                  </a:ext>
                </a:extLst>
              </a:tr>
              <a:tr h="353213">
                <a:tc>
                  <a:txBody>
                    <a:bodyPr/>
                    <a:lstStyle/>
                    <a:p>
                      <a:pPr algn="ctr" fontAlgn="ctr"/>
                      <a:r>
                        <a:rPr lang="en-IN" sz="1800" b="0" u="none" strike="noStrike">
                          <a:solidFill>
                            <a:schemeClr val="tx1"/>
                          </a:solidFill>
                          <a:effectLst/>
                        </a:rPr>
                        <a:t>2</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Raw Water Pumping Main</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2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2</a:t>
                      </a:r>
                    </a:p>
                  </a:txBody>
                  <a:tcPr marL="3190" marR="3190" marT="3190" marB="0" anchor="ctr"/>
                </a:tc>
                <a:extLst>
                  <a:ext uri="{0D108BD9-81ED-4DB2-BD59-A6C34878D82A}">
                    <a16:rowId xmlns:a16="http://schemas.microsoft.com/office/drawing/2014/main" val="1730293485"/>
                  </a:ext>
                </a:extLst>
              </a:tr>
              <a:tr h="442413">
                <a:tc>
                  <a:txBody>
                    <a:bodyPr/>
                    <a:lstStyle/>
                    <a:p>
                      <a:pPr algn="ctr" fontAlgn="ctr"/>
                      <a:r>
                        <a:rPr lang="en-IN" sz="1800" b="0" u="none" strike="noStrike">
                          <a:solidFill>
                            <a:schemeClr val="tx1"/>
                          </a:solidFill>
                          <a:effectLst/>
                        </a:rPr>
                        <a:t>3</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WTP ( 12.51 MLD)</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1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1</a:t>
                      </a:r>
                    </a:p>
                  </a:txBody>
                  <a:tcPr marL="3190" marR="3190" marT="3190" marB="0" anchor="ctr"/>
                </a:tc>
                <a:extLst>
                  <a:ext uri="{0D108BD9-81ED-4DB2-BD59-A6C34878D82A}">
                    <a16:rowId xmlns:a16="http://schemas.microsoft.com/office/drawing/2014/main" val="2862076559"/>
                  </a:ext>
                </a:extLst>
              </a:tr>
              <a:tr h="353213">
                <a:tc>
                  <a:txBody>
                    <a:bodyPr/>
                    <a:lstStyle/>
                    <a:p>
                      <a:pPr algn="ctr" fontAlgn="ctr"/>
                      <a:r>
                        <a:rPr lang="en-IN" sz="1800" b="0" u="none" strike="noStrike">
                          <a:solidFill>
                            <a:schemeClr val="tx1"/>
                          </a:solidFill>
                          <a:effectLst/>
                        </a:rPr>
                        <a:t>4</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Clear Water Pumping Main</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149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149</a:t>
                      </a:r>
                    </a:p>
                  </a:txBody>
                  <a:tcPr marL="3190" marR="3190" marT="3190" marB="0" anchor="ctr"/>
                </a:tc>
                <a:extLst>
                  <a:ext uri="{0D108BD9-81ED-4DB2-BD59-A6C34878D82A}">
                    <a16:rowId xmlns:a16="http://schemas.microsoft.com/office/drawing/2014/main" val="92075441"/>
                  </a:ext>
                </a:extLst>
              </a:tr>
              <a:tr h="353213">
                <a:tc>
                  <a:txBody>
                    <a:bodyPr/>
                    <a:lstStyle/>
                    <a:p>
                      <a:pPr algn="ctr" fontAlgn="ctr"/>
                      <a:r>
                        <a:rPr lang="en-IN" sz="1800" b="0" u="none" strike="noStrike">
                          <a:solidFill>
                            <a:schemeClr val="tx1"/>
                          </a:solidFill>
                          <a:effectLst/>
                        </a:rPr>
                        <a:t>5</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Intermediate Pumping Station</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1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1</a:t>
                      </a:r>
                    </a:p>
                  </a:txBody>
                  <a:tcPr marL="3190" marR="3190" marT="3190" marB="0" anchor="ctr"/>
                </a:tc>
                <a:extLst>
                  <a:ext uri="{0D108BD9-81ED-4DB2-BD59-A6C34878D82A}">
                    <a16:rowId xmlns:a16="http://schemas.microsoft.com/office/drawing/2014/main" val="3591875738"/>
                  </a:ext>
                </a:extLst>
              </a:tr>
              <a:tr h="353213">
                <a:tc>
                  <a:txBody>
                    <a:bodyPr/>
                    <a:lstStyle/>
                    <a:p>
                      <a:pPr algn="ctr" fontAlgn="ctr"/>
                      <a:r>
                        <a:rPr lang="en-IN" sz="1800" b="0" u="none" strike="noStrike">
                          <a:solidFill>
                            <a:schemeClr val="tx1"/>
                          </a:solidFill>
                          <a:effectLst/>
                        </a:rPr>
                        <a:t>6</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dirty="0">
                          <a:solidFill>
                            <a:schemeClr val="tx1"/>
                          </a:solidFill>
                          <a:effectLst/>
                        </a:rPr>
                        <a:t>Refurbishing existing OHTs</a:t>
                      </a:r>
                      <a:endParaRPr lang="en-IN" sz="1800" b="0" u="none" strike="noStrike" kern="1200" dirty="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13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13</a:t>
                      </a:r>
                    </a:p>
                  </a:txBody>
                  <a:tcPr marL="3190" marR="3190" marT="3190" marB="0" anchor="ctr"/>
                </a:tc>
                <a:extLst>
                  <a:ext uri="{0D108BD9-81ED-4DB2-BD59-A6C34878D82A}">
                    <a16:rowId xmlns:a16="http://schemas.microsoft.com/office/drawing/2014/main" val="1802967841"/>
                  </a:ext>
                </a:extLst>
              </a:tr>
              <a:tr h="353213">
                <a:tc>
                  <a:txBody>
                    <a:bodyPr/>
                    <a:lstStyle/>
                    <a:p>
                      <a:pPr algn="ctr" fontAlgn="ctr"/>
                      <a:r>
                        <a:rPr lang="en-IN" sz="1800" b="0" u="none" strike="noStrike">
                          <a:solidFill>
                            <a:schemeClr val="tx1"/>
                          </a:solidFill>
                          <a:effectLst/>
                        </a:rPr>
                        <a:t>7</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Overhead Tanks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33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33</a:t>
                      </a:r>
                    </a:p>
                  </a:txBody>
                  <a:tcPr marL="3190" marR="3190" marT="3190" marB="0" anchor="ctr"/>
                </a:tc>
                <a:extLst>
                  <a:ext uri="{0D108BD9-81ED-4DB2-BD59-A6C34878D82A}">
                    <a16:rowId xmlns:a16="http://schemas.microsoft.com/office/drawing/2014/main" val="1080012058"/>
                  </a:ext>
                </a:extLst>
              </a:tr>
              <a:tr h="353213">
                <a:tc>
                  <a:txBody>
                    <a:bodyPr/>
                    <a:lstStyle/>
                    <a:p>
                      <a:pPr algn="ctr" fontAlgn="ctr"/>
                      <a:r>
                        <a:rPr lang="en-IN" sz="1800" b="0" u="none" strike="noStrike">
                          <a:solidFill>
                            <a:schemeClr val="tx1"/>
                          </a:solidFill>
                          <a:effectLst/>
                        </a:rPr>
                        <a:t>8</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Distribution Network</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529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529</a:t>
                      </a:r>
                    </a:p>
                  </a:txBody>
                  <a:tcPr marL="3190" marR="3190" marT="3190" marB="0" anchor="ctr"/>
                </a:tc>
                <a:extLst>
                  <a:ext uri="{0D108BD9-81ED-4DB2-BD59-A6C34878D82A}">
                    <a16:rowId xmlns:a16="http://schemas.microsoft.com/office/drawing/2014/main" val="8688975"/>
                  </a:ext>
                </a:extLst>
              </a:tr>
              <a:tr h="353213">
                <a:tc>
                  <a:txBody>
                    <a:bodyPr/>
                    <a:lstStyle/>
                    <a:p>
                      <a:pPr algn="ctr" fontAlgn="ctr"/>
                      <a:r>
                        <a:rPr lang="en-IN" sz="1800" b="0" u="none" strike="noStrike">
                          <a:solidFill>
                            <a:schemeClr val="tx1"/>
                          </a:solidFill>
                          <a:effectLst/>
                        </a:rPr>
                        <a:t>9</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Raw Water Pump</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4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4 </a:t>
                      </a:r>
                    </a:p>
                  </a:txBody>
                  <a:tcPr marL="3190" marR="3190" marT="3190" marB="0" anchor="ctr"/>
                </a:tc>
                <a:extLst>
                  <a:ext uri="{0D108BD9-81ED-4DB2-BD59-A6C34878D82A}">
                    <a16:rowId xmlns:a16="http://schemas.microsoft.com/office/drawing/2014/main" val="119173765"/>
                  </a:ext>
                </a:extLst>
              </a:tr>
              <a:tr h="353213">
                <a:tc>
                  <a:txBody>
                    <a:bodyPr/>
                    <a:lstStyle/>
                    <a:p>
                      <a:pPr algn="ctr" fontAlgn="ctr"/>
                      <a:r>
                        <a:rPr lang="en-IN" sz="1800" b="0" u="none" strike="noStrike">
                          <a:solidFill>
                            <a:schemeClr val="tx1"/>
                          </a:solidFill>
                          <a:effectLst/>
                        </a:rPr>
                        <a:t>10</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Clear Water Pump</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8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8 </a:t>
                      </a:r>
                    </a:p>
                  </a:txBody>
                  <a:tcPr marL="3190" marR="3190" marT="3190" marB="0" anchor="ctr"/>
                </a:tc>
                <a:extLst>
                  <a:ext uri="{0D108BD9-81ED-4DB2-BD59-A6C34878D82A}">
                    <a16:rowId xmlns:a16="http://schemas.microsoft.com/office/drawing/2014/main" val="2437789674"/>
                  </a:ext>
                </a:extLst>
              </a:tr>
              <a:tr h="353213">
                <a:tc>
                  <a:txBody>
                    <a:bodyPr/>
                    <a:lstStyle/>
                    <a:p>
                      <a:pPr algn="ctr" fontAlgn="ctr"/>
                      <a:r>
                        <a:rPr lang="en-IN" sz="1800" b="0" u="none" strike="noStrike">
                          <a:solidFill>
                            <a:schemeClr val="tx1"/>
                          </a:solidFill>
                          <a:effectLst/>
                        </a:rPr>
                        <a:t>11</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Power line &amp; Sub Station</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KM/Nos.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16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16 </a:t>
                      </a:r>
                    </a:p>
                  </a:txBody>
                  <a:tcPr marL="3190" marR="3190" marT="3190" marB="0" anchor="ctr"/>
                </a:tc>
                <a:extLst>
                  <a:ext uri="{0D108BD9-81ED-4DB2-BD59-A6C34878D82A}">
                    <a16:rowId xmlns:a16="http://schemas.microsoft.com/office/drawing/2014/main" val="1488558967"/>
                  </a:ext>
                </a:extLst>
              </a:tr>
              <a:tr h="353213">
                <a:tc>
                  <a:txBody>
                    <a:bodyPr/>
                    <a:lstStyle/>
                    <a:p>
                      <a:pPr algn="ctr" fontAlgn="ctr"/>
                      <a:r>
                        <a:rPr lang="en-IN" sz="1800" b="0" u="none" strike="noStrike">
                          <a:solidFill>
                            <a:schemeClr val="tx1"/>
                          </a:solidFill>
                          <a:effectLst/>
                        </a:rPr>
                        <a:t>12</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SCADA</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1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1</a:t>
                      </a:r>
                    </a:p>
                  </a:txBody>
                  <a:tcPr marL="3190" marR="3190" marT="3190" marB="0" anchor="ctr"/>
                </a:tc>
                <a:extLst>
                  <a:ext uri="{0D108BD9-81ED-4DB2-BD59-A6C34878D82A}">
                    <a16:rowId xmlns:a16="http://schemas.microsoft.com/office/drawing/2014/main" val="890018152"/>
                  </a:ext>
                </a:extLst>
              </a:tr>
              <a:tr h="353213">
                <a:tc>
                  <a:txBody>
                    <a:bodyPr/>
                    <a:lstStyle/>
                    <a:p>
                      <a:pPr algn="ctr" fontAlgn="ctr"/>
                      <a:r>
                        <a:rPr lang="en-IN" sz="1800" b="0" u="none" strike="noStrike">
                          <a:solidFill>
                            <a:schemeClr val="tx1"/>
                          </a:solidFill>
                          <a:effectLst/>
                        </a:rPr>
                        <a:t>13</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House service Connections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Nos.</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25,559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24,767 </a:t>
                      </a:r>
                    </a:p>
                  </a:txBody>
                  <a:tcPr marL="3190" marR="3190" marT="3190" marB="0" anchor="ctr"/>
                </a:tc>
                <a:extLst>
                  <a:ext uri="{0D108BD9-81ED-4DB2-BD59-A6C34878D82A}">
                    <a16:rowId xmlns:a16="http://schemas.microsoft.com/office/drawing/2014/main" val="70465441"/>
                  </a:ext>
                </a:extLst>
              </a:tr>
              <a:tr h="353213">
                <a:tc>
                  <a:txBody>
                    <a:bodyPr/>
                    <a:lstStyle/>
                    <a:p>
                      <a:pPr algn="ctr" fontAlgn="ctr"/>
                      <a:r>
                        <a:rPr lang="en-IN" sz="1800" b="0" u="none" strike="noStrike">
                          <a:solidFill>
                            <a:schemeClr val="tx1"/>
                          </a:solidFill>
                          <a:effectLst/>
                        </a:rPr>
                        <a:t>14</a:t>
                      </a:r>
                      <a:endParaRPr lang="en-IN" sz="18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800" b="0" u="none" strike="noStrike" kern="1200">
                          <a:solidFill>
                            <a:schemeClr val="tx1"/>
                          </a:solidFill>
                          <a:effectLst/>
                        </a:rPr>
                        <a:t>Road Restoration</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algn="ctr" fontAlgn="ctr"/>
                      <a:r>
                        <a:rPr lang="en-IN" sz="1800" b="0" u="none" strike="noStrike" kern="1200">
                          <a:solidFill>
                            <a:schemeClr val="tx1"/>
                          </a:solidFill>
                          <a:effectLst/>
                        </a:rPr>
                        <a:t>KM</a:t>
                      </a:r>
                      <a:endParaRPr lang="en-IN" sz="1800" b="0" u="none" strike="noStrike" kern="1200">
                        <a:solidFill>
                          <a:schemeClr val="tx1"/>
                        </a:solidFill>
                        <a:effectLst/>
                        <a:latin typeface="+mn-lt"/>
                        <a:ea typeface="+mn-ea"/>
                        <a:cs typeface="+mn-cs"/>
                      </a:endParaRPr>
                    </a:p>
                  </a:txBody>
                  <a:tcPr marL="2352" marR="2352" marT="2352" marB="0" anchor="ctr"/>
                </a:tc>
                <a:tc>
                  <a:txBody>
                    <a:bodyPr/>
                    <a:lstStyle/>
                    <a:p>
                      <a:pPr marL="0" algn="ctr" defTabSz="914400" rtl="0" eaLnBrk="1" fontAlgn="ctr" latinLnBrk="0" hangingPunct="1"/>
                      <a:r>
                        <a:rPr lang="en-IN" sz="1800" b="0" u="none" strike="noStrike" kern="1200">
                          <a:solidFill>
                            <a:schemeClr val="tx1"/>
                          </a:solidFill>
                          <a:effectLst/>
                          <a:latin typeface="+mn-lt"/>
                          <a:ea typeface="+mn-ea"/>
                          <a:cs typeface="+mn-cs"/>
                        </a:rPr>
                        <a:t> 91 </a:t>
                      </a:r>
                    </a:p>
                  </a:txBody>
                  <a:tcPr marL="3190" marR="3190" marT="3190" marB="0" anchor="ctr"/>
                </a:tc>
                <a:tc>
                  <a:txBody>
                    <a:bodyPr/>
                    <a:lstStyle/>
                    <a:p>
                      <a:pPr marL="0" algn="ctr" defTabSz="914400" rtl="0" eaLnBrk="1" fontAlgn="ctr" latinLnBrk="0" hangingPunct="1"/>
                      <a:r>
                        <a:rPr lang="en-IN" sz="1800" b="0" u="none" strike="noStrike" kern="1200" dirty="0">
                          <a:solidFill>
                            <a:schemeClr val="tx1"/>
                          </a:solidFill>
                          <a:effectLst/>
                          <a:latin typeface="+mn-lt"/>
                          <a:ea typeface="+mn-ea"/>
                          <a:cs typeface="+mn-cs"/>
                        </a:rPr>
                        <a:t> 90</a:t>
                      </a:r>
                    </a:p>
                  </a:txBody>
                  <a:tcPr marL="3190" marR="3190" marT="3190" marB="0" anchor="ctr"/>
                </a:tc>
                <a:extLst>
                  <a:ext uri="{0D108BD9-81ED-4DB2-BD59-A6C34878D82A}">
                    <a16:rowId xmlns:a16="http://schemas.microsoft.com/office/drawing/2014/main" val="3125170501"/>
                  </a:ext>
                </a:extLst>
              </a:tr>
            </a:tbl>
          </a:graphicData>
        </a:graphic>
      </p:graphicFrame>
      <p:sp>
        <p:nvSpPr>
          <p:cNvPr id="4" name="Rectangle: Rounded Corners 3">
            <a:hlinkClick r:id="rId2" action="ppaction://hlinksldjump"/>
            <a:extLst>
              <a:ext uri="{FF2B5EF4-FFF2-40B4-BE49-F238E27FC236}">
                <a16:creationId xmlns:a16="http://schemas.microsoft.com/office/drawing/2014/main" id="{A2038B59-ADE7-E593-5B61-9B642C087266}"/>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a:t>Back</a:t>
            </a:r>
            <a:endParaRPr lang="en-IN"/>
          </a:p>
        </p:txBody>
      </p:sp>
    </p:spTree>
    <p:extLst>
      <p:ext uri="{BB962C8B-B14F-4D97-AF65-F5344CB8AC3E}">
        <p14:creationId xmlns:p14="http://schemas.microsoft.com/office/powerpoint/2010/main" val="27001310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41</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Maan Dam MVS : Basic Details </a:t>
            </a:r>
          </a:p>
        </p:txBody>
      </p:sp>
      <p:graphicFrame>
        <p:nvGraphicFramePr>
          <p:cNvPr id="10" name="Table 9">
            <a:extLst>
              <a:ext uri="{FF2B5EF4-FFF2-40B4-BE49-F238E27FC236}">
                <a16:creationId xmlns:a16="http://schemas.microsoft.com/office/drawing/2014/main" id="{4FA29FD1-5F0A-2E72-CF6F-BBDE96DE27D5}"/>
              </a:ext>
            </a:extLst>
          </p:cNvPr>
          <p:cNvGraphicFramePr>
            <a:graphicFrameLocks noGrp="1"/>
          </p:cNvGraphicFramePr>
          <p:nvPr/>
        </p:nvGraphicFramePr>
        <p:xfrm>
          <a:off x="277402" y="715152"/>
          <a:ext cx="11545143" cy="6065520"/>
        </p:xfrm>
        <a:graphic>
          <a:graphicData uri="http://schemas.openxmlformats.org/drawingml/2006/table">
            <a:tbl>
              <a:tblPr firstRow="1" bandRow="1">
                <a:tableStyleId>{5C22544A-7EE6-4342-B048-85BDC9FD1C3A}</a:tableStyleId>
              </a:tblPr>
              <a:tblGrid>
                <a:gridCol w="867907">
                  <a:extLst>
                    <a:ext uri="{9D8B030D-6E8A-4147-A177-3AD203B41FA5}">
                      <a16:colId xmlns:a16="http://schemas.microsoft.com/office/drawing/2014/main" val="1924967643"/>
                    </a:ext>
                  </a:extLst>
                </a:gridCol>
                <a:gridCol w="3518927">
                  <a:extLst>
                    <a:ext uri="{9D8B030D-6E8A-4147-A177-3AD203B41FA5}">
                      <a16:colId xmlns:a16="http://schemas.microsoft.com/office/drawing/2014/main" val="126869000"/>
                    </a:ext>
                  </a:extLst>
                </a:gridCol>
                <a:gridCol w="1598019">
                  <a:extLst>
                    <a:ext uri="{9D8B030D-6E8A-4147-A177-3AD203B41FA5}">
                      <a16:colId xmlns:a16="http://schemas.microsoft.com/office/drawing/2014/main" val="513399077"/>
                    </a:ext>
                  </a:extLst>
                </a:gridCol>
                <a:gridCol w="5560290">
                  <a:extLst>
                    <a:ext uri="{9D8B030D-6E8A-4147-A177-3AD203B41FA5}">
                      <a16:colId xmlns:a16="http://schemas.microsoft.com/office/drawing/2014/main" val="43233541"/>
                    </a:ext>
                  </a:extLst>
                </a:gridCol>
              </a:tblGrid>
              <a:tr h="307678">
                <a:tc>
                  <a:txBody>
                    <a:bodyPr/>
                    <a:lstStyle/>
                    <a:p>
                      <a:pPr algn="ctr"/>
                      <a:r>
                        <a:rPr lang="en-IN"/>
                        <a:t>S. No.</a:t>
                      </a:r>
                    </a:p>
                  </a:txBody>
                  <a:tcPr/>
                </a:tc>
                <a:tc gridSpan="2">
                  <a:txBody>
                    <a:bodyPr/>
                    <a:lstStyle/>
                    <a:p>
                      <a:pPr algn="ctr"/>
                      <a:r>
                        <a:rPr lang="en-IN"/>
                        <a:t>Particulars</a:t>
                      </a:r>
                    </a:p>
                  </a:txBody>
                  <a:tcPr/>
                </a:tc>
                <a:tc hMerge="1">
                  <a:txBody>
                    <a:bodyPr/>
                    <a:lstStyle/>
                    <a:p>
                      <a:endParaRPr lang="en-IN"/>
                    </a:p>
                  </a:txBody>
                  <a:tcPr/>
                </a:tc>
                <a:tc>
                  <a:txBody>
                    <a:bodyPr/>
                    <a:lstStyle/>
                    <a:p>
                      <a:pPr algn="ctr"/>
                      <a:r>
                        <a:rPr lang="en-IN"/>
                        <a:t>Details</a:t>
                      </a:r>
                    </a:p>
                  </a:txBody>
                  <a:tcPr/>
                </a:tc>
                <a:extLst>
                  <a:ext uri="{0D108BD9-81ED-4DB2-BD59-A6C34878D82A}">
                    <a16:rowId xmlns:a16="http://schemas.microsoft.com/office/drawing/2014/main" val="753320610"/>
                  </a:ext>
                </a:extLst>
              </a:tr>
              <a:tr h="307678">
                <a:tc>
                  <a:txBody>
                    <a:bodyPr/>
                    <a:lstStyle/>
                    <a:p>
                      <a:pPr algn="ctr"/>
                      <a:r>
                        <a:rPr lang="en-IN"/>
                        <a:t>1</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District</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Dhar</a:t>
                      </a:r>
                    </a:p>
                  </a:txBody>
                  <a:tcPr anchor="ctr"/>
                </a:tc>
                <a:extLst>
                  <a:ext uri="{0D108BD9-81ED-4DB2-BD59-A6C34878D82A}">
                    <a16:rowId xmlns:a16="http://schemas.microsoft.com/office/drawing/2014/main" val="991040501"/>
                  </a:ext>
                </a:extLst>
              </a:tr>
              <a:tr h="307678">
                <a:tc>
                  <a:txBody>
                    <a:bodyPr/>
                    <a:lstStyle/>
                    <a:p>
                      <a:pPr algn="ctr"/>
                      <a:r>
                        <a:rPr lang="en-IN"/>
                        <a:t>2</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AA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384.05 </a:t>
                      </a:r>
                    </a:p>
                  </a:txBody>
                  <a:tcPr anchor="ctr"/>
                </a:tc>
                <a:extLst>
                  <a:ext uri="{0D108BD9-81ED-4DB2-BD59-A6C34878D82A}">
                    <a16:rowId xmlns:a16="http://schemas.microsoft.com/office/drawing/2014/main" val="2830723357"/>
                  </a:ext>
                </a:extLst>
              </a:tr>
              <a:tr h="307678">
                <a:tc>
                  <a:txBody>
                    <a:bodyPr/>
                    <a:lstStyle/>
                    <a:p>
                      <a:pPr algn="ctr"/>
                      <a:r>
                        <a:rPr lang="en-IN"/>
                        <a:t>3</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Villages Covered</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194</a:t>
                      </a:r>
                    </a:p>
                  </a:txBody>
                  <a:tcPr anchor="ctr"/>
                </a:tc>
                <a:extLst>
                  <a:ext uri="{0D108BD9-81ED-4DB2-BD59-A6C34878D82A}">
                    <a16:rowId xmlns:a16="http://schemas.microsoft.com/office/drawing/2014/main" val="1986522407"/>
                  </a:ext>
                </a:extLst>
              </a:tr>
              <a:tr h="307678">
                <a:tc>
                  <a:txBody>
                    <a:bodyPr/>
                    <a:lstStyle/>
                    <a:p>
                      <a:pPr algn="ctr"/>
                      <a:r>
                        <a:rPr lang="en-IN"/>
                        <a:t>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Households</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38,184</a:t>
                      </a:r>
                    </a:p>
                  </a:txBody>
                  <a:tcPr anchor="ctr"/>
                </a:tc>
                <a:extLst>
                  <a:ext uri="{0D108BD9-81ED-4DB2-BD59-A6C34878D82A}">
                    <a16:rowId xmlns:a16="http://schemas.microsoft.com/office/drawing/2014/main" val="2715838527"/>
                  </a:ext>
                </a:extLst>
              </a:tr>
              <a:tr h="307678">
                <a:tc>
                  <a:txBody>
                    <a:bodyPr/>
                    <a:lstStyle/>
                    <a:p>
                      <a:pPr algn="ctr"/>
                      <a:r>
                        <a:rPr lang="en-IN"/>
                        <a:t>5</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Name of Contractor</a:t>
                      </a:r>
                    </a:p>
                  </a:txBody>
                  <a:tcPr anchor="ctr"/>
                </a:tc>
                <a:tc hMerge="1">
                  <a:txBody>
                    <a:bodyPr/>
                    <a:lstStyle/>
                    <a:p>
                      <a:endParaRPr lang="en-IN"/>
                    </a:p>
                  </a:txBody>
                  <a:tcPr/>
                </a:tc>
                <a:tc>
                  <a:txBody>
                    <a:bodyPr/>
                    <a:lstStyle/>
                    <a:p>
                      <a:pPr marL="0" algn="l" defTabSz="914400" rtl="0" eaLnBrk="1" fontAlgn="ctr" latinLnBrk="0" hangingPunct="1"/>
                      <a:r>
                        <a:rPr lang="pl-PL" sz="1800" kern="1200" dirty="0">
                          <a:solidFill>
                            <a:schemeClr val="dk1"/>
                          </a:solidFill>
                          <a:latin typeface="+mn-lt"/>
                          <a:ea typeface="+mn-ea"/>
                          <a:cs typeface="+mn-cs"/>
                        </a:rPr>
                        <a:t>WPIL Ltd., Kolkata</a:t>
                      </a:r>
                      <a:endParaRPr lang="en-IN" sz="1800" kern="1200" dirty="0">
                        <a:solidFill>
                          <a:schemeClr val="dk1"/>
                        </a:solidFill>
                        <a:latin typeface="+mn-lt"/>
                        <a:ea typeface="+mn-ea"/>
                        <a:cs typeface="+mn-cs"/>
                      </a:endParaRPr>
                    </a:p>
                  </a:txBody>
                  <a:tcPr anchor="ctr"/>
                </a:tc>
                <a:extLst>
                  <a:ext uri="{0D108BD9-81ED-4DB2-BD59-A6C34878D82A}">
                    <a16:rowId xmlns:a16="http://schemas.microsoft.com/office/drawing/2014/main" val="1276850096"/>
                  </a:ext>
                </a:extLst>
              </a:tr>
              <a:tr h="307678">
                <a:tc>
                  <a:txBody>
                    <a:bodyPr/>
                    <a:lstStyle/>
                    <a:p>
                      <a:pPr algn="ctr"/>
                      <a:r>
                        <a:rPr lang="en-IN"/>
                        <a:t>6</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Agreement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291.93</a:t>
                      </a:r>
                    </a:p>
                  </a:txBody>
                  <a:tcPr anchor="ctr"/>
                </a:tc>
                <a:extLst>
                  <a:ext uri="{0D108BD9-81ED-4DB2-BD59-A6C34878D82A}">
                    <a16:rowId xmlns:a16="http://schemas.microsoft.com/office/drawing/2014/main" val="2664872505"/>
                  </a:ext>
                </a:extLst>
              </a:tr>
              <a:tr h="307678">
                <a:tc>
                  <a:txBody>
                    <a:bodyPr/>
                    <a:lstStyle/>
                    <a:p>
                      <a:pPr algn="ctr"/>
                      <a:r>
                        <a:rPr lang="en-IN"/>
                        <a:t>7</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Revised Cost (Rs. Cr. with Variation)</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283.24</a:t>
                      </a:r>
                    </a:p>
                  </a:txBody>
                  <a:tcPr anchor="ctr"/>
                </a:tc>
                <a:extLst>
                  <a:ext uri="{0D108BD9-81ED-4DB2-BD59-A6C34878D82A}">
                    <a16:rowId xmlns:a16="http://schemas.microsoft.com/office/drawing/2014/main" val="1037305446"/>
                  </a:ext>
                </a:extLst>
              </a:tr>
              <a:tr h="307678">
                <a:tc rowSpan="2">
                  <a:txBody>
                    <a:bodyPr/>
                    <a:lstStyle/>
                    <a:p>
                      <a:pPr algn="ctr"/>
                      <a:r>
                        <a:rPr lang="en-IN"/>
                        <a:t>8</a:t>
                      </a:r>
                    </a:p>
                  </a:txBody>
                  <a:tcPr anchor="ctr"/>
                </a:tc>
                <a:tc rowSpan="2">
                  <a:txBody>
                    <a:bodyPr/>
                    <a:lstStyle/>
                    <a:p>
                      <a:pPr marL="0" algn="l" defTabSz="914400" rtl="0" eaLnBrk="1" latinLnBrk="0" hangingPunct="1"/>
                      <a:r>
                        <a:rPr lang="en-IN" sz="1800" kern="1200">
                          <a:solidFill>
                            <a:schemeClr val="dk1"/>
                          </a:solidFill>
                          <a:latin typeface="+mn-lt"/>
                          <a:ea typeface="+mn-ea"/>
                          <a:cs typeface="+mn-cs"/>
                        </a:rPr>
                        <a:t>Overall Physical Progress  (%)</a:t>
                      </a:r>
                    </a:p>
                  </a:txBody>
                  <a:tcPr anchor="ctr"/>
                </a:tc>
                <a:tc>
                  <a:txBody>
                    <a:bodyPr/>
                    <a:lstStyle/>
                    <a:p>
                      <a:pPr marL="0" algn="l" defTabSz="914400" rtl="0" eaLnBrk="1" latinLnBrk="0" hangingPunct="1"/>
                      <a:r>
                        <a:rPr lang="en-IN" sz="1800" kern="1200">
                          <a:solidFill>
                            <a:schemeClr val="dk1"/>
                          </a:solidFill>
                          <a:latin typeface="+mn-lt"/>
                          <a:ea typeface="+mn-ea"/>
                          <a:cs typeface="+mn-cs"/>
                        </a:rPr>
                        <a:t>Expected</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66%</a:t>
                      </a:r>
                    </a:p>
                  </a:txBody>
                  <a:tcPr anchor="ctr"/>
                </a:tc>
                <a:extLst>
                  <a:ext uri="{0D108BD9-81ED-4DB2-BD59-A6C34878D82A}">
                    <a16:rowId xmlns:a16="http://schemas.microsoft.com/office/drawing/2014/main" val="2689684571"/>
                  </a:ext>
                </a:extLst>
              </a:tr>
              <a:tr h="307678">
                <a:tc vMerge="1">
                  <a:txBody>
                    <a:bodyPr/>
                    <a:lstStyle/>
                    <a:p>
                      <a:pPr algn="ctr"/>
                      <a:endParaRPr lang="en-IN"/>
                    </a:p>
                  </a:txBody>
                  <a:tcPr anchor="ctr"/>
                </a:tc>
                <a:tc vMerge="1">
                  <a:txBody>
                    <a:bodyPr/>
                    <a:lstStyle/>
                    <a:p>
                      <a:pPr marL="0" algn="l" defTabSz="914400" rtl="0" eaLnBrk="1"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latinLnBrk="0" hangingPunct="1"/>
                      <a:r>
                        <a:rPr lang="en-IN" sz="1800" kern="1200">
                          <a:solidFill>
                            <a:schemeClr val="dk1"/>
                          </a:solidFill>
                          <a:latin typeface="+mn-lt"/>
                          <a:ea typeface="+mn-ea"/>
                          <a:cs typeface="+mn-cs"/>
                        </a:rPr>
                        <a:t>Current</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58.37%</a:t>
                      </a:r>
                    </a:p>
                  </a:txBody>
                  <a:tcPr anchor="ctr"/>
                </a:tc>
                <a:extLst>
                  <a:ext uri="{0D108BD9-81ED-4DB2-BD59-A6C34878D82A}">
                    <a16:rowId xmlns:a16="http://schemas.microsoft.com/office/drawing/2014/main" val="898319257"/>
                  </a:ext>
                </a:extLst>
              </a:tr>
              <a:tr h="307678">
                <a:tc>
                  <a:txBody>
                    <a:bodyPr/>
                    <a:lstStyle/>
                    <a:p>
                      <a:pPr algn="ctr"/>
                      <a:r>
                        <a:rPr lang="en-IN"/>
                        <a:t>9</a:t>
                      </a:r>
                    </a:p>
                  </a:txBody>
                  <a:tcPr anchor="ct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a:solidFill>
                            <a:srgbClr val="000000"/>
                          </a:solidFill>
                          <a:effectLst/>
                          <a:latin typeface="+mn-lt"/>
                        </a:rPr>
                        <a:t>Overall Financial Progress (%)</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55.49%</a:t>
                      </a:r>
                    </a:p>
                  </a:txBody>
                  <a:tcPr anchor="ctr"/>
                </a:tc>
                <a:extLst>
                  <a:ext uri="{0D108BD9-81ED-4DB2-BD59-A6C34878D82A}">
                    <a16:rowId xmlns:a16="http://schemas.microsoft.com/office/drawing/2014/main" val="2719678082"/>
                  </a:ext>
                </a:extLst>
              </a:tr>
              <a:tr h="307678">
                <a:tc>
                  <a:txBody>
                    <a:bodyPr/>
                    <a:lstStyle/>
                    <a:p>
                      <a:pPr algn="ctr"/>
                      <a:r>
                        <a:rPr lang="en-IN"/>
                        <a:t>10</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Expenditure Incurred (Rs. Cr.) (incl. advance)</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157.16 Cr.</a:t>
                      </a:r>
                    </a:p>
                  </a:txBody>
                  <a:tcPr anchor="ctr"/>
                </a:tc>
                <a:extLst>
                  <a:ext uri="{0D108BD9-81ED-4DB2-BD59-A6C34878D82A}">
                    <a16:rowId xmlns:a16="http://schemas.microsoft.com/office/drawing/2014/main" val="2592878105"/>
                  </a:ext>
                </a:extLst>
              </a:tr>
              <a:tr h="307678">
                <a:tc>
                  <a:txBody>
                    <a:bodyPr/>
                    <a:lstStyle/>
                    <a:p>
                      <a:pPr algn="ctr"/>
                      <a:r>
                        <a:rPr lang="en-IN"/>
                        <a:t>11</a:t>
                      </a:r>
                    </a:p>
                  </a:txBody>
                  <a:tcPr anchor="ctr"/>
                </a:tc>
                <a:tc gridSpan="2">
                  <a:txBody>
                    <a:bodyPr/>
                    <a:lstStyle/>
                    <a:p>
                      <a:r>
                        <a:rPr lang="en-IN"/>
                        <a:t>Schedule Start Date</a:t>
                      </a:r>
                    </a:p>
                  </a:txBody>
                  <a:tcPr anchor="ctr"/>
                </a:tc>
                <a:tc hMerge="1">
                  <a:txBody>
                    <a:bodyPr/>
                    <a:lstStyle/>
                    <a:p>
                      <a:endParaRPr lang="en-IN"/>
                    </a:p>
                  </a:txBody>
                  <a:tcPr anchor="ctr"/>
                </a:tc>
                <a:tc>
                  <a:txBody>
                    <a:bodyPr/>
                    <a:lstStyle/>
                    <a:p>
                      <a:r>
                        <a:rPr lang="en-IN" dirty="0"/>
                        <a:t>23-03-2023 </a:t>
                      </a:r>
                    </a:p>
                  </a:txBody>
                  <a:tcPr anchor="ctr"/>
                </a:tc>
                <a:extLst>
                  <a:ext uri="{0D108BD9-81ED-4DB2-BD59-A6C34878D82A}">
                    <a16:rowId xmlns:a16="http://schemas.microsoft.com/office/drawing/2014/main" val="4260644149"/>
                  </a:ext>
                </a:extLst>
              </a:tr>
              <a:tr h="307678">
                <a:tc>
                  <a:txBody>
                    <a:bodyPr/>
                    <a:lstStyle/>
                    <a:p>
                      <a:pPr algn="ctr"/>
                      <a:r>
                        <a:rPr lang="en-IN"/>
                        <a:t>12</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Scheduled Completion Date (Duration)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22-03-2025 (24 Months)</a:t>
                      </a:r>
                    </a:p>
                  </a:txBody>
                  <a:tcPr anchor="ctr"/>
                </a:tc>
                <a:extLst>
                  <a:ext uri="{0D108BD9-81ED-4DB2-BD59-A6C34878D82A}">
                    <a16:rowId xmlns:a16="http://schemas.microsoft.com/office/drawing/2014/main" val="3670044062"/>
                  </a:ext>
                </a:extLst>
              </a:tr>
              <a:tr h="307678">
                <a:tc>
                  <a:txBody>
                    <a:bodyPr/>
                    <a:lstStyle/>
                    <a:p>
                      <a:pPr algn="ctr"/>
                      <a:r>
                        <a:rPr lang="en-IN"/>
                        <a:t>13</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Expected Date of Completion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22-03-2026</a:t>
                      </a:r>
                    </a:p>
                  </a:txBody>
                  <a:tcPr anchor="ctr"/>
                </a:tc>
                <a:extLst>
                  <a:ext uri="{0D108BD9-81ED-4DB2-BD59-A6C34878D82A}">
                    <a16:rowId xmlns:a16="http://schemas.microsoft.com/office/drawing/2014/main" val="2713532594"/>
                  </a:ext>
                </a:extLst>
              </a:tr>
              <a:tr h="487156">
                <a:tc>
                  <a:txBody>
                    <a:bodyPr/>
                    <a:lstStyle/>
                    <a:p>
                      <a:pPr algn="ctr"/>
                      <a:r>
                        <a:rPr lang="en-IN"/>
                        <a:t>14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Issues</a:t>
                      </a:r>
                    </a:p>
                  </a:txBody>
                  <a:tcPr anchor="ctr"/>
                </a:tc>
                <a:tc hMerge="1">
                  <a:txBody>
                    <a:bodyPr/>
                    <a:lstStyle/>
                    <a:p>
                      <a:endParaRPr lang="en-IN"/>
                    </a:p>
                  </a:txBody>
                  <a:tcPr/>
                </a:tc>
                <a:tc>
                  <a:txBody>
                    <a:bodyPr/>
                    <a:lstStyle/>
                    <a:p>
                      <a:pPr marL="0" algn="l" defTabSz="914400" rtl="0" eaLnBrk="1" latinLnBrk="0" hangingPunct="1"/>
                      <a:r>
                        <a:rPr lang="en-US" sz="1600" kern="1200" dirty="0">
                          <a:solidFill>
                            <a:schemeClr val="dk1"/>
                          </a:solidFill>
                          <a:latin typeface="+mn-lt"/>
                          <a:ea typeface="+mn-ea"/>
                          <a:cs typeface="+mn-cs"/>
                        </a:rPr>
                        <a:t>F</a:t>
                      </a:r>
                      <a:r>
                        <a:rPr lang="en-IN" sz="1600" kern="1200" dirty="0">
                          <a:solidFill>
                            <a:schemeClr val="dk1"/>
                          </a:solidFill>
                          <a:latin typeface="+mn-lt"/>
                          <a:ea typeface="+mn-ea"/>
                          <a:cs typeface="+mn-cs"/>
                        </a:rPr>
                        <a:t>orest-1, Railway-1, NHAI-1, MPRDC-1, PWD-1, MPRRDA-2, NVDA-2, GAIL-1</a:t>
                      </a:r>
                    </a:p>
                  </a:txBody>
                  <a:tcPr anchor="ctr"/>
                </a:tc>
                <a:extLst>
                  <a:ext uri="{0D108BD9-81ED-4DB2-BD59-A6C34878D82A}">
                    <a16:rowId xmlns:a16="http://schemas.microsoft.com/office/drawing/2014/main" val="1561751797"/>
                  </a:ext>
                </a:extLst>
              </a:tr>
            </a:tbl>
          </a:graphicData>
        </a:graphic>
      </p:graphicFrame>
      <p:sp>
        <p:nvSpPr>
          <p:cNvPr id="2" name="Rectangle: Rounded Corners 1">
            <a:hlinkClick r:id="rId2" action="ppaction://hlinksldjump"/>
            <a:extLst>
              <a:ext uri="{FF2B5EF4-FFF2-40B4-BE49-F238E27FC236}">
                <a16:creationId xmlns:a16="http://schemas.microsoft.com/office/drawing/2014/main" id="{AEBB7E71-869E-7D73-23FD-F983B71333CE}"/>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a:t>Back</a:t>
            </a:r>
            <a:endParaRPr lang="en-IN"/>
          </a:p>
        </p:txBody>
      </p:sp>
    </p:spTree>
    <p:extLst>
      <p:ext uri="{BB962C8B-B14F-4D97-AF65-F5344CB8AC3E}">
        <p14:creationId xmlns:p14="http://schemas.microsoft.com/office/powerpoint/2010/main" val="447428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42</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a:latin typeface="+mn-lt"/>
                <a:cs typeface="Kokila"/>
              </a:rPr>
              <a:t>Maan Dam MVS – Physical Progress </a:t>
            </a:r>
          </a:p>
        </p:txBody>
      </p:sp>
      <p:graphicFrame>
        <p:nvGraphicFramePr>
          <p:cNvPr id="2" name="Table 1">
            <a:extLst>
              <a:ext uri="{FF2B5EF4-FFF2-40B4-BE49-F238E27FC236}">
                <a16:creationId xmlns:a16="http://schemas.microsoft.com/office/drawing/2014/main" id="{99960E90-13FB-2A0C-0056-CA99E66375EC}"/>
              </a:ext>
            </a:extLst>
          </p:cNvPr>
          <p:cNvGraphicFramePr>
            <a:graphicFrameLocks noGrp="1"/>
          </p:cNvGraphicFramePr>
          <p:nvPr/>
        </p:nvGraphicFramePr>
        <p:xfrm>
          <a:off x="382463" y="783636"/>
          <a:ext cx="11407560" cy="5760720"/>
        </p:xfrm>
        <a:graphic>
          <a:graphicData uri="http://schemas.openxmlformats.org/drawingml/2006/table">
            <a:tbl>
              <a:tblPr firstRow="1" bandRow="1">
                <a:tableStyleId>{B301B821-A1FF-4177-AEE7-76D212191A09}</a:tableStyleId>
              </a:tblPr>
              <a:tblGrid>
                <a:gridCol w="726242">
                  <a:extLst>
                    <a:ext uri="{9D8B030D-6E8A-4147-A177-3AD203B41FA5}">
                      <a16:colId xmlns:a16="http://schemas.microsoft.com/office/drawing/2014/main" val="518898824"/>
                    </a:ext>
                  </a:extLst>
                </a:gridCol>
                <a:gridCol w="5290878">
                  <a:extLst>
                    <a:ext uri="{9D8B030D-6E8A-4147-A177-3AD203B41FA5}">
                      <a16:colId xmlns:a16="http://schemas.microsoft.com/office/drawing/2014/main" val="8508739"/>
                    </a:ext>
                  </a:extLst>
                </a:gridCol>
                <a:gridCol w="890905">
                  <a:extLst>
                    <a:ext uri="{9D8B030D-6E8A-4147-A177-3AD203B41FA5}">
                      <a16:colId xmlns:a16="http://schemas.microsoft.com/office/drawing/2014/main" val="876147902"/>
                    </a:ext>
                  </a:extLst>
                </a:gridCol>
                <a:gridCol w="1846072">
                  <a:extLst>
                    <a:ext uri="{9D8B030D-6E8A-4147-A177-3AD203B41FA5}">
                      <a16:colId xmlns:a16="http://schemas.microsoft.com/office/drawing/2014/main" val="3737845029"/>
                    </a:ext>
                  </a:extLst>
                </a:gridCol>
                <a:gridCol w="1780159">
                  <a:extLst>
                    <a:ext uri="{9D8B030D-6E8A-4147-A177-3AD203B41FA5}">
                      <a16:colId xmlns:a16="http://schemas.microsoft.com/office/drawing/2014/main" val="3220036433"/>
                    </a:ext>
                  </a:extLst>
                </a:gridCol>
                <a:gridCol w="873304">
                  <a:extLst>
                    <a:ext uri="{9D8B030D-6E8A-4147-A177-3AD203B41FA5}">
                      <a16:colId xmlns:a16="http://schemas.microsoft.com/office/drawing/2014/main" val="1597821084"/>
                    </a:ext>
                  </a:extLst>
                </a:gridCol>
              </a:tblGrid>
              <a:tr h="161416">
                <a:tc>
                  <a:txBody>
                    <a:bodyPr/>
                    <a:lstStyle/>
                    <a:p>
                      <a:pPr algn="ctr" fontAlgn="ctr"/>
                      <a:r>
                        <a:rPr lang="en-IN" sz="1500" b="1" u="none" strike="noStrike">
                          <a:solidFill>
                            <a:schemeClr val="bg1"/>
                          </a:solidFill>
                          <a:effectLst/>
                        </a:rPr>
                        <a:t>S. No.</a:t>
                      </a:r>
                      <a:endParaRPr lang="en-IN" sz="1500" b="1" i="0" u="none" strike="noStrike">
                        <a:solidFill>
                          <a:schemeClr val="bg1"/>
                        </a:solidFill>
                        <a:effectLst/>
                        <a:latin typeface="+mn-lt"/>
                      </a:endParaRPr>
                    </a:p>
                  </a:txBody>
                  <a:tcPr anchor="ctr"/>
                </a:tc>
                <a:tc>
                  <a:txBody>
                    <a:bodyPr/>
                    <a:lstStyle/>
                    <a:p>
                      <a:pPr algn="ctr" fontAlgn="ctr"/>
                      <a:r>
                        <a:rPr lang="en-IN" sz="1500" b="1" u="none" strike="noStrike">
                          <a:solidFill>
                            <a:schemeClr val="bg1"/>
                          </a:solidFill>
                          <a:effectLst/>
                        </a:rPr>
                        <a:t>Activities as per approved construction program</a:t>
                      </a:r>
                      <a:endParaRPr lang="en-IN" sz="1500" b="1" i="0" u="none" strike="noStrike">
                        <a:solidFill>
                          <a:schemeClr val="bg1"/>
                        </a:solidFill>
                        <a:effectLst/>
                        <a:latin typeface="+mn-lt"/>
                      </a:endParaRPr>
                    </a:p>
                  </a:txBody>
                  <a:tcPr anchor="ctr"/>
                </a:tc>
                <a:tc>
                  <a:txBody>
                    <a:bodyPr/>
                    <a:lstStyle/>
                    <a:p>
                      <a:pPr algn="ctr"/>
                      <a:r>
                        <a:rPr lang="en-IN" sz="1500" b="1" u="none" strike="noStrike">
                          <a:solidFill>
                            <a:schemeClr val="bg1"/>
                          </a:solidFill>
                          <a:effectLst/>
                        </a:rPr>
                        <a:t>Unit</a:t>
                      </a:r>
                      <a:endParaRPr lang="en-IN" sz="1500" b="1">
                        <a:solidFill>
                          <a:schemeClr val="bg1"/>
                        </a:solidFill>
                        <a:latin typeface="+mn-lt"/>
                      </a:endParaRPr>
                    </a:p>
                  </a:txBody>
                  <a:tcPr anchor="ctr"/>
                </a:tc>
                <a:tc>
                  <a:txBody>
                    <a:bodyPr/>
                    <a:lstStyle/>
                    <a:p>
                      <a:pPr algn="ctr" fontAlgn="ctr"/>
                      <a:r>
                        <a:rPr lang="en-IN" sz="1500" b="1" u="none" strike="noStrike">
                          <a:solidFill>
                            <a:schemeClr val="bg1"/>
                          </a:solidFill>
                          <a:effectLst/>
                        </a:rPr>
                        <a:t>Approved Quantity</a:t>
                      </a:r>
                      <a:endParaRPr lang="en-IN" sz="1500" b="1" i="0" u="none" strike="noStrike">
                        <a:solidFill>
                          <a:schemeClr val="bg1"/>
                        </a:solidFill>
                        <a:effectLst/>
                        <a:latin typeface="+mn-lt"/>
                      </a:endParaRPr>
                    </a:p>
                  </a:txBody>
                  <a:tcPr anchor="ctr"/>
                </a:tc>
                <a:tc>
                  <a:txBody>
                    <a:bodyPr/>
                    <a:lstStyle/>
                    <a:p>
                      <a:pPr algn="ctr" fontAlgn="ctr"/>
                      <a:r>
                        <a:rPr lang="en-IN" sz="1500" b="1" u="none" strike="noStrike">
                          <a:solidFill>
                            <a:schemeClr val="bg1"/>
                          </a:solidFill>
                          <a:effectLst/>
                        </a:rPr>
                        <a:t>Executed Quantity</a:t>
                      </a:r>
                      <a:endParaRPr lang="en-IN" sz="1500" b="1" i="0" u="none" strike="noStrike">
                        <a:solidFill>
                          <a:schemeClr val="bg1"/>
                        </a:solidFill>
                        <a:effectLst/>
                        <a:latin typeface="+mn-lt"/>
                      </a:endParaRPr>
                    </a:p>
                  </a:txBody>
                  <a:tcPr anchor="ctr"/>
                </a:tc>
                <a:tc>
                  <a:txBody>
                    <a:bodyPr/>
                    <a:lstStyle/>
                    <a:p>
                      <a:pPr algn="ctr" fontAlgn="ctr"/>
                      <a:r>
                        <a:rPr lang="en-IN" sz="1500" b="1" u="none" strike="noStrike">
                          <a:solidFill>
                            <a:schemeClr val="bg1"/>
                          </a:solidFill>
                          <a:effectLst/>
                        </a:rPr>
                        <a:t>% age</a:t>
                      </a:r>
                      <a:endParaRPr lang="en-IN" sz="1500" b="1" i="0" u="none" strike="noStrike">
                        <a:solidFill>
                          <a:schemeClr val="bg1"/>
                        </a:solidFill>
                        <a:effectLst/>
                        <a:latin typeface="+mn-lt"/>
                      </a:endParaRPr>
                    </a:p>
                  </a:txBody>
                  <a:tcPr anchor="ctr"/>
                </a:tc>
                <a:extLst>
                  <a:ext uri="{0D108BD9-81ED-4DB2-BD59-A6C34878D82A}">
                    <a16:rowId xmlns:a16="http://schemas.microsoft.com/office/drawing/2014/main" val="3397688578"/>
                  </a:ext>
                </a:extLst>
              </a:tr>
              <a:tr h="161416">
                <a:tc>
                  <a:txBody>
                    <a:bodyPr/>
                    <a:lstStyle/>
                    <a:p>
                      <a:pPr algn="ctr" fontAlgn="ctr"/>
                      <a:r>
                        <a:rPr lang="en-IN" sz="1500" b="0" u="none" strike="noStrike" dirty="0">
                          <a:solidFill>
                            <a:schemeClr val="tx1"/>
                          </a:solidFill>
                          <a:effectLst/>
                        </a:rPr>
                        <a:t>1</a:t>
                      </a:r>
                      <a:endParaRPr lang="en-IN" sz="1500" b="0" i="0" u="none" strike="noStrike" dirty="0">
                        <a:solidFill>
                          <a:schemeClr val="tx1"/>
                        </a:solidFill>
                        <a:effectLst/>
                        <a:latin typeface="Times New Roman" panose="02020603050405020304" pitchFamily="18" charset="0"/>
                      </a:endParaRPr>
                    </a:p>
                  </a:txBody>
                  <a:tcPr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500" b="0" u="none" strike="noStrike" kern="1200" dirty="0">
                          <a:solidFill>
                            <a:schemeClr val="tx1"/>
                          </a:solidFill>
                          <a:effectLst/>
                          <a:latin typeface="+mn-lt"/>
                          <a:ea typeface="+mn-ea"/>
                          <a:cs typeface="+mn-cs"/>
                        </a:rPr>
                        <a:t>Intake well(37.2 MLD) (Source - Maan Dam)</a:t>
                      </a:r>
                    </a:p>
                  </a:txBody>
                  <a:tcPr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1.00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74.00</a:t>
                      </a:r>
                    </a:p>
                  </a:txBody>
                  <a:tcPr marL="2955" marR="2955" marT="2955" marB="0" anchor="ctr"/>
                </a:tc>
                <a:extLst>
                  <a:ext uri="{0D108BD9-81ED-4DB2-BD59-A6C34878D82A}">
                    <a16:rowId xmlns:a16="http://schemas.microsoft.com/office/drawing/2014/main" val="590228236"/>
                  </a:ext>
                </a:extLst>
              </a:tr>
              <a:tr h="161416">
                <a:tc>
                  <a:txBody>
                    <a:bodyPr/>
                    <a:lstStyle/>
                    <a:p>
                      <a:pPr algn="ctr" fontAlgn="ctr"/>
                      <a:r>
                        <a:rPr lang="en-IN" sz="1500" b="0" u="none" strike="noStrike" dirty="0">
                          <a:solidFill>
                            <a:schemeClr val="tx1"/>
                          </a:solidFill>
                          <a:effectLst/>
                        </a:rPr>
                        <a:t>2</a:t>
                      </a:r>
                      <a:endParaRPr lang="en-IN" sz="1500" b="0" i="0" u="none" strike="noStrike" dirty="0">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Raw Water Pumping Main  </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KM</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3.27</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3.10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79.47</a:t>
                      </a:r>
                    </a:p>
                  </a:txBody>
                  <a:tcPr marL="2955" marR="2955" marT="2955" marB="0" anchor="ctr"/>
                </a:tc>
                <a:extLst>
                  <a:ext uri="{0D108BD9-81ED-4DB2-BD59-A6C34878D82A}">
                    <a16:rowId xmlns:a16="http://schemas.microsoft.com/office/drawing/2014/main" val="1730293485"/>
                  </a:ext>
                </a:extLst>
              </a:tr>
              <a:tr h="161416">
                <a:tc>
                  <a:txBody>
                    <a:bodyPr/>
                    <a:lstStyle/>
                    <a:p>
                      <a:pPr algn="ctr" fontAlgn="ctr"/>
                      <a:r>
                        <a:rPr lang="en-IN" sz="1500" b="0" u="none" strike="noStrike">
                          <a:solidFill>
                            <a:schemeClr val="tx1"/>
                          </a:solidFill>
                          <a:effectLst/>
                        </a:rPr>
                        <a:t>3</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US" sz="1500" b="0" u="none" strike="noStrike" kern="1200" dirty="0">
                          <a:solidFill>
                            <a:schemeClr val="tx1"/>
                          </a:solidFill>
                          <a:effectLst/>
                          <a:latin typeface="+mn-lt"/>
                          <a:ea typeface="+mn-ea"/>
                          <a:cs typeface="+mn-cs"/>
                        </a:rPr>
                        <a:t> Water Treatment Plant 27.42 MLD</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1.00</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51.55</a:t>
                      </a:r>
                    </a:p>
                  </a:txBody>
                  <a:tcPr marL="2955" marR="2955" marT="2955" marB="0" anchor="ctr"/>
                </a:tc>
                <a:extLst>
                  <a:ext uri="{0D108BD9-81ED-4DB2-BD59-A6C34878D82A}">
                    <a16:rowId xmlns:a16="http://schemas.microsoft.com/office/drawing/2014/main" val="2862076559"/>
                  </a:ext>
                </a:extLst>
              </a:tr>
              <a:tr h="161416">
                <a:tc>
                  <a:txBody>
                    <a:bodyPr/>
                    <a:lstStyle/>
                    <a:p>
                      <a:pPr algn="ctr" fontAlgn="ctr"/>
                      <a:r>
                        <a:rPr lang="en-IN" sz="1500" b="0" u="none" strike="noStrike">
                          <a:solidFill>
                            <a:schemeClr val="tx1"/>
                          </a:solidFill>
                          <a:effectLst/>
                        </a:rPr>
                        <a:t>4</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Clear Water Pumping Main </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KM</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58.70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21.23</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58.22</a:t>
                      </a:r>
                    </a:p>
                  </a:txBody>
                  <a:tcPr marL="2955" marR="2955" marT="2955" marB="0" anchor="ctr"/>
                </a:tc>
                <a:extLst>
                  <a:ext uri="{0D108BD9-81ED-4DB2-BD59-A6C34878D82A}">
                    <a16:rowId xmlns:a16="http://schemas.microsoft.com/office/drawing/2014/main" val="92075441"/>
                  </a:ext>
                </a:extLst>
              </a:tr>
              <a:tr h="161416">
                <a:tc>
                  <a:txBody>
                    <a:bodyPr/>
                    <a:lstStyle/>
                    <a:p>
                      <a:pPr algn="ctr" fontAlgn="ctr"/>
                      <a:r>
                        <a:rPr lang="en-IN" sz="1500" b="0" u="none" strike="noStrike">
                          <a:solidFill>
                            <a:schemeClr val="tx1"/>
                          </a:solidFill>
                          <a:effectLst/>
                        </a:rPr>
                        <a:t>5</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Clear Water Gravity Main</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KM</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420.63</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206.16</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74.92</a:t>
                      </a:r>
                    </a:p>
                  </a:txBody>
                  <a:tcPr marL="2955" marR="2955" marT="2955" marB="0" anchor="ctr"/>
                </a:tc>
                <a:extLst>
                  <a:ext uri="{0D108BD9-81ED-4DB2-BD59-A6C34878D82A}">
                    <a16:rowId xmlns:a16="http://schemas.microsoft.com/office/drawing/2014/main" val="3591875738"/>
                  </a:ext>
                </a:extLst>
              </a:tr>
              <a:tr h="161416">
                <a:tc>
                  <a:txBody>
                    <a:bodyPr/>
                    <a:lstStyle/>
                    <a:p>
                      <a:pPr algn="ctr" fontAlgn="ctr"/>
                      <a:r>
                        <a:rPr lang="en-IN" sz="1500" b="0" u="none" strike="noStrike">
                          <a:solidFill>
                            <a:schemeClr val="tx1"/>
                          </a:solidFill>
                          <a:effectLst/>
                        </a:rPr>
                        <a:t>6</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a:t>
                      </a:r>
                      <a:r>
                        <a:rPr lang="en-IN" sz="1500" b="0" u="none" strike="noStrike" kern="1200" dirty="0" err="1">
                          <a:solidFill>
                            <a:schemeClr val="tx1"/>
                          </a:solidFill>
                          <a:effectLst/>
                          <a:latin typeface="+mn-lt"/>
                          <a:ea typeface="+mn-ea"/>
                          <a:cs typeface="+mn-cs"/>
                        </a:rPr>
                        <a:t>Oht</a:t>
                      </a:r>
                      <a:r>
                        <a:rPr lang="en-IN" sz="1500" b="0" u="none" strike="noStrike" kern="1200" dirty="0">
                          <a:solidFill>
                            <a:schemeClr val="tx1"/>
                          </a:solidFill>
                          <a:effectLst/>
                          <a:latin typeface="+mn-lt"/>
                          <a:ea typeface="+mn-ea"/>
                          <a:cs typeface="+mn-cs"/>
                        </a:rPr>
                        <a:t> + </a:t>
                      </a:r>
                      <a:r>
                        <a:rPr lang="en-IN" sz="1500" b="0" u="none" strike="noStrike" kern="1200" dirty="0" err="1">
                          <a:solidFill>
                            <a:schemeClr val="tx1"/>
                          </a:solidFill>
                          <a:effectLst/>
                          <a:latin typeface="+mn-lt"/>
                          <a:ea typeface="+mn-ea"/>
                          <a:cs typeface="+mn-cs"/>
                        </a:rPr>
                        <a:t>Gsr</a:t>
                      </a:r>
                      <a:r>
                        <a:rPr lang="en-IN" sz="1500" b="0" u="none" strike="noStrike" kern="1200" dirty="0">
                          <a:solidFill>
                            <a:schemeClr val="tx1"/>
                          </a:solidFill>
                          <a:effectLst/>
                          <a:latin typeface="+mn-lt"/>
                          <a:ea typeface="+mn-ea"/>
                          <a:cs typeface="+mn-cs"/>
                        </a:rPr>
                        <a:t>  </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57.00</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10.00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11.75</a:t>
                      </a:r>
                    </a:p>
                  </a:txBody>
                  <a:tcPr marL="2955" marR="2955" marT="2955" marB="0" anchor="ctr"/>
                </a:tc>
                <a:extLst>
                  <a:ext uri="{0D108BD9-81ED-4DB2-BD59-A6C34878D82A}">
                    <a16:rowId xmlns:a16="http://schemas.microsoft.com/office/drawing/2014/main" val="1802967841"/>
                  </a:ext>
                </a:extLst>
              </a:tr>
              <a:tr h="161416">
                <a:tc>
                  <a:txBody>
                    <a:bodyPr/>
                    <a:lstStyle/>
                    <a:p>
                      <a:pPr algn="ctr" fontAlgn="ctr"/>
                      <a:r>
                        <a:rPr lang="en-IN" sz="1500" b="0" u="none" strike="noStrike" dirty="0">
                          <a:solidFill>
                            <a:schemeClr val="tx1"/>
                          </a:solidFill>
                          <a:effectLst/>
                        </a:rPr>
                        <a:t>7</a:t>
                      </a:r>
                      <a:endParaRPr lang="en-IN" sz="1500" b="0" i="0" u="none" strike="noStrike" dirty="0">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US" sz="1500" b="0" u="none" strike="noStrike" kern="1200" dirty="0">
                          <a:solidFill>
                            <a:schemeClr val="tx1"/>
                          </a:solidFill>
                          <a:effectLst/>
                          <a:latin typeface="+mn-lt"/>
                          <a:ea typeface="+mn-ea"/>
                          <a:cs typeface="+mn-cs"/>
                        </a:rPr>
                        <a:t> Clear Water Sump Cum Pump House  </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1.00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5.00</a:t>
                      </a:r>
                    </a:p>
                  </a:txBody>
                  <a:tcPr marL="2955" marR="2955" marT="2955" marB="0" anchor="ctr"/>
                </a:tc>
                <a:extLst>
                  <a:ext uri="{0D108BD9-81ED-4DB2-BD59-A6C34878D82A}">
                    <a16:rowId xmlns:a16="http://schemas.microsoft.com/office/drawing/2014/main" val="1080012058"/>
                  </a:ext>
                </a:extLst>
              </a:tr>
              <a:tr h="161416">
                <a:tc>
                  <a:txBody>
                    <a:bodyPr/>
                    <a:lstStyle/>
                    <a:p>
                      <a:pPr algn="ctr" fontAlgn="ctr"/>
                      <a:r>
                        <a:rPr lang="en-IN" sz="1500" b="0" u="none" strike="noStrike">
                          <a:solidFill>
                            <a:schemeClr val="tx1"/>
                          </a:solidFill>
                          <a:effectLst/>
                        </a:rPr>
                        <a:t>8</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Master Balancing Reservoir </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2.00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15.00</a:t>
                      </a:r>
                    </a:p>
                  </a:txBody>
                  <a:tcPr marL="2955" marR="2955" marT="2955" marB="0" anchor="ctr"/>
                </a:tc>
                <a:extLst>
                  <a:ext uri="{0D108BD9-81ED-4DB2-BD59-A6C34878D82A}">
                    <a16:rowId xmlns:a16="http://schemas.microsoft.com/office/drawing/2014/main" val="8688975"/>
                  </a:ext>
                </a:extLst>
              </a:tr>
              <a:tr h="161416">
                <a:tc>
                  <a:txBody>
                    <a:bodyPr/>
                    <a:lstStyle/>
                    <a:p>
                      <a:pPr algn="ctr" fontAlgn="ctr"/>
                      <a:r>
                        <a:rPr lang="en-IN" sz="1500" b="0" u="none" strike="noStrike">
                          <a:solidFill>
                            <a:schemeClr val="tx1"/>
                          </a:solidFill>
                          <a:effectLst/>
                        </a:rPr>
                        <a:t>9</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Distribution Network  </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KM</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465.77</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224.31</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64.62</a:t>
                      </a:r>
                    </a:p>
                  </a:txBody>
                  <a:tcPr marL="2955" marR="2955" marT="2955" marB="0" anchor="ctr"/>
                </a:tc>
                <a:extLst>
                  <a:ext uri="{0D108BD9-81ED-4DB2-BD59-A6C34878D82A}">
                    <a16:rowId xmlns:a16="http://schemas.microsoft.com/office/drawing/2014/main" val="119173765"/>
                  </a:ext>
                </a:extLst>
              </a:tr>
              <a:tr h="161416">
                <a:tc>
                  <a:txBody>
                    <a:bodyPr/>
                    <a:lstStyle/>
                    <a:p>
                      <a:pPr algn="ctr" fontAlgn="ctr"/>
                      <a:r>
                        <a:rPr lang="en-IN" sz="1500" b="0" u="none" strike="noStrike">
                          <a:solidFill>
                            <a:schemeClr val="tx1"/>
                          </a:solidFill>
                          <a:effectLst/>
                        </a:rPr>
                        <a:t>10</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Raw Water Pumping </a:t>
                      </a:r>
                      <a:r>
                        <a:rPr lang="en-IN" sz="1500" b="0" u="none" strike="noStrike" kern="1200" dirty="0" err="1">
                          <a:solidFill>
                            <a:schemeClr val="tx1"/>
                          </a:solidFill>
                          <a:effectLst/>
                          <a:latin typeface="+mn-lt"/>
                          <a:ea typeface="+mn-ea"/>
                          <a:cs typeface="+mn-cs"/>
                        </a:rPr>
                        <a:t>Machinary</a:t>
                      </a:r>
                      <a:r>
                        <a:rPr lang="en-IN" sz="1500" b="0" u="none" strike="noStrike" kern="1200" dirty="0">
                          <a:solidFill>
                            <a:schemeClr val="tx1"/>
                          </a:solidFill>
                          <a:effectLst/>
                          <a:latin typeface="+mn-lt"/>
                          <a:ea typeface="+mn-ea"/>
                          <a:cs typeface="+mn-cs"/>
                        </a:rPr>
                        <a:t>  </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4.00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4.00</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65.00</a:t>
                      </a:r>
                    </a:p>
                  </a:txBody>
                  <a:tcPr marL="2955" marR="2955" marT="2955" marB="0" anchor="ctr"/>
                </a:tc>
                <a:extLst>
                  <a:ext uri="{0D108BD9-81ED-4DB2-BD59-A6C34878D82A}">
                    <a16:rowId xmlns:a16="http://schemas.microsoft.com/office/drawing/2014/main" val="2437789674"/>
                  </a:ext>
                </a:extLst>
              </a:tr>
              <a:tr h="161416">
                <a:tc>
                  <a:txBody>
                    <a:bodyPr/>
                    <a:lstStyle/>
                    <a:p>
                      <a:pPr algn="ctr" fontAlgn="ctr"/>
                      <a:r>
                        <a:rPr lang="en-IN" sz="1500" b="0" u="none" strike="noStrike">
                          <a:solidFill>
                            <a:schemeClr val="tx1"/>
                          </a:solidFill>
                          <a:effectLst/>
                        </a:rPr>
                        <a:t>11</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Clear Water Pumping </a:t>
                      </a:r>
                      <a:r>
                        <a:rPr lang="en-IN" sz="1500" b="0" u="none" strike="noStrike" kern="1200" dirty="0" err="1">
                          <a:solidFill>
                            <a:schemeClr val="tx1"/>
                          </a:solidFill>
                          <a:effectLst/>
                          <a:latin typeface="+mn-lt"/>
                          <a:ea typeface="+mn-ea"/>
                          <a:cs typeface="+mn-cs"/>
                        </a:rPr>
                        <a:t>Machinary</a:t>
                      </a:r>
                      <a:r>
                        <a:rPr lang="en-IN" sz="1500" b="0" u="none" strike="noStrike" kern="1200" dirty="0">
                          <a:solidFill>
                            <a:schemeClr val="tx1"/>
                          </a:solidFill>
                          <a:effectLst/>
                          <a:latin typeface="+mn-lt"/>
                          <a:ea typeface="+mn-ea"/>
                          <a:cs typeface="+mn-cs"/>
                        </a:rPr>
                        <a:t>  </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20.00</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8.00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29.00</a:t>
                      </a:r>
                    </a:p>
                  </a:txBody>
                  <a:tcPr marL="2955" marR="2955" marT="2955" marB="0" anchor="ctr"/>
                </a:tc>
                <a:extLst>
                  <a:ext uri="{0D108BD9-81ED-4DB2-BD59-A6C34878D82A}">
                    <a16:rowId xmlns:a16="http://schemas.microsoft.com/office/drawing/2014/main" val="1488558967"/>
                  </a:ext>
                </a:extLst>
              </a:tr>
              <a:tr h="161416">
                <a:tc>
                  <a:txBody>
                    <a:bodyPr/>
                    <a:lstStyle/>
                    <a:p>
                      <a:pPr algn="ctr" fontAlgn="ctr"/>
                      <a:r>
                        <a:rPr lang="en-IN" sz="1500" b="0" u="none" strike="noStrike">
                          <a:solidFill>
                            <a:schemeClr val="tx1"/>
                          </a:solidFill>
                          <a:effectLst/>
                        </a:rPr>
                        <a:t>12</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Power Line &amp; Substation  </a:t>
                      </a:r>
                    </a:p>
                  </a:txBody>
                  <a:tcPr marL="2955" marR="2955" marT="2955" marB="0" anchor="ctr"/>
                </a:tc>
                <a:tc>
                  <a:txBody>
                    <a:bodyPr/>
                    <a:lstStyle/>
                    <a:p>
                      <a:pPr marL="0" algn="ctr" defTabSz="914400" rtl="0" eaLnBrk="1" fontAlgn="ctr" latinLnBrk="0" hangingPunct="1"/>
                      <a:r>
                        <a:rPr lang="en-IN" sz="1500" b="0" u="none" strike="noStrike" kern="1200">
                          <a:solidFill>
                            <a:schemeClr val="tx1"/>
                          </a:solidFill>
                          <a:effectLst/>
                          <a:latin typeface="+mn-lt"/>
                          <a:ea typeface="+mn-ea"/>
                          <a:cs typeface="+mn-cs"/>
                        </a:rPr>
                        <a:t>KM</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53.00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2.50</a:t>
                      </a:r>
                    </a:p>
                  </a:txBody>
                  <a:tcPr marL="2955" marR="2955" marT="2955" marB="0" anchor="ctr"/>
                </a:tc>
                <a:extLst>
                  <a:ext uri="{0D108BD9-81ED-4DB2-BD59-A6C34878D82A}">
                    <a16:rowId xmlns:a16="http://schemas.microsoft.com/office/drawing/2014/main" val="890018152"/>
                  </a:ext>
                </a:extLst>
              </a:tr>
              <a:tr h="161416">
                <a:tc>
                  <a:txBody>
                    <a:bodyPr/>
                    <a:lstStyle/>
                    <a:p>
                      <a:pPr algn="ctr" fontAlgn="ctr"/>
                      <a:r>
                        <a:rPr lang="en-IN" sz="1500" b="0" u="none" strike="noStrike">
                          <a:solidFill>
                            <a:schemeClr val="tx1"/>
                          </a:solidFill>
                          <a:effectLst/>
                        </a:rPr>
                        <a:t>13</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Scada System  </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1.00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5.00</a:t>
                      </a:r>
                    </a:p>
                  </a:txBody>
                  <a:tcPr marL="2955" marR="2955" marT="2955" marB="0" anchor="ctr"/>
                </a:tc>
                <a:extLst>
                  <a:ext uri="{0D108BD9-81ED-4DB2-BD59-A6C34878D82A}">
                    <a16:rowId xmlns:a16="http://schemas.microsoft.com/office/drawing/2014/main" val="70465441"/>
                  </a:ext>
                </a:extLst>
              </a:tr>
              <a:tr h="161416">
                <a:tc>
                  <a:txBody>
                    <a:bodyPr/>
                    <a:lstStyle/>
                    <a:p>
                      <a:pPr algn="ctr" fontAlgn="ctr"/>
                      <a:r>
                        <a:rPr lang="en-IN" sz="1500" b="0" u="none" strike="noStrike">
                          <a:solidFill>
                            <a:schemeClr val="tx1"/>
                          </a:solidFill>
                          <a:effectLst/>
                        </a:rPr>
                        <a:t>14</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House Service Connection</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38184.00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a:t>
                      </a:r>
                    </a:p>
                  </a:txBody>
                  <a:tcPr marL="2955" marR="2955" marT="2955" marB="0" anchor="ctr"/>
                </a:tc>
                <a:extLst>
                  <a:ext uri="{0D108BD9-81ED-4DB2-BD59-A6C34878D82A}">
                    <a16:rowId xmlns:a16="http://schemas.microsoft.com/office/drawing/2014/main" val="2044018170"/>
                  </a:ext>
                </a:extLst>
              </a:tr>
              <a:tr h="161416">
                <a:tc>
                  <a:txBody>
                    <a:bodyPr/>
                    <a:lstStyle/>
                    <a:p>
                      <a:pPr algn="ctr" fontAlgn="ctr"/>
                      <a:r>
                        <a:rPr lang="en-IN" sz="1500" b="0" u="none" strike="noStrike">
                          <a:solidFill>
                            <a:schemeClr val="tx1"/>
                          </a:solidFill>
                          <a:effectLst/>
                        </a:rPr>
                        <a:t>15</a:t>
                      </a:r>
                      <a:endParaRPr lang="en-IN" sz="1500" b="0" i="0" u="none" strike="noStrike">
                        <a:solidFill>
                          <a:schemeClr val="tx1"/>
                        </a:solidFill>
                        <a:effectLst/>
                        <a:latin typeface="Times New Roman" panose="02020603050405020304" pitchFamily="18" charset="0"/>
                      </a:endParaRP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Staff Quarters  </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Nos</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13.00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3.00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13.08</a:t>
                      </a:r>
                    </a:p>
                  </a:txBody>
                  <a:tcPr marL="2955" marR="2955" marT="2955" marB="0" anchor="ctr"/>
                </a:tc>
                <a:extLst>
                  <a:ext uri="{0D108BD9-81ED-4DB2-BD59-A6C34878D82A}">
                    <a16:rowId xmlns:a16="http://schemas.microsoft.com/office/drawing/2014/main" val="3810423977"/>
                  </a:ext>
                </a:extLst>
              </a:tr>
              <a:tr h="161416">
                <a:tc>
                  <a:txBody>
                    <a:bodyPr/>
                    <a:lstStyle/>
                    <a:p>
                      <a:pPr algn="ctr" fontAlgn="ctr"/>
                      <a:r>
                        <a:rPr lang="en-IN" sz="1500" b="0" i="0" u="none" strike="noStrike" dirty="0">
                          <a:solidFill>
                            <a:schemeClr val="tx1"/>
                          </a:solidFill>
                          <a:effectLst/>
                          <a:latin typeface="Times New Roman" panose="02020603050405020304" pitchFamily="18" charset="0"/>
                        </a:rPr>
                        <a:t>16</a:t>
                      </a:r>
                    </a:p>
                  </a:txBody>
                  <a:tcPr anchor="ctr"/>
                </a:tc>
                <a:tc>
                  <a:txBody>
                    <a:bodyPr/>
                    <a:lstStyle/>
                    <a:p>
                      <a:pPr marL="0" algn="l" defTabSz="914400" rtl="0" eaLnBrk="1" fontAlgn="ctr" latinLnBrk="0" hangingPunct="1"/>
                      <a:r>
                        <a:rPr lang="en-IN" sz="1500" b="0" u="none" strike="noStrike" kern="1200" dirty="0">
                          <a:solidFill>
                            <a:schemeClr val="tx1"/>
                          </a:solidFill>
                          <a:effectLst/>
                          <a:latin typeface="+mn-lt"/>
                          <a:ea typeface="+mn-ea"/>
                          <a:cs typeface="+mn-cs"/>
                        </a:rPr>
                        <a:t> Road Restoration  </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KM</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1.00</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a:t>
                      </a:r>
                    </a:p>
                  </a:txBody>
                  <a:tcPr marL="2955" marR="2955" marT="2955" marB="0" anchor="ctr"/>
                </a:tc>
                <a:tc>
                  <a:txBody>
                    <a:bodyPr/>
                    <a:lstStyle/>
                    <a:p>
                      <a:pPr marL="0" algn="ctr" defTabSz="914400" rtl="0" eaLnBrk="1" fontAlgn="ctr" latinLnBrk="0" hangingPunct="1"/>
                      <a:r>
                        <a:rPr lang="en-IN" sz="1500" b="0" u="none" strike="noStrike" kern="1200" dirty="0">
                          <a:solidFill>
                            <a:schemeClr val="tx1"/>
                          </a:solidFill>
                          <a:effectLst/>
                          <a:latin typeface="+mn-lt"/>
                          <a:ea typeface="+mn-ea"/>
                          <a:cs typeface="+mn-cs"/>
                        </a:rPr>
                        <a:t>-</a:t>
                      </a:r>
                    </a:p>
                  </a:txBody>
                  <a:tcPr marL="2955" marR="2955" marT="2955" marB="0" anchor="ctr"/>
                </a:tc>
                <a:extLst>
                  <a:ext uri="{0D108BD9-81ED-4DB2-BD59-A6C34878D82A}">
                    <a16:rowId xmlns:a16="http://schemas.microsoft.com/office/drawing/2014/main" val="794753227"/>
                  </a:ext>
                </a:extLst>
              </a:tr>
              <a:tr h="161416">
                <a:tc>
                  <a:txBody>
                    <a:bodyPr/>
                    <a:lstStyle/>
                    <a:p>
                      <a:pPr algn="ctr" fontAlgn="ctr"/>
                      <a:endParaRPr lang="en-IN" sz="1500" b="0" i="0" u="none" strike="noStrike" dirty="0">
                        <a:solidFill>
                          <a:schemeClr val="tx1"/>
                        </a:solidFill>
                        <a:effectLst/>
                        <a:latin typeface="Times New Roman" panose="02020603050405020304" pitchFamily="18" charset="0"/>
                      </a:endParaRPr>
                    </a:p>
                  </a:txBody>
                  <a:tcPr anchor="ctr"/>
                </a:tc>
                <a:tc>
                  <a:txBody>
                    <a:bodyPr/>
                    <a:lstStyle/>
                    <a:p>
                      <a:pPr marL="0" algn="ctr" defTabSz="914400" rtl="0" eaLnBrk="1" fontAlgn="ctr" latinLnBrk="0" hangingPunct="1"/>
                      <a:r>
                        <a:rPr lang="en-IN" sz="1500" b="1" u="none" strike="noStrike" kern="1200" dirty="0">
                          <a:solidFill>
                            <a:schemeClr val="tx1"/>
                          </a:solidFill>
                          <a:effectLst/>
                          <a:latin typeface="+mn-lt"/>
                          <a:ea typeface="+mn-ea"/>
                          <a:cs typeface="+mn-cs"/>
                        </a:rPr>
                        <a:t>Overall Physical Progress</a:t>
                      </a:r>
                    </a:p>
                  </a:txBody>
                  <a:tcPr marL="2955" marR="2955" marT="2955" marB="0" anchor="ctr"/>
                </a:tc>
                <a:tc>
                  <a:txBody>
                    <a:bodyPr/>
                    <a:lstStyle/>
                    <a:p>
                      <a:pPr algn="ctr" fontAlgn="ctr"/>
                      <a:endParaRPr lang="en-IN" sz="1500" b="0" i="0" u="none" strike="noStrike" dirty="0">
                        <a:solidFill>
                          <a:srgbClr val="000000"/>
                        </a:solidFill>
                        <a:effectLst/>
                        <a:latin typeface="Times New Roman" panose="02020603050405020304" pitchFamily="18" charset="0"/>
                      </a:endParaRPr>
                    </a:p>
                  </a:txBody>
                  <a:tcPr marL="2955" marR="2955" marT="2955" marB="0" anchor="ctr"/>
                </a:tc>
                <a:tc>
                  <a:txBody>
                    <a:bodyPr/>
                    <a:lstStyle/>
                    <a:p>
                      <a:pPr algn="ctr" fontAlgn="ctr"/>
                      <a:endParaRPr lang="en-IN" sz="1500" b="0" i="0" u="none" strike="noStrike" dirty="0">
                        <a:solidFill>
                          <a:srgbClr val="000000"/>
                        </a:solidFill>
                        <a:effectLst/>
                        <a:latin typeface="Times New Roman" panose="02020603050405020304" pitchFamily="18" charset="0"/>
                      </a:endParaRPr>
                    </a:p>
                  </a:txBody>
                  <a:tcPr marL="2955" marR="2955" marT="2955" marB="0" anchor="ctr"/>
                </a:tc>
                <a:tc>
                  <a:txBody>
                    <a:bodyPr/>
                    <a:lstStyle/>
                    <a:p>
                      <a:pPr algn="ctr" fontAlgn="ctr"/>
                      <a:endParaRPr lang="en-IN" sz="1500" b="0" i="0" u="none" strike="noStrike" dirty="0">
                        <a:solidFill>
                          <a:srgbClr val="000000"/>
                        </a:solidFill>
                        <a:effectLst/>
                        <a:latin typeface="Times New Roman" panose="02020603050405020304" pitchFamily="18" charset="0"/>
                      </a:endParaRPr>
                    </a:p>
                  </a:txBody>
                  <a:tcPr marL="2955" marR="2955" marT="2955" marB="0" anchor="ctr"/>
                </a:tc>
                <a:tc>
                  <a:txBody>
                    <a:bodyPr/>
                    <a:lstStyle/>
                    <a:p>
                      <a:pPr marL="0" algn="ctr" defTabSz="914400" rtl="0" eaLnBrk="1" fontAlgn="ctr" latinLnBrk="0" hangingPunct="1"/>
                      <a:r>
                        <a:rPr lang="en-IN" sz="1500" b="1" u="none" strike="noStrike" kern="1200" dirty="0">
                          <a:solidFill>
                            <a:schemeClr val="tx1"/>
                          </a:solidFill>
                          <a:effectLst/>
                          <a:latin typeface="+mn-lt"/>
                          <a:ea typeface="+mn-ea"/>
                          <a:cs typeface="+mn-cs"/>
                        </a:rPr>
                        <a:t>58.37</a:t>
                      </a:r>
                    </a:p>
                  </a:txBody>
                  <a:tcPr marL="2955" marR="2955" marT="2955" marB="0" anchor="ctr"/>
                </a:tc>
                <a:extLst>
                  <a:ext uri="{0D108BD9-81ED-4DB2-BD59-A6C34878D82A}">
                    <a16:rowId xmlns:a16="http://schemas.microsoft.com/office/drawing/2014/main" val="256586937"/>
                  </a:ext>
                </a:extLst>
              </a:tr>
            </a:tbl>
          </a:graphicData>
        </a:graphic>
      </p:graphicFrame>
      <p:sp>
        <p:nvSpPr>
          <p:cNvPr id="4" name="Rectangle: Rounded Corners 3">
            <a:hlinkClick r:id="rId2" action="ppaction://hlinksldjump"/>
            <a:extLst>
              <a:ext uri="{FF2B5EF4-FFF2-40B4-BE49-F238E27FC236}">
                <a16:creationId xmlns:a16="http://schemas.microsoft.com/office/drawing/2014/main" id="{576441DB-CEDB-FB10-2916-8C0AD604218C}"/>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39637170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43</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Lower Narmada MVS : Basic Details </a:t>
            </a:r>
          </a:p>
        </p:txBody>
      </p:sp>
      <p:graphicFrame>
        <p:nvGraphicFramePr>
          <p:cNvPr id="10" name="Table 9">
            <a:extLst>
              <a:ext uri="{FF2B5EF4-FFF2-40B4-BE49-F238E27FC236}">
                <a16:creationId xmlns:a16="http://schemas.microsoft.com/office/drawing/2014/main" id="{4FA29FD1-5F0A-2E72-CF6F-BBDE96DE27D5}"/>
              </a:ext>
            </a:extLst>
          </p:cNvPr>
          <p:cNvGraphicFramePr>
            <a:graphicFrameLocks noGrp="1"/>
          </p:cNvGraphicFramePr>
          <p:nvPr/>
        </p:nvGraphicFramePr>
        <p:xfrm>
          <a:off x="277402" y="778216"/>
          <a:ext cx="11545143" cy="5852160"/>
        </p:xfrm>
        <a:graphic>
          <a:graphicData uri="http://schemas.openxmlformats.org/drawingml/2006/table">
            <a:tbl>
              <a:tblPr firstRow="1" bandRow="1">
                <a:tableStyleId>{5C22544A-7EE6-4342-B048-85BDC9FD1C3A}</a:tableStyleId>
              </a:tblPr>
              <a:tblGrid>
                <a:gridCol w="867907">
                  <a:extLst>
                    <a:ext uri="{9D8B030D-6E8A-4147-A177-3AD203B41FA5}">
                      <a16:colId xmlns:a16="http://schemas.microsoft.com/office/drawing/2014/main" val="1924967643"/>
                    </a:ext>
                  </a:extLst>
                </a:gridCol>
                <a:gridCol w="3518927">
                  <a:extLst>
                    <a:ext uri="{9D8B030D-6E8A-4147-A177-3AD203B41FA5}">
                      <a16:colId xmlns:a16="http://schemas.microsoft.com/office/drawing/2014/main" val="126869000"/>
                    </a:ext>
                  </a:extLst>
                </a:gridCol>
                <a:gridCol w="1056080">
                  <a:extLst>
                    <a:ext uri="{9D8B030D-6E8A-4147-A177-3AD203B41FA5}">
                      <a16:colId xmlns:a16="http://schemas.microsoft.com/office/drawing/2014/main" val="513399077"/>
                    </a:ext>
                  </a:extLst>
                </a:gridCol>
                <a:gridCol w="6102229">
                  <a:extLst>
                    <a:ext uri="{9D8B030D-6E8A-4147-A177-3AD203B41FA5}">
                      <a16:colId xmlns:a16="http://schemas.microsoft.com/office/drawing/2014/main" val="43233541"/>
                    </a:ext>
                  </a:extLst>
                </a:gridCol>
              </a:tblGrid>
              <a:tr h="324000">
                <a:tc>
                  <a:txBody>
                    <a:bodyPr/>
                    <a:lstStyle/>
                    <a:p>
                      <a:pPr algn="ctr"/>
                      <a:r>
                        <a:rPr lang="en-IN"/>
                        <a:t>S. No.</a:t>
                      </a:r>
                    </a:p>
                  </a:txBody>
                  <a:tcPr/>
                </a:tc>
                <a:tc gridSpan="2">
                  <a:txBody>
                    <a:bodyPr/>
                    <a:lstStyle/>
                    <a:p>
                      <a:pPr algn="ctr"/>
                      <a:r>
                        <a:rPr lang="en-IN"/>
                        <a:t>Particulars</a:t>
                      </a:r>
                    </a:p>
                  </a:txBody>
                  <a:tcPr/>
                </a:tc>
                <a:tc hMerge="1">
                  <a:txBody>
                    <a:bodyPr/>
                    <a:lstStyle/>
                    <a:p>
                      <a:endParaRPr lang="en-IN"/>
                    </a:p>
                  </a:txBody>
                  <a:tcPr/>
                </a:tc>
                <a:tc>
                  <a:txBody>
                    <a:bodyPr/>
                    <a:lstStyle/>
                    <a:p>
                      <a:pPr algn="ctr"/>
                      <a:r>
                        <a:rPr lang="en-IN"/>
                        <a:t>Details</a:t>
                      </a:r>
                    </a:p>
                  </a:txBody>
                  <a:tcPr/>
                </a:tc>
                <a:extLst>
                  <a:ext uri="{0D108BD9-81ED-4DB2-BD59-A6C34878D82A}">
                    <a16:rowId xmlns:a16="http://schemas.microsoft.com/office/drawing/2014/main" val="753320610"/>
                  </a:ext>
                </a:extLst>
              </a:tr>
              <a:tr h="324000">
                <a:tc>
                  <a:txBody>
                    <a:bodyPr/>
                    <a:lstStyle/>
                    <a:p>
                      <a:pPr algn="ctr"/>
                      <a:r>
                        <a:rPr lang="en-IN"/>
                        <a:t>1</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District</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Dhar</a:t>
                      </a:r>
                    </a:p>
                  </a:txBody>
                  <a:tcPr anchor="ctr"/>
                </a:tc>
                <a:extLst>
                  <a:ext uri="{0D108BD9-81ED-4DB2-BD59-A6C34878D82A}">
                    <a16:rowId xmlns:a16="http://schemas.microsoft.com/office/drawing/2014/main" val="991040501"/>
                  </a:ext>
                </a:extLst>
              </a:tr>
              <a:tr h="324000">
                <a:tc>
                  <a:txBody>
                    <a:bodyPr/>
                    <a:lstStyle/>
                    <a:p>
                      <a:pPr algn="ctr"/>
                      <a:r>
                        <a:rPr lang="en-IN"/>
                        <a:t>2</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AA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302.60 </a:t>
                      </a:r>
                    </a:p>
                  </a:txBody>
                  <a:tcPr anchor="ctr"/>
                </a:tc>
                <a:extLst>
                  <a:ext uri="{0D108BD9-81ED-4DB2-BD59-A6C34878D82A}">
                    <a16:rowId xmlns:a16="http://schemas.microsoft.com/office/drawing/2014/main" val="2830723357"/>
                  </a:ext>
                </a:extLst>
              </a:tr>
              <a:tr h="324000">
                <a:tc>
                  <a:txBody>
                    <a:bodyPr/>
                    <a:lstStyle/>
                    <a:p>
                      <a:pPr algn="ctr"/>
                      <a:r>
                        <a:rPr lang="en-IN"/>
                        <a:t>3</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Villages Covered</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114</a:t>
                      </a:r>
                    </a:p>
                  </a:txBody>
                  <a:tcPr anchor="ctr"/>
                </a:tc>
                <a:extLst>
                  <a:ext uri="{0D108BD9-81ED-4DB2-BD59-A6C34878D82A}">
                    <a16:rowId xmlns:a16="http://schemas.microsoft.com/office/drawing/2014/main" val="1986522407"/>
                  </a:ext>
                </a:extLst>
              </a:tr>
              <a:tr h="324000">
                <a:tc>
                  <a:txBody>
                    <a:bodyPr/>
                    <a:lstStyle/>
                    <a:p>
                      <a:pPr algn="ctr"/>
                      <a:r>
                        <a:rPr lang="en-IN"/>
                        <a:t>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Households</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30,479</a:t>
                      </a:r>
                    </a:p>
                  </a:txBody>
                  <a:tcPr anchor="ctr"/>
                </a:tc>
                <a:extLst>
                  <a:ext uri="{0D108BD9-81ED-4DB2-BD59-A6C34878D82A}">
                    <a16:rowId xmlns:a16="http://schemas.microsoft.com/office/drawing/2014/main" val="2715838527"/>
                  </a:ext>
                </a:extLst>
              </a:tr>
              <a:tr h="324000">
                <a:tc>
                  <a:txBody>
                    <a:bodyPr/>
                    <a:lstStyle/>
                    <a:p>
                      <a:pPr algn="ctr"/>
                      <a:r>
                        <a:rPr lang="en-IN"/>
                        <a:t>5</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Name of Contractor</a:t>
                      </a:r>
                    </a:p>
                  </a:txBody>
                  <a:tcPr anchor="ctr"/>
                </a:tc>
                <a:tc hMerge="1">
                  <a:txBody>
                    <a:bodyPr/>
                    <a:lstStyle/>
                    <a:p>
                      <a:endParaRPr lang="en-IN"/>
                    </a:p>
                  </a:txBody>
                  <a:tcPr/>
                </a:tc>
                <a:tc>
                  <a:txBody>
                    <a:bodyPr/>
                    <a:lstStyle/>
                    <a:p>
                      <a:pPr marL="0" algn="l" defTabSz="914400" rtl="0" eaLnBrk="1" fontAlgn="ctr" latinLnBrk="0" hangingPunct="1"/>
                      <a:r>
                        <a:rPr lang="pl-PL" sz="1800" kern="1200" dirty="0">
                          <a:solidFill>
                            <a:schemeClr val="dk1"/>
                          </a:solidFill>
                          <a:latin typeface="+mn-lt"/>
                          <a:ea typeface="+mn-ea"/>
                          <a:cs typeface="+mn-cs"/>
                        </a:rPr>
                        <a:t>WPIL Ltd., Kolkata</a:t>
                      </a:r>
                      <a:endParaRPr lang="en-IN" sz="1800" kern="1200" dirty="0">
                        <a:solidFill>
                          <a:schemeClr val="dk1"/>
                        </a:solidFill>
                        <a:latin typeface="+mn-lt"/>
                        <a:ea typeface="+mn-ea"/>
                        <a:cs typeface="+mn-cs"/>
                      </a:endParaRPr>
                    </a:p>
                  </a:txBody>
                  <a:tcPr anchor="ctr"/>
                </a:tc>
                <a:extLst>
                  <a:ext uri="{0D108BD9-81ED-4DB2-BD59-A6C34878D82A}">
                    <a16:rowId xmlns:a16="http://schemas.microsoft.com/office/drawing/2014/main" val="1276850096"/>
                  </a:ext>
                </a:extLst>
              </a:tr>
              <a:tr h="324000">
                <a:tc>
                  <a:txBody>
                    <a:bodyPr/>
                    <a:lstStyle/>
                    <a:p>
                      <a:pPr algn="ctr"/>
                      <a:r>
                        <a:rPr lang="en-IN"/>
                        <a:t>6</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Agreement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225.86</a:t>
                      </a:r>
                    </a:p>
                  </a:txBody>
                  <a:tcPr anchor="ctr"/>
                </a:tc>
                <a:extLst>
                  <a:ext uri="{0D108BD9-81ED-4DB2-BD59-A6C34878D82A}">
                    <a16:rowId xmlns:a16="http://schemas.microsoft.com/office/drawing/2014/main" val="2664872505"/>
                  </a:ext>
                </a:extLst>
              </a:tr>
              <a:tr h="324000">
                <a:tc>
                  <a:txBody>
                    <a:bodyPr/>
                    <a:lstStyle/>
                    <a:p>
                      <a:pPr algn="ctr"/>
                      <a:r>
                        <a:rPr lang="en-IN"/>
                        <a:t>7</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Revised Cost (Rs. Cr. with Variation)</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190.17</a:t>
                      </a:r>
                    </a:p>
                  </a:txBody>
                  <a:tcPr anchor="ctr"/>
                </a:tc>
                <a:extLst>
                  <a:ext uri="{0D108BD9-81ED-4DB2-BD59-A6C34878D82A}">
                    <a16:rowId xmlns:a16="http://schemas.microsoft.com/office/drawing/2014/main" val="1037305446"/>
                  </a:ext>
                </a:extLst>
              </a:tr>
              <a:tr h="324000">
                <a:tc rowSpan="2">
                  <a:txBody>
                    <a:bodyPr/>
                    <a:lstStyle/>
                    <a:p>
                      <a:pPr algn="ctr"/>
                      <a:r>
                        <a:rPr lang="en-IN"/>
                        <a:t>8</a:t>
                      </a:r>
                    </a:p>
                  </a:txBody>
                  <a:tcPr anchor="ctr"/>
                </a:tc>
                <a:tc rowSpan="2">
                  <a:txBody>
                    <a:bodyPr/>
                    <a:lstStyle/>
                    <a:p>
                      <a:pPr marL="0" algn="l" defTabSz="914400" rtl="0" eaLnBrk="1" latinLnBrk="0" hangingPunct="1"/>
                      <a:r>
                        <a:rPr lang="en-IN" sz="1800" kern="1200">
                          <a:solidFill>
                            <a:schemeClr val="dk1"/>
                          </a:solidFill>
                          <a:latin typeface="+mn-lt"/>
                          <a:ea typeface="+mn-ea"/>
                          <a:cs typeface="+mn-cs"/>
                        </a:rPr>
                        <a:t>Overall Physical Progress  (%)</a:t>
                      </a:r>
                    </a:p>
                  </a:txBody>
                  <a:tcPr anchor="ctr"/>
                </a:tc>
                <a:tc>
                  <a:txBody>
                    <a:bodyPr/>
                    <a:lstStyle/>
                    <a:p>
                      <a:pPr marL="0" algn="l" defTabSz="914400" rtl="0" eaLnBrk="1" latinLnBrk="0" hangingPunct="1"/>
                      <a:r>
                        <a:rPr lang="en-IN" sz="1800" kern="1200">
                          <a:solidFill>
                            <a:schemeClr val="dk1"/>
                          </a:solidFill>
                          <a:latin typeface="+mn-lt"/>
                          <a:ea typeface="+mn-ea"/>
                          <a:cs typeface="+mn-cs"/>
                        </a:rPr>
                        <a:t>Expected</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66%</a:t>
                      </a:r>
                    </a:p>
                  </a:txBody>
                  <a:tcPr anchor="ctr"/>
                </a:tc>
                <a:extLst>
                  <a:ext uri="{0D108BD9-81ED-4DB2-BD59-A6C34878D82A}">
                    <a16:rowId xmlns:a16="http://schemas.microsoft.com/office/drawing/2014/main" val="2689684571"/>
                  </a:ext>
                </a:extLst>
              </a:tr>
              <a:tr h="324000">
                <a:tc vMerge="1">
                  <a:txBody>
                    <a:bodyPr/>
                    <a:lstStyle/>
                    <a:p>
                      <a:pPr algn="ctr"/>
                      <a:endParaRPr lang="en-IN"/>
                    </a:p>
                  </a:txBody>
                  <a:tcPr anchor="ctr"/>
                </a:tc>
                <a:tc vMerge="1">
                  <a:txBody>
                    <a:bodyPr/>
                    <a:lstStyle/>
                    <a:p>
                      <a:pPr marL="0" algn="l" defTabSz="914400" rtl="0" eaLnBrk="1"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latinLnBrk="0" hangingPunct="1"/>
                      <a:r>
                        <a:rPr lang="en-IN" sz="1800" kern="1200">
                          <a:solidFill>
                            <a:schemeClr val="dk1"/>
                          </a:solidFill>
                          <a:latin typeface="+mn-lt"/>
                          <a:ea typeface="+mn-ea"/>
                          <a:cs typeface="+mn-cs"/>
                        </a:rPr>
                        <a:t>Current</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45.38%</a:t>
                      </a:r>
                    </a:p>
                  </a:txBody>
                  <a:tcPr anchor="ctr"/>
                </a:tc>
                <a:extLst>
                  <a:ext uri="{0D108BD9-81ED-4DB2-BD59-A6C34878D82A}">
                    <a16:rowId xmlns:a16="http://schemas.microsoft.com/office/drawing/2014/main" val="898319257"/>
                  </a:ext>
                </a:extLst>
              </a:tr>
              <a:tr h="324000">
                <a:tc>
                  <a:txBody>
                    <a:bodyPr/>
                    <a:lstStyle/>
                    <a:p>
                      <a:pPr algn="ctr"/>
                      <a:r>
                        <a:rPr lang="en-IN"/>
                        <a:t>9</a:t>
                      </a:r>
                    </a:p>
                  </a:txBody>
                  <a:tcPr anchor="ct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a:solidFill>
                            <a:srgbClr val="000000"/>
                          </a:solidFill>
                          <a:effectLst/>
                          <a:latin typeface="+mn-lt"/>
                        </a:rPr>
                        <a:t>Overall Financial Progress (%)</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43.71%</a:t>
                      </a:r>
                    </a:p>
                  </a:txBody>
                  <a:tcPr anchor="ctr"/>
                </a:tc>
                <a:extLst>
                  <a:ext uri="{0D108BD9-81ED-4DB2-BD59-A6C34878D82A}">
                    <a16:rowId xmlns:a16="http://schemas.microsoft.com/office/drawing/2014/main" val="2719678082"/>
                  </a:ext>
                </a:extLst>
              </a:tr>
              <a:tr h="324000">
                <a:tc>
                  <a:txBody>
                    <a:bodyPr/>
                    <a:lstStyle/>
                    <a:p>
                      <a:pPr algn="ctr"/>
                      <a:r>
                        <a:rPr lang="en-IN"/>
                        <a:t>10</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Expenditure Incurred (Rs. Cr.) (incl. advance)</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83.13</a:t>
                      </a:r>
                    </a:p>
                  </a:txBody>
                  <a:tcPr anchor="ctr"/>
                </a:tc>
                <a:extLst>
                  <a:ext uri="{0D108BD9-81ED-4DB2-BD59-A6C34878D82A}">
                    <a16:rowId xmlns:a16="http://schemas.microsoft.com/office/drawing/2014/main" val="2592878105"/>
                  </a:ext>
                </a:extLst>
              </a:tr>
              <a:tr h="324000">
                <a:tc>
                  <a:txBody>
                    <a:bodyPr/>
                    <a:lstStyle/>
                    <a:p>
                      <a:pPr algn="ctr"/>
                      <a:r>
                        <a:rPr lang="en-IN"/>
                        <a:t>11</a:t>
                      </a:r>
                    </a:p>
                  </a:txBody>
                  <a:tcPr anchor="ctr"/>
                </a:tc>
                <a:tc gridSpan="2">
                  <a:txBody>
                    <a:bodyPr/>
                    <a:lstStyle/>
                    <a:p>
                      <a:r>
                        <a:rPr lang="en-IN"/>
                        <a:t>Schedule Start Date</a:t>
                      </a:r>
                    </a:p>
                  </a:txBody>
                  <a:tcPr anchor="ctr"/>
                </a:tc>
                <a:tc hMerge="1">
                  <a:txBody>
                    <a:bodyPr/>
                    <a:lstStyle/>
                    <a:p>
                      <a:endParaRPr lang="en-IN"/>
                    </a:p>
                  </a:txBody>
                  <a:tcPr anchor="ctr"/>
                </a:tc>
                <a:tc>
                  <a:txBody>
                    <a:bodyPr/>
                    <a:lstStyle/>
                    <a:p>
                      <a:r>
                        <a:rPr lang="en-IN" dirty="0"/>
                        <a:t>23-03-2023 </a:t>
                      </a:r>
                    </a:p>
                  </a:txBody>
                  <a:tcPr anchor="ctr"/>
                </a:tc>
                <a:extLst>
                  <a:ext uri="{0D108BD9-81ED-4DB2-BD59-A6C34878D82A}">
                    <a16:rowId xmlns:a16="http://schemas.microsoft.com/office/drawing/2014/main" val="4260644149"/>
                  </a:ext>
                </a:extLst>
              </a:tr>
              <a:tr h="324000">
                <a:tc>
                  <a:txBody>
                    <a:bodyPr/>
                    <a:lstStyle/>
                    <a:p>
                      <a:pPr algn="ctr"/>
                      <a:r>
                        <a:rPr lang="en-IN"/>
                        <a:t>12</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Scheduled Completion Date (Duration)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22-03-2025 (24 Months)</a:t>
                      </a:r>
                    </a:p>
                  </a:txBody>
                  <a:tcPr anchor="ctr"/>
                </a:tc>
                <a:extLst>
                  <a:ext uri="{0D108BD9-81ED-4DB2-BD59-A6C34878D82A}">
                    <a16:rowId xmlns:a16="http://schemas.microsoft.com/office/drawing/2014/main" val="3670044062"/>
                  </a:ext>
                </a:extLst>
              </a:tr>
              <a:tr h="324000">
                <a:tc>
                  <a:txBody>
                    <a:bodyPr/>
                    <a:lstStyle/>
                    <a:p>
                      <a:pPr algn="ctr"/>
                      <a:r>
                        <a:rPr lang="en-IN"/>
                        <a:t>13</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Expected Date of Completion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22-03-2026</a:t>
                      </a:r>
                    </a:p>
                  </a:txBody>
                  <a:tcPr anchor="ctr"/>
                </a:tc>
                <a:extLst>
                  <a:ext uri="{0D108BD9-81ED-4DB2-BD59-A6C34878D82A}">
                    <a16:rowId xmlns:a16="http://schemas.microsoft.com/office/drawing/2014/main" val="2713532594"/>
                  </a:ext>
                </a:extLst>
              </a:tr>
              <a:tr h="324000">
                <a:tc>
                  <a:txBody>
                    <a:bodyPr/>
                    <a:lstStyle/>
                    <a:p>
                      <a:pPr algn="ctr"/>
                      <a:r>
                        <a:rPr lang="en-IN"/>
                        <a:t>14</a:t>
                      </a:r>
                    </a:p>
                  </a:txBody>
                  <a:tcPr anchor="ctr"/>
                </a:tc>
                <a:tc gridSpan="2">
                  <a:txBody>
                    <a:bodyPr/>
                    <a:lstStyle/>
                    <a:p>
                      <a:pPr marL="0" algn="l" defTabSz="914400" rtl="0" eaLnBrk="1" latinLnBrk="0" hangingPunct="1"/>
                      <a:r>
                        <a:rPr lang="en-IN" sz="1800" kern="1200" dirty="0">
                          <a:solidFill>
                            <a:schemeClr val="dk1"/>
                          </a:solidFill>
                          <a:latin typeface="+mn-lt"/>
                          <a:ea typeface="+mn-ea"/>
                          <a:cs typeface="+mn-cs"/>
                        </a:rPr>
                        <a:t>Issues</a:t>
                      </a:r>
                    </a:p>
                  </a:txBody>
                  <a:tcPr anchor="ctr"/>
                </a:tc>
                <a:tc hMerge="1">
                  <a:txBody>
                    <a:bodyPr/>
                    <a:lstStyle/>
                    <a:p>
                      <a:endParaRPr lang="en-IN"/>
                    </a:p>
                  </a:txBody>
                  <a:tcPr/>
                </a:tc>
                <a:tc>
                  <a:txBody>
                    <a:bodyPr/>
                    <a:lstStyle/>
                    <a:p>
                      <a:pPr marL="0" algn="l" defTabSz="914400" rtl="0" eaLnBrk="1" latinLnBrk="0" hangingPunct="1"/>
                      <a:r>
                        <a:rPr lang="en-IN" sz="1700" kern="1200" dirty="0">
                          <a:solidFill>
                            <a:schemeClr val="dk1"/>
                          </a:solidFill>
                          <a:latin typeface="+mn-lt"/>
                          <a:ea typeface="+mn-ea"/>
                          <a:cs typeface="+mn-cs"/>
                        </a:rPr>
                        <a:t>Forest-1, NHAI-1, MPRDC-2, PWD-2, MPRRDA-1, NVDA-1, BPCL-1</a:t>
                      </a:r>
                    </a:p>
                  </a:txBody>
                  <a:tcPr anchor="ctr"/>
                </a:tc>
                <a:extLst>
                  <a:ext uri="{0D108BD9-81ED-4DB2-BD59-A6C34878D82A}">
                    <a16:rowId xmlns:a16="http://schemas.microsoft.com/office/drawing/2014/main" val="1561751797"/>
                  </a:ext>
                </a:extLst>
              </a:tr>
            </a:tbl>
          </a:graphicData>
        </a:graphic>
      </p:graphicFrame>
      <p:sp>
        <p:nvSpPr>
          <p:cNvPr id="2" name="Rectangle: Rounded Corners 1">
            <a:hlinkClick r:id="rId2" action="ppaction://hlinksldjump"/>
            <a:extLst>
              <a:ext uri="{FF2B5EF4-FFF2-40B4-BE49-F238E27FC236}">
                <a16:creationId xmlns:a16="http://schemas.microsoft.com/office/drawing/2014/main" id="{CC5F6EA6-46ED-85EF-8701-5C164A354905}"/>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21038384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44</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584775"/>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a:latin typeface="+mn-lt"/>
                <a:cs typeface="Kokila"/>
              </a:rPr>
              <a:t>Lower Narmada MVS – Physical Progress </a:t>
            </a:r>
          </a:p>
        </p:txBody>
      </p:sp>
      <p:graphicFrame>
        <p:nvGraphicFramePr>
          <p:cNvPr id="2" name="Table 1">
            <a:extLst>
              <a:ext uri="{FF2B5EF4-FFF2-40B4-BE49-F238E27FC236}">
                <a16:creationId xmlns:a16="http://schemas.microsoft.com/office/drawing/2014/main" id="{99960E90-13FB-2A0C-0056-CA99E66375EC}"/>
              </a:ext>
            </a:extLst>
          </p:cNvPr>
          <p:cNvGraphicFramePr>
            <a:graphicFrameLocks noGrp="1"/>
          </p:cNvGraphicFramePr>
          <p:nvPr/>
        </p:nvGraphicFramePr>
        <p:xfrm>
          <a:off x="462338" y="783636"/>
          <a:ext cx="11168011" cy="5830893"/>
        </p:xfrm>
        <a:graphic>
          <a:graphicData uri="http://schemas.openxmlformats.org/drawingml/2006/table">
            <a:tbl>
              <a:tblPr firstRow="1" bandRow="1">
                <a:tableStyleId>{B301B821-A1FF-4177-AEE7-76D212191A09}</a:tableStyleId>
              </a:tblPr>
              <a:tblGrid>
                <a:gridCol w="1069969">
                  <a:extLst>
                    <a:ext uri="{9D8B030D-6E8A-4147-A177-3AD203B41FA5}">
                      <a16:colId xmlns:a16="http://schemas.microsoft.com/office/drawing/2014/main" val="518898824"/>
                    </a:ext>
                  </a:extLst>
                </a:gridCol>
                <a:gridCol w="4519758">
                  <a:extLst>
                    <a:ext uri="{9D8B030D-6E8A-4147-A177-3AD203B41FA5}">
                      <a16:colId xmlns:a16="http://schemas.microsoft.com/office/drawing/2014/main" val="8508739"/>
                    </a:ext>
                  </a:extLst>
                </a:gridCol>
                <a:gridCol w="1066016">
                  <a:extLst>
                    <a:ext uri="{9D8B030D-6E8A-4147-A177-3AD203B41FA5}">
                      <a16:colId xmlns:a16="http://schemas.microsoft.com/office/drawing/2014/main" val="876147902"/>
                    </a:ext>
                  </a:extLst>
                </a:gridCol>
                <a:gridCol w="1917089">
                  <a:extLst>
                    <a:ext uri="{9D8B030D-6E8A-4147-A177-3AD203B41FA5}">
                      <a16:colId xmlns:a16="http://schemas.microsoft.com/office/drawing/2014/main" val="3737845029"/>
                    </a:ext>
                  </a:extLst>
                </a:gridCol>
                <a:gridCol w="1848640">
                  <a:extLst>
                    <a:ext uri="{9D8B030D-6E8A-4147-A177-3AD203B41FA5}">
                      <a16:colId xmlns:a16="http://schemas.microsoft.com/office/drawing/2014/main" val="3220036433"/>
                    </a:ext>
                  </a:extLst>
                </a:gridCol>
                <a:gridCol w="746539">
                  <a:extLst>
                    <a:ext uri="{9D8B030D-6E8A-4147-A177-3AD203B41FA5}">
                      <a16:colId xmlns:a16="http://schemas.microsoft.com/office/drawing/2014/main" val="1597821084"/>
                    </a:ext>
                  </a:extLst>
                </a:gridCol>
              </a:tblGrid>
              <a:tr h="430826">
                <a:tc>
                  <a:txBody>
                    <a:bodyPr/>
                    <a:lstStyle/>
                    <a:p>
                      <a:pPr algn="ctr" fontAlgn="ctr"/>
                      <a:r>
                        <a:rPr lang="en-IN" sz="1600" b="1" u="none" strike="noStrike" dirty="0">
                          <a:solidFill>
                            <a:schemeClr val="bg1"/>
                          </a:solidFill>
                          <a:effectLst/>
                        </a:rPr>
                        <a:t>S. No.</a:t>
                      </a:r>
                      <a:endParaRPr lang="en-IN" sz="1600" b="1" i="0" u="none" strike="noStrike" dirty="0">
                        <a:solidFill>
                          <a:schemeClr val="bg1"/>
                        </a:solidFill>
                        <a:effectLst/>
                        <a:latin typeface="+mn-lt"/>
                      </a:endParaRPr>
                    </a:p>
                  </a:txBody>
                  <a:tcPr anchor="ctr"/>
                </a:tc>
                <a:tc>
                  <a:txBody>
                    <a:bodyPr/>
                    <a:lstStyle/>
                    <a:p>
                      <a:pPr algn="ctr" fontAlgn="ctr"/>
                      <a:r>
                        <a:rPr lang="en-IN" sz="1600" b="1" u="none" strike="noStrike">
                          <a:solidFill>
                            <a:schemeClr val="bg1"/>
                          </a:solidFill>
                          <a:effectLst/>
                        </a:rPr>
                        <a:t>Activities as per approved construction program</a:t>
                      </a:r>
                      <a:endParaRPr lang="en-IN" sz="1600" b="1" i="0" u="none" strike="noStrike">
                        <a:solidFill>
                          <a:schemeClr val="bg1"/>
                        </a:solidFill>
                        <a:effectLst/>
                        <a:latin typeface="+mn-lt"/>
                      </a:endParaRPr>
                    </a:p>
                  </a:txBody>
                  <a:tcPr anchor="ctr"/>
                </a:tc>
                <a:tc>
                  <a:txBody>
                    <a:bodyPr/>
                    <a:lstStyle/>
                    <a:p>
                      <a:pPr algn="ctr"/>
                      <a:r>
                        <a:rPr lang="en-IN" sz="1600" b="1" u="none" strike="noStrike">
                          <a:solidFill>
                            <a:schemeClr val="bg1"/>
                          </a:solidFill>
                          <a:effectLst/>
                        </a:rPr>
                        <a:t>Unit</a:t>
                      </a:r>
                      <a:endParaRPr lang="en-IN" sz="2800" b="1">
                        <a:solidFill>
                          <a:schemeClr val="bg1"/>
                        </a:solidFill>
                        <a:latin typeface="+mn-lt"/>
                      </a:endParaRPr>
                    </a:p>
                  </a:txBody>
                  <a:tcPr anchor="ctr"/>
                </a:tc>
                <a:tc>
                  <a:txBody>
                    <a:bodyPr/>
                    <a:lstStyle/>
                    <a:p>
                      <a:pPr algn="ctr" fontAlgn="ctr"/>
                      <a:r>
                        <a:rPr lang="en-IN" sz="1600" b="1" u="none" strike="noStrike">
                          <a:solidFill>
                            <a:schemeClr val="bg1"/>
                          </a:solidFill>
                          <a:effectLst/>
                        </a:rPr>
                        <a:t>Approved Quantity</a:t>
                      </a:r>
                      <a:endParaRPr lang="en-IN" sz="1600" b="1" i="0" u="none" strike="noStrike">
                        <a:solidFill>
                          <a:schemeClr val="bg1"/>
                        </a:solidFill>
                        <a:effectLst/>
                        <a:latin typeface="+mn-lt"/>
                      </a:endParaRPr>
                    </a:p>
                  </a:txBody>
                  <a:tcPr anchor="ctr"/>
                </a:tc>
                <a:tc>
                  <a:txBody>
                    <a:bodyPr/>
                    <a:lstStyle/>
                    <a:p>
                      <a:pPr algn="ctr" fontAlgn="ctr"/>
                      <a:r>
                        <a:rPr lang="en-IN" sz="1600" b="1" u="none" strike="noStrike">
                          <a:solidFill>
                            <a:schemeClr val="bg1"/>
                          </a:solidFill>
                          <a:effectLst/>
                        </a:rPr>
                        <a:t>Executed Quantity</a:t>
                      </a:r>
                      <a:endParaRPr lang="en-IN" sz="1600" b="1" i="0" u="none" strike="noStrike">
                        <a:solidFill>
                          <a:schemeClr val="bg1"/>
                        </a:solidFill>
                        <a:effectLst/>
                        <a:latin typeface="+mn-lt"/>
                      </a:endParaRPr>
                    </a:p>
                  </a:txBody>
                  <a:tcPr anchor="ctr"/>
                </a:tc>
                <a:tc>
                  <a:txBody>
                    <a:bodyPr/>
                    <a:lstStyle/>
                    <a:p>
                      <a:pPr algn="ctr" fontAlgn="ctr"/>
                      <a:r>
                        <a:rPr lang="en-IN" sz="1600" b="1" u="none" strike="noStrike">
                          <a:solidFill>
                            <a:schemeClr val="bg1"/>
                          </a:solidFill>
                          <a:effectLst/>
                        </a:rPr>
                        <a:t>% age</a:t>
                      </a:r>
                      <a:endParaRPr lang="en-IN" sz="1600" b="1" i="0" u="none" strike="noStrike">
                        <a:solidFill>
                          <a:schemeClr val="bg1"/>
                        </a:solidFill>
                        <a:effectLst/>
                        <a:latin typeface="+mn-lt"/>
                      </a:endParaRPr>
                    </a:p>
                  </a:txBody>
                  <a:tcPr anchor="ctr"/>
                </a:tc>
                <a:extLst>
                  <a:ext uri="{0D108BD9-81ED-4DB2-BD59-A6C34878D82A}">
                    <a16:rowId xmlns:a16="http://schemas.microsoft.com/office/drawing/2014/main" val="3397688578"/>
                  </a:ext>
                </a:extLst>
              </a:tr>
              <a:tr h="317651">
                <a:tc>
                  <a:txBody>
                    <a:bodyPr/>
                    <a:lstStyle/>
                    <a:p>
                      <a:pPr algn="ctr" fontAlgn="ctr"/>
                      <a:r>
                        <a:rPr lang="en-IN" sz="1600" b="0" u="none" strike="noStrike" dirty="0">
                          <a:solidFill>
                            <a:schemeClr val="tx1"/>
                          </a:solidFill>
                          <a:effectLst/>
                        </a:rPr>
                        <a:t>1</a:t>
                      </a:r>
                      <a:endParaRPr lang="en-IN" sz="1600" b="0" i="0" u="none" strike="noStrike" dirty="0">
                        <a:solidFill>
                          <a:schemeClr val="tx1"/>
                        </a:solidFill>
                        <a:effectLst/>
                        <a:latin typeface="+mn-lt"/>
                      </a:endParaRPr>
                    </a:p>
                  </a:txBody>
                  <a:tcPr marL="3365" marR="3365" marT="3365"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600" b="0" u="none" strike="noStrike" kern="1200" dirty="0">
                          <a:solidFill>
                            <a:schemeClr val="tx1"/>
                          </a:solidFill>
                          <a:effectLst/>
                          <a:latin typeface="+mn-lt"/>
                          <a:ea typeface="+mn-ea"/>
                          <a:cs typeface="+mn-cs"/>
                        </a:rPr>
                        <a:t>Intake well (31.14 MLD) (Source - Narmada River)</a:t>
                      </a:r>
                    </a:p>
                  </a:txBody>
                  <a:tcPr marL="2334" marR="2334" marT="2334"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65.00</a:t>
                      </a:r>
                    </a:p>
                  </a:txBody>
                  <a:tcPr marL="2776" marR="2776" marT="2776" marB="0" anchor="ctr"/>
                </a:tc>
                <a:extLst>
                  <a:ext uri="{0D108BD9-81ED-4DB2-BD59-A6C34878D82A}">
                    <a16:rowId xmlns:a16="http://schemas.microsoft.com/office/drawing/2014/main" val="590228236"/>
                  </a:ext>
                </a:extLst>
              </a:tr>
              <a:tr h="317651">
                <a:tc>
                  <a:txBody>
                    <a:bodyPr/>
                    <a:lstStyle/>
                    <a:p>
                      <a:pPr algn="ctr" fontAlgn="ctr"/>
                      <a:r>
                        <a:rPr lang="en-IN" sz="1600" b="0" u="none" strike="noStrike" dirty="0">
                          <a:solidFill>
                            <a:schemeClr val="tx1"/>
                          </a:solidFill>
                          <a:effectLst/>
                        </a:rPr>
                        <a:t>2</a:t>
                      </a:r>
                      <a:endParaRPr lang="en-IN" sz="1600" b="0" i="0" u="none" strike="noStrike" dirty="0">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Raw Water Pumping Main  </a:t>
                      </a:r>
                    </a:p>
                  </a:txBody>
                  <a:tcPr marL="33318"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7.70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4.26</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74.62</a:t>
                      </a:r>
                    </a:p>
                  </a:txBody>
                  <a:tcPr marL="2776" marR="2776" marT="2776" marB="0" anchor="ctr"/>
                </a:tc>
                <a:extLst>
                  <a:ext uri="{0D108BD9-81ED-4DB2-BD59-A6C34878D82A}">
                    <a16:rowId xmlns:a16="http://schemas.microsoft.com/office/drawing/2014/main" val="1730293485"/>
                  </a:ext>
                </a:extLst>
              </a:tr>
              <a:tr h="317651">
                <a:tc>
                  <a:txBody>
                    <a:bodyPr/>
                    <a:lstStyle/>
                    <a:p>
                      <a:pPr algn="ctr" fontAlgn="ctr"/>
                      <a:r>
                        <a:rPr lang="en-IN" sz="1600" b="0" u="none" strike="noStrike">
                          <a:solidFill>
                            <a:schemeClr val="tx1"/>
                          </a:solidFill>
                          <a:effectLst/>
                        </a:rPr>
                        <a:t>3</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US" sz="1600" b="0" u="none" strike="noStrike" kern="1200" dirty="0">
                          <a:solidFill>
                            <a:schemeClr val="tx1"/>
                          </a:solidFill>
                          <a:effectLst/>
                          <a:latin typeface="+mn-lt"/>
                          <a:ea typeface="+mn-ea"/>
                          <a:cs typeface="+mn-cs"/>
                        </a:rPr>
                        <a:t>Water Treatment Plant 25.0 MLD</a:t>
                      </a:r>
                    </a:p>
                  </a:txBody>
                  <a:tcPr marL="33318"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46.45</a:t>
                      </a:r>
                    </a:p>
                  </a:txBody>
                  <a:tcPr marL="2776" marR="2776" marT="2776" marB="0" anchor="ctr"/>
                </a:tc>
                <a:extLst>
                  <a:ext uri="{0D108BD9-81ED-4DB2-BD59-A6C34878D82A}">
                    <a16:rowId xmlns:a16="http://schemas.microsoft.com/office/drawing/2014/main" val="2862076559"/>
                  </a:ext>
                </a:extLst>
              </a:tr>
              <a:tr h="317651">
                <a:tc>
                  <a:txBody>
                    <a:bodyPr/>
                    <a:lstStyle/>
                    <a:p>
                      <a:pPr algn="ctr" fontAlgn="ctr"/>
                      <a:r>
                        <a:rPr lang="en-IN" sz="1600" b="0" u="none" strike="noStrike">
                          <a:solidFill>
                            <a:schemeClr val="tx1"/>
                          </a:solidFill>
                          <a:effectLst/>
                        </a:rPr>
                        <a:t>4</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Clear Water Pumping Main  </a:t>
                      </a:r>
                    </a:p>
                  </a:txBody>
                  <a:tcPr marL="33318"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274.46</a:t>
                      </a:r>
                    </a:p>
                  </a:txBody>
                  <a:tcPr marL="2776"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88.60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53.14</a:t>
                      </a:r>
                    </a:p>
                  </a:txBody>
                  <a:tcPr marL="2776" marR="2776" marT="2776" marB="0" anchor="ctr"/>
                </a:tc>
                <a:extLst>
                  <a:ext uri="{0D108BD9-81ED-4DB2-BD59-A6C34878D82A}">
                    <a16:rowId xmlns:a16="http://schemas.microsoft.com/office/drawing/2014/main" val="92075441"/>
                  </a:ext>
                </a:extLst>
              </a:tr>
              <a:tr h="317651">
                <a:tc>
                  <a:txBody>
                    <a:bodyPr/>
                    <a:lstStyle/>
                    <a:p>
                      <a:pPr algn="ctr" fontAlgn="ctr"/>
                      <a:r>
                        <a:rPr lang="en-IN" sz="1600" b="0" u="none" strike="noStrike">
                          <a:solidFill>
                            <a:schemeClr val="tx1"/>
                          </a:solidFill>
                          <a:effectLst/>
                        </a:rPr>
                        <a:t>5</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Clear Water Gravity Main  </a:t>
                      </a:r>
                    </a:p>
                  </a:txBody>
                  <a:tcPr marL="33318"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KM</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2776" marR="2776" marT="2776" marB="0" anchor="ctr"/>
                </a:tc>
                <a:extLst>
                  <a:ext uri="{0D108BD9-81ED-4DB2-BD59-A6C34878D82A}">
                    <a16:rowId xmlns:a16="http://schemas.microsoft.com/office/drawing/2014/main" val="3591875738"/>
                  </a:ext>
                </a:extLst>
              </a:tr>
              <a:tr h="317651">
                <a:tc>
                  <a:txBody>
                    <a:bodyPr/>
                    <a:lstStyle/>
                    <a:p>
                      <a:pPr algn="ctr" fontAlgn="ctr"/>
                      <a:r>
                        <a:rPr lang="en-IN" sz="1600" b="0" u="none" strike="noStrike">
                          <a:solidFill>
                            <a:schemeClr val="tx1"/>
                          </a:solidFill>
                          <a:effectLst/>
                        </a:rPr>
                        <a:t>6</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err="1">
                          <a:solidFill>
                            <a:schemeClr val="tx1"/>
                          </a:solidFill>
                          <a:effectLst/>
                          <a:latin typeface="+mn-lt"/>
                          <a:ea typeface="+mn-ea"/>
                          <a:cs typeface="+mn-cs"/>
                        </a:rPr>
                        <a:t>Oht</a:t>
                      </a:r>
                      <a:r>
                        <a:rPr lang="en-IN" sz="1600" b="0" u="none" strike="noStrike" kern="1200" dirty="0">
                          <a:solidFill>
                            <a:schemeClr val="tx1"/>
                          </a:solidFill>
                          <a:effectLst/>
                          <a:latin typeface="+mn-lt"/>
                          <a:ea typeface="+mn-ea"/>
                          <a:cs typeface="+mn-cs"/>
                        </a:rPr>
                        <a:t> + </a:t>
                      </a:r>
                      <a:r>
                        <a:rPr lang="en-IN" sz="1600" b="0" u="none" strike="noStrike" kern="1200" dirty="0" err="1">
                          <a:solidFill>
                            <a:schemeClr val="tx1"/>
                          </a:solidFill>
                          <a:effectLst/>
                          <a:latin typeface="+mn-lt"/>
                          <a:ea typeface="+mn-ea"/>
                          <a:cs typeface="+mn-cs"/>
                        </a:rPr>
                        <a:t>Gsr</a:t>
                      </a:r>
                      <a:r>
                        <a:rPr lang="en-IN" sz="1600" b="0" u="none" strike="noStrike" kern="1200" dirty="0">
                          <a:solidFill>
                            <a:schemeClr val="tx1"/>
                          </a:solidFill>
                          <a:effectLst/>
                          <a:latin typeface="+mn-lt"/>
                          <a:ea typeface="+mn-ea"/>
                          <a:cs typeface="+mn-cs"/>
                        </a:rPr>
                        <a:t>  </a:t>
                      </a:r>
                    </a:p>
                  </a:txBody>
                  <a:tcPr marL="33318"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42.00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4.00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10.95</a:t>
                      </a:r>
                    </a:p>
                  </a:txBody>
                  <a:tcPr marL="2776" marR="2776" marT="2776" marB="0" anchor="ctr"/>
                </a:tc>
                <a:extLst>
                  <a:ext uri="{0D108BD9-81ED-4DB2-BD59-A6C34878D82A}">
                    <a16:rowId xmlns:a16="http://schemas.microsoft.com/office/drawing/2014/main" val="1802967841"/>
                  </a:ext>
                </a:extLst>
              </a:tr>
              <a:tr h="317651">
                <a:tc>
                  <a:txBody>
                    <a:bodyPr/>
                    <a:lstStyle/>
                    <a:p>
                      <a:pPr algn="ctr" fontAlgn="ctr"/>
                      <a:r>
                        <a:rPr lang="en-IN" sz="1600" b="0" u="none" strike="noStrike">
                          <a:solidFill>
                            <a:schemeClr val="tx1"/>
                          </a:solidFill>
                          <a:effectLst/>
                        </a:rPr>
                        <a:t>7</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US" sz="1600" b="0" u="none" strike="noStrike" kern="1200" dirty="0">
                          <a:solidFill>
                            <a:schemeClr val="tx1"/>
                          </a:solidFill>
                          <a:effectLst/>
                          <a:latin typeface="+mn-lt"/>
                          <a:ea typeface="+mn-ea"/>
                          <a:cs typeface="+mn-cs"/>
                        </a:rPr>
                        <a:t>Clear Water Sump Cum Pump House  </a:t>
                      </a:r>
                    </a:p>
                  </a:txBody>
                  <a:tcPr marL="33318"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1.00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2776" marR="2776" marT="2776" marB="0" anchor="ctr"/>
                </a:tc>
                <a:extLst>
                  <a:ext uri="{0D108BD9-81ED-4DB2-BD59-A6C34878D82A}">
                    <a16:rowId xmlns:a16="http://schemas.microsoft.com/office/drawing/2014/main" val="1080012058"/>
                  </a:ext>
                </a:extLst>
              </a:tr>
              <a:tr h="317651">
                <a:tc>
                  <a:txBody>
                    <a:bodyPr/>
                    <a:lstStyle/>
                    <a:p>
                      <a:pPr algn="ctr" fontAlgn="ctr"/>
                      <a:r>
                        <a:rPr lang="en-IN" sz="1600" b="0" u="none" strike="noStrike">
                          <a:solidFill>
                            <a:schemeClr val="tx1"/>
                          </a:solidFill>
                          <a:effectLst/>
                        </a:rPr>
                        <a:t>8</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Master Balancing Reservoir  </a:t>
                      </a:r>
                    </a:p>
                  </a:txBody>
                  <a:tcPr marL="33318"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extLst>
                  <a:ext uri="{0D108BD9-81ED-4DB2-BD59-A6C34878D82A}">
                    <a16:rowId xmlns:a16="http://schemas.microsoft.com/office/drawing/2014/main" val="8688975"/>
                  </a:ext>
                </a:extLst>
              </a:tr>
              <a:tr h="317651">
                <a:tc>
                  <a:txBody>
                    <a:bodyPr/>
                    <a:lstStyle/>
                    <a:p>
                      <a:pPr algn="ctr" fontAlgn="ctr"/>
                      <a:r>
                        <a:rPr lang="en-IN" sz="1600" b="0" u="none" strike="noStrike">
                          <a:solidFill>
                            <a:schemeClr val="tx1"/>
                          </a:solidFill>
                          <a:effectLst/>
                        </a:rPr>
                        <a:t>9</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Distribution Network </a:t>
                      </a:r>
                    </a:p>
                  </a:txBody>
                  <a:tcPr marL="33318"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KM</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669.67</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195.16</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50.50</a:t>
                      </a:r>
                    </a:p>
                  </a:txBody>
                  <a:tcPr marL="2776" marR="2776" marT="2776" marB="0" anchor="ctr"/>
                </a:tc>
                <a:extLst>
                  <a:ext uri="{0D108BD9-81ED-4DB2-BD59-A6C34878D82A}">
                    <a16:rowId xmlns:a16="http://schemas.microsoft.com/office/drawing/2014/main" val="119173765"/>
                  </a:ext>
                </a:extLst>
              </a:tr>
              <a:tr h="317651">
                <a:tc>
                  <a:txBody>
                    <a:bodyPr/>
                    <a:lstStyle/>
                    <a:p>
                      <a:pPr algn="ctr" fontAlgn="ctr"/>
                      <a:r>
                        <a:rPr lang="en-IN" sz="1600" b="0" u="none" strike="noStrike">
                          <a:solidFill>
                            <a:schemeClr val="tx1"/>
                          </a:solidFill>
                          <a:effectLst/>
                        </a:rPr>
                        <a:t>10</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Raw Water Pumping </a:t>
                      </a:r>
                      <a:r>
                        <a:rPr lang="en-IN" sz="1600" b="0" u="none" strike="noStrike" kern="1200" dirty="0" err="1">
                          <a:solidFill>
                            <a:schemeClr val="tx1"/>
                          </a:solidFill>
                          <a:effectLst/>
                          <a:latin typeface="+mn-lt"/>
                          <a:ea typeface="+mn-ea"/>
                          <a:cs typeface="+mn-cs"/>
                        </a:rPr>
                        <a:t>Machinary</a:t>
                      </a:r>
                      <a:r>
                        <a:rPr lang="en-IN" sz="1600" b="0" u="none" strike="noStrike" kern="1200" dirty="0">
                          <a:solidFill>
                            <a:schemeClr val="tx1"/>
                          </a:solidFill>
                          <a:effectLst/>
                          <a:latin typeface="+mn-lt"/>
                          <a:ea typeface="+mn-ea"/>
                          <a:cs typeface="+mn-cs"/>
                        </a:rPr>
                        <a:t>  </a:t>
                      </a:r>
                    </a:p>
                  </a:txBody>
                  <a:tcPr marL="33318"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4.00</a:t>
                      </a:r>
                    </a:p>
                  </a:txBody>
                  <a:tcPr marL="2776"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65.00</a:t>
                      </a:r>
                    </a:p>
                  </a:txBody>
                  <a:tcPr marL="2776" marR="2776" marT="2776" marB="0" anchor="ctr"/>
                </a:tc>
                <a:extLst>
                  <a:ext uri="{0D108BD9-81ED-4DB2-BD59-A6C34878D82A}">
                    <a16:rowId xmlns:a16="http://schemas.microsoft.com/office/drawing/2014/main" val="2437789674"/>
                  </a:ext>
                </a:extLst>
              </a:tr>
              <a:tr h="317651">
                <a:tc>
                  <a:txBody>
                    <a:bodyPr/>
                    <a:lstStyle/>
                    <a:p>
                      <a:pPr algn="ctr" fontAlgn="ctr"/>
                      <a:r>
                        <a:rPr lang="en-IN" sz="1600" b="0" u="none" strike="noStrike">
                          <a:solidFill>
                            <a:schemeClr val="tx1"/>
                          </a:solidFill>
                          <a:effectLst/>
                        </a:rPr>
                        <a:t>11</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Clear Water Pumping </a:t>
                      </a:r>
                      <a:r>
                        <a:rPr lang="en-IN" sz="1600" b="0" u="none" strike="noStrike" kern="1200" dirty="0" err="1">
                          <a:solidFill>
                            <a:schemeClr val="tx1"/>
                          </a:solidFill>
                          <a:effectLst/>
                          <a:latin typeface="+mn-lt"/>
                          <a:ea typeface="+mn-ea"/>
                          <a:cs typeface="+mn-cs"/>
                        </a:rPr>
                        <a:t>Machinary</a:t>
                      </a:r>
                      <a:r>
                        <a:rPr lang="en-IN" sz="1600" b="0" u="none" strike="noStrike" kern="1200" dirty="0">
                          <a:solidFill>
                            <a:schemeClr val="tx1"/>
                          </a:solidFill>
                          <a:effectLst/>
                          <a:latin typeface="+mn-lt"/>
                          <a:ea typeface="+mn-ea"/>
                          <a:cs typeface="+mn-cs"/>
                        </a:rPr>
                        <a:t>  </a:t>
                      </a:r>
                    </a:p>
                  </a:txBody>
                  <a:tcPr marL="33318"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24.00</a:t>
                      </a:r>
                    </a:p>
                  </a:txBody>
                  <a:tcPr marL="2776"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25.00</a:t>
                      </a:r>
                    </a:p>
                  </a:txBody>
                  <a:tcPr marL="2776" marR="2776" marT="2776" marB="0" anchor="ctr"/>
                </a:tc>
                <a:extLst>
                  <a:ext uri="{0D108BD9-81ED-4DB2-BD59-A6C34878D82A}">
                    <a16:rowId xmlns:a16="http://schemas.microsoft.com/office/drawing/2014/main" val="1488558967"/>
                  </a:ext>
                </a:extLst>
              </a:tr>
              <a:tr h="317651">
                <a:tc>
                  <a:txBody>
                    <a:bodyPr/>
                    <a:lstStyle/>
                    <a:p>
                      <a:pPr algn="ctr" fontAlgn="ctr"/>
                      <a:r>
                        <a:rPr lang="en-IN" sz="1600" b="0" u="none" strike="noStrike">
                          <a:solidFill>
                            <a:schemeClr val="tx1"/>
                          </a:solidFill>
                          <a:effectLst/>
                        </a:rPr>
                        <a:t>12</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Power Line &amp; Substation  </a:t>
                      </a:r>
                    </a:p>
                  </a:txBody>
                  <a:tcPr marL="33318" marR="2776" marT="2776"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KM</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28.50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2.50</a:t>
                      </a:r>
                    </a:p>
                  </a:txBody>
                  <a:tcPr marL="2776" marR="2776" marT="2776" marB="0" anchor="ctr"/>
                </a:tc>
                <a:extLst>
                  <a:ext uri="{0D108BD9-81ED-4DB2-BD59-A6C34878D82A}">
                    <a16:rowId xmlns:a16="http://schemas.microsoft.com/office/drawing/2014/main" val="890018152"/>
                  </a:ext>
                </a:extLst>
              </a:tr>
              <a:tr h="317651">
                <a:tc>
                  <a:txBody>
                    <a:bodyPr/>
                    <a:lstStyle/>
                    <a:p>
                      <a:pPr algn="ctr" fontAlgn="ctr"/>
                      <a:r>
                        <a:rPr lang="en-IN" sz="1600" b="0" u="none" strike="noStrike">
                          <a:solidFill>
                            <a:schemeClr val="tx1"/>
                          </a:solidFill>
                          <a:effectLst/>
                        </a:rPr>
                        <a:t>13</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Scada System  </a:t>
                      </a:r>
                    </a:p>
                  </a:txBody>
                  <a:tcPr marL="33318"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5.00</a:t>
                      </a:r>
                    </a:p>
                  </a:txBody>
                  <a:tcPr marL="2776" marR="2776" marT="2776" marB="0" anchor="ctr"/>
                </a:tc>
                <a:extLst>
                  <a:ext uri="{0D108BD9-81ED-4DB2-BD59-A6C34878D82A}">
                    <a16:rowId xmlns:a16="http://schemas.microsoft.com/office/drawing/2014/main" val="70465441"/>
                  </a:ext>
                </a:extLst>
              </a:tr>
              <a:tr h="317651">
                <a:tc>
                  <a:txBody>
                    <a:bodyPr/>
                    <a:lstStyle/>
                    <a:p>
                      <a:pPr algn="ctr" fontAlgn="ctr"/>
                      <a:r>
                        <a:rPr lang="en-IN" sz="1600" b="0" u="none" strike="noStrike">
                          <a:solidFill>
                            <a:schemeClr val="tx1"/>
                          </a:solidFill>
                          <a:effectLst/>
                        </a:rPr>
                        <a:t>14</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House Service Connection  </a:t>
                      </a:r>
                    </a:p>
                  </a:txBody>
                  <a:tcPr marL="33318"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30479.00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extLst>
                  <a:ext uri="{0D108BD9-81ED-4DB2-BD59-A6C34878D82A}">
                    <a16:rowId xmlns:a16="http://schemas.microsoft.com/office/drawing/2014/main" val="2044018170"/>
                  </a:ext>
                </a:extLst>
              </a:tr>
              <a:tr h="317651">
                <a:tc>
                  <a:txBody>
                    <a:bodyPr/>
                    <a:lstStyle/>
                    <a:p>
                      <a:pPr algn="ctr" fontAlgn="ctr"/>
                      <a:r>
                        <a:rPr lang="en-IN" sz="1600" b="0" u="none" strike="noStrike">
                          <a:solidFill>
                            <a:schemeClr val="tx1"/>
                          </a:solidFill>
                          <a:effectLst/>
                        </a:rPr>
                        <a:t>15</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Staff Quarters  </a:t>
                      </a:r>
                    </a:p>
                  </a:txBody>
                  <a:tcPr marL="33318"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6.00</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6.67</a:t>
                      </a:r>
                    </a:p>
                  </a:txBody>
                  <a:tcPr marL="2776" marR="2776" marT="2776" marB="0" anchor="ctr"/>
                </a:tc>
                <a:extLst>
                  <a:ext uri="{0D108BD9-81ED-4DB2-BD59-A6C34878D82A}">
                    <a16:rowId xmlns:a16="http://schemas.microsoft.com/office/drawing/2014/main" val="3810423977"/>
                  </a:ext>
                </a:extLst>
              </a:tr>
              <a:tr h="317651">
                <a:tc>
                  <a:txBody>
                    <a:bodyPr/>
                    <a:lstStyle/>
                    <a:p>
                      <a:pPr algn="ctr" fontAlgn="ctr"/>
                      <a:r>
                        <a:rPr lang="en-IN" sz="1600" b="0" u="none" strike="noStrike">
                          <a:solidFill>
                            <a:schemeClr val="tx1"/>
                          </a:solidFill>
                          <a:effectLst/>
                        </a:rPr>
                        <a:t>16</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Road Restoration </a:t>
                      </a:r>
                    </a:p>
                  </a:txBody>
                  <a:tcPr marL="33318"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8.96</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776" marR="2776" marT="2776" marB="0" anchor="ctr"/>
                </a:tc>
                <a:extLst>
                  <a:ext uri="{0D108BD9-81ED-4DB2-BD59-A6C34878D82A}">
                    <a16:rowId xmlns:a16="http://schemas.microsoft.com/office/drawing/2014/main" val="1875978151"/>
                  </a:ext>
                </a:extLst>
              </a:tr>
              <a:tr h="317651">
                <a:tc>
                  <a:txBody>
                    <a:bodyPr/>
                    <a:lstStyle/>
                    <a:p>
                      <a:pPr algn="ctr" fontAlgn="ct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1" u="none" strike="noStrike" kern="1200" dirty="0">
                          <a:solidFill>
                            <a:schemeClr val="tx1"/>
                          </a:solidFill>
                          <a:effectLst/>
                          <a:latin typeface="+mn-lt"/>
                          <a:ea typeface="+mn-ea"/>
                          <a:cs typeface="+mn-cs"/>
                        </a:rPr>
                        <a:t>Overall Physical Progress</a:t>
                      </a:r>
                    </a:p>
                  </a:txBody>
                  <a:tcPr marL="33318" marR="2776" marT="2776" marB="0" anchor="ctr"/>
                </a:tc>
                <a:tc>
                  <a:txBody>
                    <a:bodyPr/>
                    <a:lstStyle/>
                    <a:p>
                      <a:pPr marL="0" algn="ctr" defTabSz="914400" rtl="0" eaLnBrk="1" fontAlgn="ctr" latinLnBrk="0" hangingPunct="1"/>
                      <a:endParaRPr lang="en-IN" sz="1600" b="0" u="none" strike="noStrike" kern="1200" dirty="0">
                        <a:solidFill>
                          <a:schemeClr val="tx1"/>
                        </a:solidFill>
                        <a:effectLst/>
                        <a:latin typeface="+mn-lt"/>
                        <a:ea typeface="+mn-ea"/>
                        <a:cs typeface="+mn-cs"/>
                      </a:endParaRPr>
                    </a:p>
                  </a:txBody>
                  <a:tcPr marL="2776" marR="2776" marT="2776" marB="0" anchor="ctr"/>
                </a:tc>
                <a:tc>
                  <a:txBody>
                    <a:bodyPr/>
                    <a:lstStyle/>
                    <a:p>
                      <a:pPr marL="0" algn="ctr" defTabSz="914400" rtl="0" eaLnBrk="1" fontAlgn="ctr" latinLnBrk="0" hangingPunct="1"/>
                      <a:endParaRPr lang="en-IN" sz="1600" b="0" u="none" strike="noStrike" kern="1200" dirty="0">
                        <a:solidFill>
                          <a:schemeClr val="tx1"/>
                        </a:solidFill>
                        <a:effectLst/>
                        <a:latin typeface="+mn-lt"/>
                        <a:ea typeface="+mn-ea"/>
                        <a:cs typeface="+mn-cs"/>
                      </a:endParaRPr>
                    </a:p>
                  </a:txBody>
                  <a:tcPr marL="2776" marR="2776" marT="2776" marB="0" anchor="ctr"/>
                </a:tc>
                <a:tc>
                  <a:txBody>
                    <a:bodyPr/>
                    <a:lstStyle/>
                    <a:p>
                      <a:pPr marL="0" algn="ctr" defTabSz="914400" rtl="0" eaLnBrk="1" fontAlgn="ctr" latinLnBrk="0" hangingPunct="1"/>
                      <a:endParaRPr lang="en-IN" sz="1600" b="0" u="none" strike="noStrike" kern="1200" dirty="0">
                        <a:solidFill>
                          <a:schemeClr val="tx1"/>
                        </a:solidFill>
                        <a:effectLst/>
                        <a:latin typeface="+mn-lt"/>
                        <a:ea typeface="+mn-ea"/>
                        <a:cs typeface="+mn-cs"/>
                      </a:endParaRPr>
                    </a:p>
                  </a:txBody>
                  <a:tcPr marL="2776" marR="2776" marT="2776" marB="0" anchor="ctr"/>
                </a:tc>
                <a:tc>
                  <a:txBody>
                    <a:bodyPr/>
                    <a:lstStyle/>
                    <a:p>
                      <a:pPr marL="0" algn="ctr" defTabSz="914400" rtl="0" eaLnBrk="1" fontAlgn="ctr" latinLnBrk="0" hangingPunct="1"/>
                      <a:r>
                        <a:rPr lang="en-IN" sz="1600" b="1" u="none" strike="noStrike" kern="1200" dirty="0">
                          <a:solidFill>
                            <a:schemeClr val="tx1"/>
                          </a:solidFill>
                          <a:effectLst/>
                          <a:latin typeface="+mn-lt"/>
                          <a:ea typeface="+mn-ea"/>
                          <a:cs typeface="+mn-cs"/>
                        </a:rPr>
                        <a:t>45.38</a:t>
                      </a:r>
                    </a:p>
                  </a:txBody>
                  <a:tcPr marL="2776" marR="2776" marT="2776" marB="0" anchor="ctr"/>
                </a:tc>
                <a:extLst>
                  <a:ext uri="{0D108BD9-81ED-4DB2-BD59-A6C34878D82A}">
                    <a16:rowId xmlns:a16="http://schemas.microsoft.com/office/drawing/2014/main" val="3066257401"/>
                  </a:ext>
                </a:extLst>
              </a:tr>
            </a:tbl>
          </a:graphicData>
        </a:graphic>
      </p:graphicFrame>
      <p:sp>
        <p:nvSpPr>
          <p:cNvPr id="4" name="Rectangle: Rounded Corners 3">
            <a:hlinkClick r:id="rId2" action="ppaction://hlinksldjump"/>
            <a:extLst>
              <a:ext uri="{FF2B5EF4-FFF2-40B4-BE49-F238E27FC236}">
                <a16:creationId xmlns:a16="http://schemas.microsoft.com/office/drawing/2014/main" id="{50BBCF29-9C6E-F82B-1A26-3678913A23F2}"/>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40160170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45</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a:latin typeface="+mn-lt"/>
                <a:cs typeface="Kokila"/>
              </a:rPr>
              <a:t>Mahi MVS : Basic Details </a:t>
            </a:r>
          </a:p>
        </p:txBody>
      </p:sp>
      <p:graphicFrame>
        <p:nvGraphicFramePr>
          <p:cNvPr id="10" name="Table 9">
            <a:extLst>
              <a:ext uri="{FF2B5EF4-FFF2-40B4-BE49-F238E27FC236}">
                <a16:creationId xmlns:a16="http://schemas.microsoft.com/office/drawing/2014/main" id="{4FA29FD1-5F0A-2E72-CF6F-BBDE96DE27D5}"/>
              </a:ext>
            </a:extLst>
          </p:cNvPr>
          <p:cNvGraphicFramePr>
            <a:graphicFrameLocks noGrp="1"/>
          </p:cNvGraphicFramePr>
          <p:nvPr/>
        </p:nvGraphicFramePr>
        <p:xfrm>
          <a:off x="277402" y="778216"/>
          <a:ext cx="11545143" cy="5852160"/>
        </p:xfrm>
        <a:graphic>
          <a:graphicData uri="http://schemas.openxmlformats.org/drawingml/2006/table">
            <a:tbl>
              <a:tblPr firstRow="1" bandRow="1">
                <a:tableStyleId>{5C22544A-7EE6-4342-B048-85BDC9FD1C3A}</a:tableStyleId>
              </a:tblPr>
              <a:tblGrid>
                <a:gridCol w="867907">
                  <a:extLst>
                    <a:ext uri="{9D8B030D-6E8A-4147-A177-3AD203B41FA5}">
                      <a16:colId xmlns:a16="http://schemas.microsoft.com/office/drawing/2014/main" val="1924967643"/>
                    </a:ext>
                  </a:extLst>
                </a:gridCol>
                <a:gridCol w="3518927">
                  <a:extLst>
                    <a:ext uri="{9D8B030D-6E8A-4147-A177-3AD203B41FA5}">
                      <a16:colId xmlns:a16="http://schemas.microsoft.com/office/drawing/2014/main" val="126869000"/>
                    </a:ext>
                  </a:extLst>
                </a:gridCol>
                <a:gridCol w="1598019">
                  <a:extLst>
                    <a:ext uri="{9D8B030D-6E8A-4147-A177-3AD203B41FA5}">
                      <a16:colId xmlns:a16="http://schemas.microsoft.com/office/drawing/2014/main" val="513399077"/>
                    </a:ext>
                  </a:extLst>
                </a:gridCol>
                <a:gridCol w="5560290">
                  <a:extLst>
                    <a:ext uri="{9D8B030D-6E8A-4147-A177-3AD203B41FA5}">
                      <a16:colId xmlns:a16="http://schemas.microsoft.com/office/drawing/2014/main" val="43233541"/>
                    </a:ext>
                  </a:extLst>
                </a:gridCol>
              </a:tblGrid>
              <a:tr h="324000">
                <a:tc>
                  <a:txBody>
                    <a:bodyPr/>
                    <a:lstStyle/>
                    <a:p>
                      <a:pPr algn="ctr"/>
                      <a:r>
                        <a:rPr lang="en-IN"/>
                        <a:t>S. No.</a:t>
                      </a:r>
                    </a:p>
                  </a:txBody>
                  <a:tcPr/>
                </a:tc>
                <a:tc gridSpan="2">
                  <a:txBody>
                    <a:bodyPr/>
                    <a:lstStyle/>
                    <a:p>
                      <a:pPr algn="ctr"/>
                      <a:r>
                        <a:rPr lang="en-IN"/>
                        <a:t>Particulars</a:t>
                      </a:r>
                    </a:p>
                  </a:txBody>
                  <a:tcPr/>
                </a:tc>
                <a:tc hMerge="1">
                  <a:txBody>
                    <a:bodyPr/>
                    <a:lstStyle/>
                    <a:p>
                      <a:endParaRPr lang="en-IN"/>
                    </a:p>
                  </a:txBody>
                  <a:tcPr/>
                </a:tc>
                <a:tc>
                  <a:txBody>
                    <a:bodyPr/>
                    <a:lstStyle/>
                    <a:p>
                      <a:pPr algn="ctr"/>
                      <a:r>
                        <a:rPr lang="en-IN"/>
                        <a:t>Details</a:t>
                      </a:r>
                    </a:p>
                  </a:txBody>
                  <a:tcPr/>
                </a:tc>
                <a:extLst>
                  <a:ext uri="{0D108BD9-81ED-4DB2-BD59-A6C34878D82A}">
                    <a16:rowId xmlns:a16="http://schemas.microsoft.com/office/drawing/2014/main" val="753320610"/>
                  </a:ext>
                </a:extLst>
              </a:tr>
              <a:tr h="324000">
                <a:tc>
                  <a:txBody>
                    <a:bodyPr/>
                    <a:lstStyle/>
                    <a:p>
                      <a:pPr algn="ctr"/>
                      <a:r>
                        <a:rPr lang="en-IN"/>
                        <a:t>1</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District</a:t>
                      </a:r>
                    </a:p>
                  </a:txBody>
                  <a:tcPr anchor="ctr"/>
                </a:tc>
                <a:tc h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a:ln>
                            <a:noFill/>
                          </a:ln>
                          <a:solidFill>
                            <a:prstClr val="black"/>
                          </a:solidFill>
                          <a:effectLst/>
                          <a:uLnTx/>
                          <a:uFillTx/>
                          <a:latin typeface="+mn-lt"/>
                          <a:ea typeface="+mn-ea"/>
                          <a:cs typeface="+mn-cs"/>
                        </a:rPr>
                        <a:t>Ratlam &amp; Dhar</a:t>
                      </a:r>
                      <a:endParaRPr kumimoji="0" lang="en-IN" sz="1800" b="0" i="0" u="none" strike="noStrike" kern="1200" cap="none" spc="0" normalizeH="0" baseline="0" noProof="0">
                        <a:ln>
                          <a:noFill/>
                        </a:ln>
                        <a:solidFill>
                          <a:prstClr val="black"/>
                        </a:solidFill>
                        <a:effectLst/>
                        <a:uLnTx/>
                        <a:uFillTx/>
                        <a:latin typeface="+mn-lt"/>
                        <a:ea typeface="+mn-ea"/>
                        <a:cs typeface="+mn-cs"/>
                      </a:endParaRPr>
                    </a:p>
                  </a:txBody>
                  <a:tcPr anchor="ctr"/>
                </a:tc>
                <a:extLst>
                  <a:ext uri="{0D108BD9-81ED-4DB2-BD59-A6C34878D82A}">
                    <a16:rowId xmlns:a16="http://schemas.microsoft.com/office/drawing/2014/main" val="991040501"/>
                  </a:ext>
                </a:extLst>
              </a:tr>
              <a:tr h="324000">
                <a:tc>
                  <a:txBody>
                    <a:bodyPr/>
                    <a:lstStyle/>
                    <a:p>
                      <a:pPr algn="ctr"/>
                      <a:r>
                        <a:rPr lang="en-IN"/>
                        <a:t>2</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AA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2,017.92</a:t>
                      </a:r>
                    </a:p>
                  </a:txBody>
                  <a:tcPr anchor="ctr"/>
                </a:tc>
                <a:extLst>
                  <a:ext uri="{0D108BD9-81ED-4DB2-BD59-A6C34878D82A}">
                    <a16:rowId xmlns:a16="http://schemas.microsoft.com/office/drawing/2014/main" val="2830723357"/>
                  </a:ext>
                </a:extLst>
              </a:tr>
              <a:tr h="324000">
                <a:tc>
                  <a:txBody>
                    <a:bodyPr/>
                    <a:lstStyle/>
                    <a:p>
                      <a:pPr algn="ctr"/>
                      <a:r>
                        <a:rPr lang="en-IN"/>
                        <a:t>3</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Villages Covered</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804</a:t>
                      </a:r>
                    </a:p>
                  </a:txBody>
                  <a:tcPr anchor="ctr"/>
                </a:tc>
                <a:extLst>
                  <a:ext uri="{0D108BD9-81ED-4DB2-BD59-A6C34878D82A}">
                    <a16:rowId xmlns:a16="http://schemas.microsoft.com/office/drawing/2014/main" val="1986522407"/>
                  </a:ext>
                </a:extLst>
              </a:tr>
              <a:tr h="324000">
                <a:tc>
                  <a:txBody>
                    <a:bodyPr/>
                    <a:lstStyle/>
                    <a:p>
                      <a:pPr algn="ctr"/>
                      <a:r>
                        <a:rPr lang="en-IN"/>
                        <a:t>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Households</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2,12,450</a:t>
                      </a:r>
                    </a:p>
                  </a:txBody>
                  <a:tcPr anchor="ctr"/>
                </a:tc>
                <a:extLst>
                  <a:ext uri="{0D108BD9-81ED-4DB2-BD59-A6C34878D82A}">
                    <a16:rowId xmlns:a16="http://schemas.microsoft.com/office/drawing/2014/main" val="2715838527"/>
                  </a:ext>
                </a:extLst>
              </a:tr>
              <a:tr h="324000">
                <a:tc>
                  <a:txBody>
                    <a:bodyPr/>
                    <a:lstStyle/>
                    <a:p>
                      <a:pPr algn="ctr"/>
                      <a:r>
                        <a:rPr lang="en-IN"/>
                        <a:t>5</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Name of Contractor</a:t>
                      </a:r>
                    </a:p>
                  </a:txBody>
                  <a:tcPr anchor="ctr"/>
                </a:tc>
                <a:tc hMerge="1">
                  <a:txBody>
                    <a:bodyPr/>
                    <a:lstStyle/>
                    <a:p>
                      <a:endParaRPr lang="en-IN"/>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800" kern="1200">
                          <a:solidFill>
                            <a:schemeClr val="dk1"/>
                          </a:solidFill>
                          <a:latin typeface="+mn-lt"/>
                          <a:ea typeface="+mn-ea"/>
                          <a:cs typeface="+mn-cs"/>
                        </a:rPr>
                        <a:t>M/s Megha, Hyderabad</a:t>
                      </a:r>
                      <a:endParaRPr lang="en-IN" sz="1800" kern="1200" noProof="0">
                        <a:solidFill>
                          <a:schemeClr val="dk1"/>
                        </a:solidFill>
                        <a:latin typeface="+mn-lt"/>
                        <a:ea typeface="+mn-ea"/>
                        <a:cs typeface="+mn-cs"/>
                      </a:endParaRPr>
                    </a:p>
                  </a:txBody>
                  <a:tcPr anchor="ctr"/>
                </a:tc>
                <a:extLst>
                  <a:ext uri="{0D108BD9-81ED-4DB2-BD59-A6C34878D82A}">
                    <a16:rowId xmlns:a16="http://schemas.microsoft.com/office/drawing/2014/main" val="1276850096"/>
                  </a:ext>
                </a:extLst>
              </a:tr>
              <a:tr h="324000">
                <a:tc>
                  <a:txBody>
                    <a:bodyPr/>
                    <a:lstStyle/>
                    <a:p>
                      <a:pPr algn="ctr"/>
                      <a:r>
                        <a:rPr lang="en-IN"/>
                        <a:t>6</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Agreement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1,719.00</a:t>
                      </a:r>
                    </a:p>
                  </a:txBody>
                  <a:tcPr anchor="ctr"/>
                </a:tc>
                <a:extLst>
                  <a:ext uri="{0D108BD9-81ED-4DB2-BD59-A6C34878D82A}">
                    <a16:rowId xmlns:a16="http://schemas.microsoft.com/office/drawing/2014/main" val="2664872505"/>
                  </a:ext>
                </a:extLst>
              </a:tr>
              <a:tr h="324000">
                <a:tc>
                  <a:txBody>
                    <a:bodyPr/>
                    <a:lstStyle/>
                    <a:p>
                      <a:pPr algn="ctr"/>
                      <a:r>
                        <a:rPr lang="en-IN"/>
                        <a:t>7</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Revised Cost (Rs. Cr. with Variation)</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1,453.72</a:t>
                      </a:r>
                    </a:p>
                  </a:txBody>
                  <a:tcPr anchor="ctr"/>
                </a:tc>
                <a:extLst>
                  <a:ext uri="{0D108BD9-81ED-4DB2-BD59-A6C34878D82A}">
                    <a16:rowId xmlns:a16="http://schemas.microsoft.com/office/drawing/2014/main" val="1037305446"/>
                  </a:ext>
                </a:extLst>
              </a:tr>
              <a:tr h="324000">
                <a:tc rowSpan="2">
                  <a:txBody>
                    <a:bodyPr/>
                    <a:lstStyle/>
                    <a:p>
                      <a:pPr algn="ctr"/>
                      <a:r>
                        <a:rPr lang="en-IN"/>
                        <a:t>8</a:t>
                      </a:r>
                    </a:p>
                  </a:txBody>
                  <a:tcPr anchor="ctr"/>
                </a:tc>
                <a:tc rowSpan="2">
                  <a:txBody>
                    <a:bodyPr/>
                    <a:lstStyle/>
                    <a:p>
                      <a:pPr marL="0" algn="l" defTabSz="914400" rtl="0" eaLnBrk="1" latinLnBrk="0" hangingPunct="1"/>
                      <a:r>
                        <a:rPr lang="en-IN" sz="1800" kern="1200">
                          <a:solidFill>
                            <a:schemeClr val="dk1"/>
                          </a:solidFill>
                          <a:latin typeface="+mn-lt"/>
                          <a:ea typeface="+mn-ea"/>
                          <a:cs typeface="+mn-cs"/>
                        </a:rPr>
                        <a:t>Overall Physical Progress  (%)</a:t>
                      </a:r>
                    </a:p>
                  </a:txBody>
                  <a:tcPr anchor="ctr"/>
                </a:tc>
                <a:tc>
                  <a:txBody>
                    <a:bodyPr/>
                    <a:lstStyle/>
                    <a:p>
                      <a:pPr marL="0" algn="l" defTabSz="914400" rtl="0" eaLnBrk="1" latinLnBrk="0" hangingPunct="1"/>
                      <a:r>
                        <a:rPr lang="en-IN" sz="1800" kern="1200">
                          <a:solidFill>
                            <a:schemeClr val="dk1"/>
                          </a:solidFill>
                          <a:latin typeface="+mn-lt"/>
                          <a:ea typeface="+mn-ea"/>
                          <a:cs typeface="+mn-cs"/>
                        </a:rPr>
                        <a:t>Expected</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29%</a:t>
                      </a:r>
                    </a:p>
                  </a:txBody>
                  <a:tcPr anchor="ctr"/>
                </a:tc>
                <a:extLst>
                  <a:ext uri="{0D108BD9-81ED-4DB2-BD59-A6C34878D82A}">
                    <a16:rowId xmlns:a16="http://schemas.microsoft.com/office/drawing/2014/main" val="2689684571"/>
                  </a:ext>
                </a:extLst>
              </a:tr>
              <a:tr h="324000">
                <a:tc vMerge="1">
                  <a:txBody>
                    <a:bodyPr/>
                    <a:lstStyle/>
                    <a:p>
                      <a:pPr algn="ctr"/>
                      <a:endParaRPr lang="en-IN"/>
                    </a:p>
                  </a:txBody>
                  <a:tcPr anchor="ctr"/>
                </a:tc>
                <a:tc vMerge="1">
                  <a:txBody>
                    <a:bodyPr/>
                    <a:lstStyle/>
                    <a:p>
                      <a:pPr marL="0" algn="l" defTabSz="914400" rtl="0" eaLnBrk="1"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latinLnBrk="0" hangingPunct="1"/>
                      <a:r>
                        <a:rPr lang="en-IN" sz="1800" kern="1200">
                          <a:solidFill>
                            <a:schemeClr val="dk1"/>
                          </a:solidFill>
                          <a:latin typeface="+mn-lt"/>
                          <a:ea typeface="+mn-ea"/>
                          <a:cs typeface="+mn-cs"/>
                        </a:rPr>
                        <a:t>Current</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46.39%</a:t>
                      </a:r>
                    </a:p>
                  </a:txBody>
                  <a:tcPr anchor="ctr"/>
                </a:tc>
                <a:extLst>
                  <a:ext uri="{0D108BD9-81ED-4DB2-BD59-A6C34878D82A}">
                    <a16:rowId xmlns:a16="http://schemas.microsoft.com/office/drawing/2014/main" val="898319257"/>
                  </a:ext>
                </a:extLst>
              </a:tr>
              <a:tr h="324000">
                <a:tc>
                  <a:txBody>
                    <a:bodyPr/>
                    <a:lstStyle/>
                    <a:p>
                      <a:pPr algn="ctr"/>
                      <a:r>
                        <a:rPr lang="en-IN"/>
                        <a:t>9</a:t>
                      </a:r>
                    </a:p>
                  </a:txBody>
                  <a:tcPr anchor="ct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a:solidFill>
                            <a:srgbClr val="000000"/>
                          </a:solidFill>
                          <a:effectLst/>
                          <a:latin typeface="+mn-lt"/>
                        </a:rPr>
                        <a:t>Overall Financial Progress (%)</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25.48%</a:t>
                      </a:r>
                    </a:p>
                  </a:txBody>
                  <a:tcPr anchor="ctr"/>
                </a:tc>
                <a:extLst>
                  <a:ext uri="{0D108BD9-81ED-4DB2-BD59-A6C34878D82A}">
                    <a16:rowId xmlns:a16="http://schemas.microsoft.com/office/drawing/2014/main" val="2719678082"/>
                  </a:ext>
                </a:extLst>
              </a:tr>
              <a:tr h="324000">
                <a:tc>
                  <a:txBody>
                    <a:bodyPr/>
                    <a:lstStyle/>
                    <a:p>
                      <a:pPr algn="ctr"/>
                      <a:r>
                        <a:rPr lang="en-IN"/>
                        <a:t>10</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Expenditure Incurred (Rs. Cr.) (incl. advance)</a:t>
                      </a:r>
                    </a:p>
                  </a:txBody>
                  <a:tcPr anchor="ctr"/>
                </a:tc>
                <a:tc hMerge="1">
                  <a:txBody>
                    <a:bodyPr/>
                    <a:lstStyle/>
                    <a:p>
                      <a:endParaRPr lang="en-IN"/>
                    </a:p>
                  </a:txBody>
                  <a:tcPr/>
                </a:tc>
                <a:tc>
                  <a:txBody>
                    <a:bodyPr/>
                    <a:lstStyle/>
                    <a:p>
                      <a:pPr marL="0" algn="l" defTabSz="914400" rtl="0" eaLnBrk="1" latinLnBrk="0" hangingPunct="1"/>
                      <a:r>
                        <a:rPr lang="en-US" sz="1800" kern="1200" dirty="0">
                          <a:solidFill>
                            <a:schemeClr val="dk1"/>
                          </a:solidFill>
                          <a:latin typeface="+mn-lt"/>
                          <a:ea typeface="+mn-ea"/>
                          <a:cs typeface="+mn-cs"/>
                        </a:rPr>
                        <a:t>370.42</a:t>
                      </a:r>
                      <a:endParaRPr lang="en-IN" sz="1800" kern="1200" dirty="0">
                        <a:solidFill>
                          <a:schemeClr val="dk1"/>
                        </a:solidFill>
                        <a:latin typeface="+mn-lt"/>
                        <a:ea typeface="+mn-ea"/>
                        <a:cs typeface="+mn-cs"/>
                      </a:endParaRPr>
                    </a:p>
                  </a:txBody>
                  <a:tcPr anchor="ctr"/>
                </a:tc>
                <a:extLst>
                  <a:ext uri="{0D108BD9-81ED-4DB2-BD59-A6C34878D82A}">
                    <a16:rowId xmlns:a16="http://schemas.microsoft.com/office/drawing/2014/main" val="2592878105"/>
                  </a:ext>
                </a:extLst>
              </a:tr>
              <a:tr h="324000">
                <a:tc>
                  <a:txBody>
                    <a:bodyPr/>
                    <a:lstStyle/>
                    <a:p>
                      <a:pPr algn="ctr"/>
                      <a:r>
                        <a:rPr lang="en-IN"/>
                        <a:t>11</a:t>
                      </a:r>
                    </a:p>
                  </a:txBody>
                  <a:tcPr anchor="ctr"/>
                </a:tc>
                <a:tc gridSpan="2">
                  <a:txBody>
                    <a:bodyPr/>
                    <a:lstStyle/>
                    <a:p>
                      <a:r>
                        <a:rPr lang="en-IN"/>
                        <a:t>Schedule Start Date</a:t>
                      </a:r>
                    </a:p>
                  </a:txBody>
                  <a:tcPr anchor="ctr"/>
                </a:tc>
                <a:tc hMerge="1">
                  <a:txBody>
                    <a:bodyPr/>
                    <a:lstStyle/>
                    <a:p>
                      <a:endParaRPr lang="en-IN"/>
                    </a:p>
                  </a:txBody>
                  <a:tcPr anchor="ctr"/>
                </a:tc>
                <a:tc>
                  <a:txBody>
                    <a:bodyPr/>
                    <a:lstStyle/>
                    <a:p>
                      <a:r>
                        <a:rPr lang="en-IN" dirty="0"/>
                        <a:t>29-09-2023</a:t>
                      </a:r>
                    </a:p>
                  </a:txBody>
                  <a:tcPr anchor="ctr"/>
                </a:tc>
                <a:extLst>
                  <a:ext uri="{0D108BD9-81ED-4DB2-BD59-A6C34878D82A}">
                    <a16:rowId xmlns:a16="http://schemas.microsoft.com/office/drawing/2014/main" val="4260644149"/>
                  </a:ext>
                </a:extLst>
              </a:tr>
              <a:tr h="324000">
                <a:tc>
                  <a:txBody>
                    <a:bodyPr/>
                    <a:lstStyle/>
                    <a:p>
                      <a:pPr algn="ctr"/>
                      <a:r>
                        <a:rPr lang="en-IN"/>
                        <a:t>12</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Scheduled Completion Date (Duration)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dirty="0"/>
                        <a:t>28-09-2025 </a:t>
                      </a:r>
                      <a:r>
                        <a:rPr lang="en-IN" sz="1800" kern="1200" dirty="0">
                          <a:solidFill>
                            <a:schemeClr val="dk1"/>
                          </a:solidFill>
                          <a:latin typeface="+mn-lt"/>
                          <a:ea typeface="+mn-ea"/>
                          <a:cs typeface="+mn-cs"/>
                        </a:rPr>
                        <a:t>(24 Months)</a:t>
                      </a:r>
                    </a:p>
                  </a:txBody>
                  <a:tcPr anchor="ctr"/>
                </a:tc>
                <a:extLst>
                  <a:ext uri="{0D108BD9-81ED-4DB2-BD59-A6C34878D82A}">
                    <a16:rowId xmlns:a16="http://schemas.microsoft.com/office/drawing/2014/main" val="3670044062"/>
                  </a:ext>
                </a:extLst>
              </a:tr>
              <a:tr h="324000">
                <a:tc>
                  <a:txBody>
                    <a:bodyPr/>
                    <a:lstStyle/>
                    <a:p>
                      <a:pPr algn="ctr"/>
                      <a:r>
                        <a:rPr lang="en-IN"/>
                        <a:t>13</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Expected Date of Completion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dirty="0"/>
                        <a:t>28-09-2026</a:t>
                      </a:r>
                      <a:endParaRPr lang="en-IN" sz="1800" kern="1200" dirty="0">
                        <a:solidFill>
                          <a:schemeClr val="dk1"/>
                        </a:solidFill>
                        <a:latin typeface="+mn-lt"/>
                        <a:ea typeface="+mn-ea"/>
                        <a:cs typeface="+mn-cs"/>
                      </a:endParaRPr>
                    </a:p>
                  </a:txBody>
                  <a:tcPr anchor="ctr"/>
                </a:tc>
                <a:extLst>
                  <a:ext uri="{0D108BD9-81ED-4DB2-BD59-A6C34878D82A}">
                    <a16:rowId xmlns:a16="http://schemas.microsoft.com/office/drawing/2014/main" val="2713532594"/>
                  </a:ext>
                </a:extLst>
              </a:tr>
              <a:tr h="324000">
                <a:tc>
                  <a:txBody>
                    <a:bodyPr/>
                    <a:lstStyle/>
                    <a:p>
                      <a:pPr algn="ctr"/>
                      <a:r>
                        <a:rPr lang="en-IN"/>
                        <a:t>14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Issues</a:t>
                      </a:r>
                    </a:p>
                  </a:txBody>
                  <a:tcPr anchor="ctr"/>
                </a:tc>
                <a:tc h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t>
                      </a:r>
                      <a:r>
                        <a:rPr lang="en-IN" dirty="0"/>
                        <a:t>orest-1, PWD-2, MPRRDA-3</a:t>
                      </a:r>
                    </a:p>
                  </a:txBody>
                  <a:tcPr anchor="ctr"/>
                </a:tc>
                <a:extLst>
                  <a:ext uri="{0D108BD9-81ED-4DB2-BD59-A6C34878D82A}">
                    <a16:rowId xmlns:a16="http://schemas.microsoft.com/office/drawing/2014/main" val="1561751797"/>
                  </a:ext>
                </a:extLst>
              </a:tr>
            </a:tbl>
          </a:graphicData>
        </a:graphic>
      </p:graphicFrame>
      <p:sp>
        <p:nvSpPr>
          <p:cNvPr id="3" name="Rectangle: Rounded Corners 2">
            <a:hlinkClick r:id="rId2" action="ppaction://hlinksldjump"/>
            <a:extLst>
              <a:ext uri="{FF2B5EF4-FFF2-40B4-BE49-F238E27FC236}">
                <a16:creationId xmlns:a16="http://schemas.microsoft.com/office/drawing/2014/main" id="{4E83F9D3-B651-D670-0357-BBCCC21E406F}"/>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22972515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46</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584775"/>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a:latin typeface="+mn-lt"/>
                <a:cs typeface="Kokila"/>
              </a:rPr>
              <a:t>Mahi MVS – Physical Progress </a:t>
            </a:r>
          </a:p>
        </p:txBody>
      </p:sp>
      <p:graphicFrame>
        <p:nvGraphicFramePr>
          <p:cNvPr id="2" name="Table 1">
            <a:extLst>
              <a:ext uri="{FF2B5EF4-FFF2-40B4-BE49-F238E27FC236}">
                <a16:creationId xmlns:a16="http://schemas.microsoft.com/office/drawing/2014/main" id="{99960E90-13FB-2A0C-0056-CA99E66375EC}"/>
              </a:ext>
            </a:extLst>
          </p:cNvPr>
          <p:cNvGraphicFramePr>
            <a:graphicFrameLocks noGrp="1"/>
          </p:cNvGraphicFramePr>
          <p:nvPr/>
        </p:nvGraphicFramePr>
        <p:xfrm>
          <a:off x="596895" y="783636"/>
          <a:ext cx="11037383" cy="5711807"/>
        </p:xfrm>
        <a:graphic>
          <a:graphicData uri="http://schemas.openxmlformats.org/drawingml/2006/table">
            <a:tbl>
              <a:tblPr firstRow="1" bandRow="1">
                <a:tableStyleId>{B301B821-A1FF-4177-AEE7-76D212191A09}</a:tableStyleId>
              </a:tblPr>
              <a:tblGrid>
                <a:gridCol w="728613">
                  <a:extLst>
                    <a:ext uri="{9D8B030D-6E8A-4147-A177-3AD203B41FA5}">
                      <a16:colId xmlns:a16="http://schemas.microsoft.com/office/drawing/2014/main" val="518898824"/>
                    </a:ext>
                  </a:extLst>
                </a:gridCol>
                <a:gridCol w="4319568">
                  <a:extLst>
                    <a:ext uri="{9D8B030D-6E8A-4147-A177-3AD203B41FA5}">
                      <a16:colId xmlns:a16="http://schemas.microsoft.com/office/drawing/2014/main" val="8508739"/>
                    </a:ext>
                  </a:extLst>
                </a:gridCol>
                <a:gridCol w="691079">
                  <a:extLst>
                    <a:ext uri="{9D8B030D-6E8A-4147-A177-3AD203B41FA5}">
                      <a16:colId xmlns:a16="http://schemas.microsoft.com/office/drawing/2014/main" val="876147902"/>
                    </a:ext>
                  </a:extLst>
                </a:gridCol>
                <a:gridCol w="2308115">
                  <a:extLst>
                    <a:ext uri="{9D8B030D-6E8A-4147-A177-3AD203B41FA5}">
                      <a16:colId xmlns:a16="http://schemas.microsoft.com/office/drawing/2014/main" val="3737845029"/>
                    </a:ext>
                  </a:extLst>
                </a:gridCol>
                <a:gridCol w="1818167">
                  <a:extLst>
                    <a:ext uri="{9D8B030D-6E8A-4147-A177-3AD203B41FA5}">
                      <a16:colId xmlns:a16="http://schemas.microsoft.com/office/drawing/2014/main" val="2647946749"/>
                    </a:ext>
                  </a:extLst>
                </a:gridCol>
                <a:gridCol w="1171841">
                  <a:extLst>
                    <a:ext uri="{9D8B030D-6E8A-4147-A177-3AD203B41FA5}">
                      <a16:colId xmlns:a16="http://schemas.microsoft.com/office/drawing/2014/main" val="3836405315"/>
                    </a:ext>
                  </a:extLst>
                </a:gridCol>
              </a:tblGrid>
              <a:tr h="400591">
                <a:tc>
                  <a:txBody>
                    <a:bodyPr/>
                    <a:lstStyle/>
                    <a:p>
                      <a:pPr algn="ctr" fontAlgn="ctr"/>
                      <a:r>
                        <a:rPr lang="en-IN" sz="1600" b="1" u="none" strike="noStrike" dirty="0">
                          <a:solidFill>
                            <a:schemeClr val="bg1"/>
                          </a:solidFill>
                          <a:effectLst/>
                        </a:rPr>
                        <a:t>S. No.</a:t>
                      </a:r>
                      <a:endParaRPr lang="en-IN" sz="1600" b="1" i="0" u="none" strike="noStrike" dirty="0">
                        <a:solidFill>
                          <a:schemeClr val="bg1"/>
                        </a:solidFill>
                        <a:effectLst/>
                        <a:latin typeface="+mn-lt"/>
                      </a:endParaRPr>
                    </a:p>
                  </a:txBody>
                  <a:tcPr anchor="ctr"/>
                </a:tc>
                <a:tc>
                  <a:txBody>
                    <a:bodyPr/>
                    <a:lstStyle/>
                    <a:p>
                      <a:pPr algn="ctr" fontAlgn="ctr"/>
                      <a:r>
                        <a:rPr lang="en-IN" sz="1600" b="1" u="none" strike="noStrike">
                          <a:solidFill>
                            <a:schemeClr val="bg1"/>
                          </a:solidFill>
                          <a:effectLst/>
                        </a:rPr>
                        <a:t>Activities as per approved construction program</a:t>
                      </a:r>
                      <a:endParaRPr lang="en-IN" sz="1600" b="1" i="0" u="none" strike="noStrike">
                        <a:solidFill>
                          <a:schemeClr val="bg1"/>
                        </a:solidFill>
                        <a:effectLst/>
                        <a:latin typeface="+mn-lt"/>
                      </a:endParaRPr>
                    </a:p>
                  </a:txBody>
                  <a:tcPr anchor="ctr"/>
                </a:tc>
                <a:tc>
                  <a:txBody>
                    <a:bodyPr/>
                    <a:lstStyle/>
                    <a:p>
                      <a:pPr algn="ctr"/>
                      <a:r>
                        <a:rPr lang="en-IN" sz="1600" b="1" u="none" strike="noStrike">
                          <a:solidFill>
                            <a:schemeClr val="bg1"/>
                          </a:solidFill>
                          <a:effectLst/>
                        </a:rPr>
                        <a:t>Unit</a:t>
                      </a:r>
                      <a:endParaRPr lang="en-IN" sz="2800" b="1">
                        <a:solidFill>
                          <a:schemeClr val="bg1"/>
                        </a:solidFill>
                        <a:latin typeface="+mn-lt"/>
                      </a:endParaRPr>
                    </a:p>
                  </a:txBody>
                  <a:tcPr anchor="ctr"/>
                </a:tc>
                <a:tc>
                  <a:txBody>
                    <a:bodyPr/>
                    <a:lstStyle/>
                    <a:p>
                      <a:pPr algn="ctr" fontAlgn="ctr"/>
                      <a:r>
                        <a:rPr lang="en-IN" sz="1600" b="1" u="none" strike="noStrike" dirty="0">
                          <a:solidFill>
                            <a:schemeClr val="bg1"/>
                          </a:solidFill>
                          <a:effectLst/>
                        </a:rPr>
                        <a:t>Approved Quantity</a:t>
                      </a:r>
                      <a:endParaRPr lang="en-IN" sz="1600" b="1" i="0" u="none" strike="noStrike" dirty="0">
                        <a:solidFill>
                          <a:schemeClr val="bg1"/>
                        </a:solidFill>
                        <a:effectLst/>
                        <a:latin typeface="+mn-lt"/>
                      </a:endParaRPr>
                    </a:p>
                  </a:txBody>
                  <a:tcPr anchor="ctr"/>
                </a:tc>
                <a:tc>
                  <a:txBody>
                    <a:bodyPr/>
                    <a:lstStyle/>
                    <a:p>
                      <a:pPr algn="ctr" fontAlgn="ctr"/>
                      <a:r>
                        <a:rPr lang="en-IN" sz="1600" b="1" u="none" strike="noStrike" dirty="0">
                          <a:solidFill>
                            <a:schemeClr val="bg1"/>
                          </a:solidFill>
                          <a:effectLst/>
                        </a:rPr>
                        <a:t>Executed Quantity</a:t>
                      </a:r>
                      <a:endParaRPr lang="en-IN" sz="1600" b="1" i="0" u="none" strike="noStrike" dirty="0">
                        <a:solidFill>
                          <a:schemeClr val="bg1"/>
                        </a:solidFill>
                        <a:effectLst/>
                        <a:latin typeface="+mn-lt"/>
                      </a:endParaRPr>
                    </a:p>
                  </a:txBody>
                  <a:tcPr anchor="ctr"/>
                </a:tc>
                <a:tc>
                  <a:txBody>
                    <a:bodyPr/>
                    <a:lstStyle/>
                    <a:p>
                      <a:pPr algn="ctr" fontAlgn="ctr"/>
                      <a:r>
                        <a:rPr lang="en-IN" sz="1600" b="1" u="none" strike="noStrike" dirty="0">
                          <a:solidFill>
                            <a:schemeClr val="bg1"/>
                          </a:solidFill>
                          <a:effectLst/>
                        </a:rPr>
                        <a:t>% age</a:t>
                      </a:r>
                      <a:endParaRPr lang="en-IN" sz="1600" b="1" i="0" u="none" strike="noStrike" dirty="0">
                        <a:solidFill>
                          <a:schemeClr val="bg1"/>
                        </a:solidFill>
                        <a:effectLst/>
                        <a:latin typeface="+mn-lt"/>
                      </a:endParaRPr>
                    </a:p>
                  </a:txBody>
                  <a:tcPr anchor="ctr"/>
                </a:tc>
                <a:extLst>
                  <a:ext uri="{0D108BD9-81ED-4DB2-BD59-A6C34878D82A}">
                    <a16:rowId xmlns:a16="http://schemas.microsoft.com/office/drawing/2014/main" val="3397688578"/>
                  </a:ext>
                </a:extLst>
              </a:tr>
              <a:tr h="585472">
                <a:tc>
                  <a:txBody>
                    <a:bodyPr/>
                    <a:lstStyle/>
                    <a:p>
                      <a:pPr algn="ctr" fontAlgn="ctr"/>
                      <a:r>
                        <a:rPr lang="en-IN" sz="1600" b="0" u="none" strike="noStrike" dirty="0">
                          <a:solidFill>
                            <a:schemeClr val="tx1"/>
                          </a:solidFill>
                          <a:effectLst/>
                        </a:rPr>
                        <a:t>1</a:t>
                      </a:r>
                      <a:endParaRPr lang="en-IN" sz="1600" b="0" i="0" u="none" strike="noStrike" dirty="0">
                        <a:solidFill>
                          <a:schemeClr val="tx1"/>
                        </a:solidFill>
                        <a:effectLst/>
                        <a:latin typeface="+mn-lt"/>
                      </a:endParaRPr>
                    </a:p>
                  </a:txBody>
                  <a:tcPr marL="3365" marR="3365" marT="3365" marB="0" anchor="ctr"/>
                </a:tc>
                <a:tc>
                  <a:txBody>
                    <a:bodyPr/>
                    <a:lstStyle/>
                    <a:p>
                      <a:pPr marL="0" algn="l" defTabSz="914400" rtl="0" eaLnBrk="1" fontAlgn="ctr" latinLnBrk="0" hangingPunct="1"/>
                      <a:r>
                        <a:rPr lang="en-US" sz="1600" b="0" u="none" strike="noStrike" kern="1200" dirty="0">
                          <a:solidFill>
                            <a:schemeClr val="tx1"/>
                          </a:solidFill>
                          <a:effectLst/>
                          <a:latin typeface="+mn-lt"/>
                          <a:ea typeface="+mn-ea"/>
                          <a:cs typeface="+mn-cs"/>
                        </a:rPr>
                        <a:t>Intake well Cum pump house (209.07 MLD) </a:t>
                      </a:r>
                    </a:p>
                    <a:p>
                      <a:pPr marL="0" algn="l" defTabSz="914400" rtl="0" eaLnBrk="1" fontAlgn="ctr" latinLnBrk="0" hangingPunct="1"/>
                      <a:r>
                        <a:rPr lang="en-US" sz="1600" b="0" u="none" strike="noStrike" kern="1200" dirty="0">
                          <a:solidFill>
                            <a:schemeClr val="tx1"/>
                          </a:solidFill>
                          <a:effectLst/>
                          <a:latin typeface="+mn-lt"/>
                          <a:ea typeface="+mn-ea"/>
                          <a:cs typeface="+mn-cs"/>
                        </a:rPr>
                        <a:t>(</a:t>
                      </a:r>
                      <a:r>
                        <a:rPr lang="en-IN" sz="1600" b="0" u="none" strike="noStrike" kern="1200" dirty="0">
                          <a:solidFill>
                            <a:schemeClr val="tx1"/>
                          </a:solidFill>
                          <a:effectLst/>
                          <a:latin typeface="+mn-lt"/>
                          <a:ea typeface="+mn-ea"/>
                          <a:cs typeface="+mn-cs"/>
                        </a:rPr>
                        <a:t>Source - </a:t>
                      </a:r>
                      <a:r>
                        <a:rPr lang="en-IN" sz="1600" b="0" u="none" strike="noStrike" kern="1200" dirty="0" err="1">
                          <a:solidFill>
                            <a:schemeClr val="tx1"/>
                          </a:solidFill>
                          <a:effectLst/>
                          <a:latin typeface="+mn-lt"/>
                          <a:ea typeface="+mn-ea"/>
                          <a:cs typeface="+mn-cs"/>
                        </a:rPr>
                        <a:t>Talawada</a:t>
                      </a:r>
                      <a:r>
                        <a:rPr lang="en-IN" sz="1600" b="0" u="none" strike="noStrike" kern="1200" dirty="0">
                          <a:solidFill>
                            <a:schemeClr val="tx1"/>
                          </a:solidFill>
                          <a:effectLst/>
                          <a:latin typeface="+mn-lt"/>
                          <a:ea typeface="+mn-ea"/>
                          <a:cs typeface="+mn-cs"/>
                        </a:rPr>
                        <a:t> Barrage</a:t>
                      </a:r>
                      <a:r>
                        <a:rPr lang="en-US" sz="1600" b="0" u="none" strike="noStrike" kern="1200" dirty="0">
                          <a:solidFill>
                            <a:schemeClr val="tx1"/>
                          </a:solidFill>
                          <a:effectLst/>
                          <a:latin typeface="+mn-lt"/>
                          <a:ea typeface="+mn-ea"/>
                          <a:cs typeface="+mn-cs"/>
                        </a:rPr>
                        <a:t>)</a:t>
                      </a:r>
                    </a:p>
                  </a:txBody>
                  <a:tcPr marL="2339" marR="2339" marT="2339"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15.5</a:t>
                      </a:r>
                    </a:p>
                  </a:txBody>
                  <a:tcPr marL="3040" marR="3040" marT="3040" marB="0" anchor="ctr"/>
                </a:tc>
                <a:extLst>
                  <a:ext uri="{0D108BD9-81ED-4DB2-BD59-A6C34878D82A}">
                    <a16:rowId xmlns:a16="http://schemas.microsoft.com/office/drawing/2014/main" val="590228236"/>
                  </a:ext>
                </a:extLst>
              </a:tr>
              <a:tr h="295359">
                <a:tc>
                  <a:txBody>
                    <a:bodyPr/>
                    <a:lstStyle/>
                    <a:p>
                      <a:pPr algn="ctr" fontAlgn="ctr"/>
                      <a:r>
                        <a:rPr lang="en-IN" sz="1600" b="0" u="none" strike="noStrike" dirty="0">
                          <a:solidFill>
                            <a:schemeClr val="tx1"/>
                          </a:solidFill>
                          <a:effectLst/>
                        </a:rPr>
                        <a:t>2</a:t>
                      </a:r>
                      <a:endParaRPr lang="en-IN" sz="1600" b="0" i="0" u="none" strike="noStrike" dirty="0">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Raw Water Pumping Main  </a:t>
                      </a:r>
                    </a:p>
                  </a:txBody>
                  <a:tcPr marL="36477"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KM</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1.01</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10.0</a:t>
                      </a:r>
                    </a:p>
                  </a:txBody>
                  <a:tcPr marL="3040" marR="3040" marT="3040" marB="0" anchor="ctr"/>
                </a:tc>
                <a:extLst>
                  <a:ext uri="{0D108BD9-81ED-4DB2-BD59-A6C34878D82A}">
                    <a16:rowId xmlns:a16="http://schemas.microsoft.com/office/drawing/2014/main" val="1730293485"/>
                  </a:ext>
                </a:extLst>
              </a:tr>
              <a:tr h="295359">
                <a:tc>
                  <a:txBody>
                    <a:bodyPr/>
                    <a:lstStyle/>
                    <a:p>
                      <a:pPr algn="ctr" fontAlgn="ctr"/>
                      <a:r>
                        <a:rPr lang="en-IN" sz="1600" b="0" u="none" strike="noStrike">
                          <a:solidFill>
                            <a:schemeClr val="tx1"/>
                          </a:solidFill>
                          <a:effectLst/>
                        </a:rPr>
                        <a:t>3</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Water Treatment Plant 164.62 MLD</a:t>
                      </a:r>
                    </a:p>
                  </a:txBody>
                  <a:tcPr marL="36477"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15.7</a:t>
                      </a:r>
                    </a:p>
                  </a:txBody>
                  <a:tcPr marL="3040" marR="3040" marT="3040" marB="0" anchor="ctr"/>
                </a:tc>
                <a:extLst>
                  <a:ext uri="{0D108BD9-81ED-4DB2-BD59-A6C34878D82A}">
                    <a16:rowId xmlns:a16="http://schemas.microsoft.com/office/drawing/2014/main" val="2862076559"/>
                  </a:ext>
                </a:extLst>
              </a:tr>
              <a:tr h="295359">
                <a:tc>
                  <a:txBody>
                    <a:bodyPr/>
                    <a:lstStyle/>
                    <a:p>
                      <a:pPr algn="ctr" fontAlgn="ctr"/>
                      <a:r>
                        <a:rPr lang="en-IN" sz="1600" b="0" u="none" strike="noStrike">
                          <a:solidFill>
                            <a:schemeClr val="tx1"/>
                          </a:solidFill>
                          <a:effectLst/>
                        </a:rPr>
                        <a:t>4</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Clear Water Pumping Main  </a:t>
                      </a:r>
                    </a:p>
                  </a:txBody>
                  <a:tcPr marL="36477"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418.67</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39.6</a:t>
                      </a:r>
                    </a:p>
                  </a:txBody>
                  <a:tcPr marL="3040" marR="3040" marT="3040" marB="0" anchor="ctr"/>
                </a:tc>
                <a:extLst>
                  <a:ext uri="{0D108BD9-81ED-4DB2-BD59-A6C34878D82A}">
                    <a16:rowId xmlns:a16="http://schemas.microsoft.com/office/drawing/2014/main" val="92075441"/>
                  </a:ext>
                </a:extLst>
              </a:tr>
              <a:tr h="295359">
                <a:tc>
                  <a:txBody>
                    <a:bodyPr/>
                    <a:lstStyle/>
                    <a:p>
                      <a:pPr algn="ctr" fontAlgn="ctr"/>
                      <a:r>
                        <a:rPr lang="en-IN" sz="1600" b="0" u="none" strike="noStrike">
                          <a:solidFill>
                            <a:schemeClr val="tx1"/>
                          </a:solidFill>
                          <a:effectLst/>
                        </a:rPr>
                        <a:t>5</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Clear Water Gravity Main  </a:t>
                      </a:r>
                    </a:p>
                  </a:txBody>
                  <a:tcPr marL="36477"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1711.25</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215</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61.3</a:t>
                      </a:r>
                    </a:p>
                  </a:txBody>
                  <a:tcPr marL="3040" marR="3040" marT="3040" marB="0" anchor="ctr"/>
                </a:tc>
                <a:extLst>
                  <a:ext uri="{0D108BD9-81ED-4DB2-BD59-A6C34878D82A}">
                    <a16:rowId xmlns:a16="http://schemas.microsoft.com/office/drawing/2014/main" val="3591875738"/>
                  </a:ext>
                </a:extLst>
              </a:tr>
              <a:tr h="295359">
                <a:tc>
                  <a:txBody>
                    <a:bodyPr/>
                    <a:lstStyle/>
                    <a:p>
                      <a:pPr algn="ctr" fontAlgn="ctr"/>
                      <a:r>
                        <a:rPr lang="en-IN" sz="1600" b="0" u="none" strike="noStrike">
                          <a:solidFill>
                            <a:schemeClr val="tx1"/>
                          </a:solidFill>
                          <a:effectLst/>
                        </a:rPr>
                        <a:t>6</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OHT + GSR</a:t>
                      </a:r>
                    </a:p>
                  </a:txBody>
                  <a:tcPr marL="36477"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277</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123</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12.2</a:t>
                      </a:r>
                    </a:p>
                  </a:txBody>
                  <a:tcPr marL="3040" marR="3040" marT="3040" marB="0" anchor="ctr"/>
                </a:tc>
                <a:extLst>
                  <a:ext uri="{0D108BD9-81ED-4DB2-BD59-A6C34878D82A}">
                    <a16:rowId xmlns:a16="http://schemas.microsoft.com/office/drawing/2014/main" val="1802967841"/>
                  </a:ext>
                </a:extLst>
              </a:tr>
              <a:tr h="295359">
                <a:tc>
                  <a:txBody>
                    <a:bodyPr/>
                    <a:lstStyle/>
                    <a:p>
                      <a:pPr algn="ctr" fontAlgn="ctr"/>
                      <a:r>
                        <a:rPr lang="en-IN" sz="1600" b="0" u="none" strike="noStrike">
                          <a:solidFill>
                            <a:schemeClr val="tx1"/>
                          </a:solidFill>
                          <a:effectLst/>
                        </a:rPr>
                        <a:t>7</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US" sz="1600" b="0" u="none" strike="noStrike" kern="1200" dirty="0">
                          <a:solidFill>
                            <a:schemeClr val="tx1"/>
                          </a:solidFill>
                          <a:effectLst/>
                          <a:latin typeface="+mn-lt"/>
                          <a:ea typeface="+mn-ea"/>
                          <a:cs typeface="+mn-cs"/>
                        </a:rPr>
                        <a:t>Clear Water Sump Cum Pump House  </a:t>
                      </a:r>
                    </a:p>
                  </a:txBody>
                  <a:tcPr marL="36477"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15</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4.0</a:t>
                      </a:r>
                    </a:p>
                  </a:txBody>
                  <a:tcPr marL="3040" marR="3040" marT="3040" marB="0" anchor="ctr"/>
                </a:tc>
                <a:extLst>
                  <a:ext uri="{0D108BD9-81ED-4DB2-BD59-A6C34878D82A}">
                    <a16:rowId xmlns:a16="http://schemas.microsoft.com/office/drawing/2014/main" val="1080012058"/>
                  </a:ext>
                </a:extLst>
              </a:tr>
              <a:tr h="295359">
                <a:tc>
                  <a:txBody>
                    <a:bodyPr/>
                    <a:lstStyle/>
                    <a:p>
                      <a:pPr algn="ctr" fontAlgn="ctr"/>
                      <a:r>
                        <a:rPr lang="en-IN" sz="1600" b="0" u="none" strike="noStrike">
                          <a:solidFill>
                            <a:schemeClr val="tx1"/>
                          </a:solidFill>
                          <a:effectLst/>
                        </a:rPr>
                        <a:t>8</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Master Balancing Reservoir  </a:t>
                      </a:r>
                    </a:p>
                  </a:txBody>
                  <a:tcPr marL="36477"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6</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10.0</a:t>
                      </a:r>
                    </a:p>
                  </a:txBody>
                  <a:tcPr marL="3040" marR="3040" marT="3040" marB="0" anchor="ctr"/>
                </a:tc>
                <a:extLst>
                  <a:ext uri="{0D108BD9-81ED-4DB2-BD59-A6C34878D82A}">
                    <a16:rowId xmlns:a16="http://schemas.microsoft.com/office/drawing/2014/main" val="8688975"/>
                  </a:ext>
                </a:extLst>
              </a:tr>
              <a:tr h="295359">
                <a:tc>
                  <a:txBody>
                    <a:bodyPr/>
                    <a:lstStyle/>
                    <a:p>
                      <a:pPr algn="ctr" fontAlgn="ctr"/>
                      <a:r>
                        <a:rPr lang="en-IN" sz="1600" b="0" u="none" strike="noStrike">
                          <a:solidFill>
                            <a:schemeClr val="tx1"/>
                          </a:solidFill>
                          <a:effectLst/>
                        </a:rPr>
                        <a:t>9</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Distribution Network  </a:t>
                      </a:r>
                    </a:p>
                  </a:txBody>
                  <a:tcPr marL="36477"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1935.37</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752</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67.7</a:t>
                      </a:r>
                    </a:p>
                  </a:txBody>
                  <a:tcPr marL="3040" marR="3040" marT="3040" marB="0" anchor="ctr"/>
                </a:tc>
                <a:extLst>
                  <a:ext uri="{0D108BD9-81ED-4DB2-BD59-A6C34878D82A}">
                    <a16:rowId xmlns:a16="http://schemas.microsoft.com/office/drawing/2014/main" val="119173765"/>
                  </a:ext>
                </a:extLst>
              </a:tr>
              <a:tr h="295359">
                <a:tc>
                  <a:txBody>
                    <a:bodyPr/>
                    <a:lstStyle/>
                    <a:p>
                      <a:pPr algn="ctr" fontAlgn="ctr"/>
                      <a:r>
                        <a:rPr lang="en-IN" sz="1600" b="0" u="none" strike="noStrike">
                          <a:solidFill>
                            <a:schemeClr val="tx1"/>
                          </a:solidFill>
                          <a:effectLst/>
                        </a:rPr>
                        <a:t>10</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Raw Water Pumping </a:t>
                      </a:r>
                      <a:r>
                        <a:rPr lang="en-IN" sz="1600" b="0" u="none" strike="noStrike" kern="1200" dirty="0" err="1">
                          <a:solidFill>
                            <a:schemeClr val="tx1"/>
                          </a:solidFill>
                          <a:effectLst/>
                          <a:latin typeface="+mn-lt"/>
                          <a:ea typeface="+mn-ea"/>
                          <a:cs typeface="+mn-cs"/>
                        </a:rPr>
                        <a:t>Machinary</a:t>
                      </a:r>
                      <a:r>
                        <a:rPr lang="en-IN" sz="1600" b="0" u="none" strike="noStrike" kern="1200" dirty="0">
                          <a:solidFill>
                            <a:schemeClr val="tx1"/>
                          </a:solidFill>
                          <a:effectLst/>
                          <a:latin typeface="+mn-lt"/>
                          <a:ea typeface="+mn-ea"/>
                          <a:cs typeface="+mn-cs"/>
                        </a:rPr>
                        <a:t>  </a:t>
                      </a:r>
                    </a:p>
                  </a:txBody>
                  <a:tcPr marL="36477"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4</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extLst>
                  <a:ext uri="{0D108BD9-81ED-4DB2-BD59-A6C34878D82A}">
                    <a16:rowId xmlns:a16="http://schemas.microsoft.com/office/drawing/2014/main" val="2437789674"/>
                  </a:ext>
                </a:extLst>
              </a:tr>
              <a:tr h="295359">
                <a:tc>
                  <a:txBody>
                    <a:bodyPr/>
                    <a:lstStyle/>
                    <a:p>
                      <a:pPr algn="ctr" fontAlgn="ctr"/>
                      <a:r>
                        <a:rPr lang="en-IN" sz="1600" b="0" u="none" strike="noStrike">
                          <a:solidFill>
                            <a:schemeClr val="tx1"/>
                          </a:solidFill>
                          <a:effectLst/>
                        </a:rPr>
                        <a:t>11</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Clear Water Pumping </a:t>
                      </a:r>
                      <a:r>
                        <a:rPr lang="en-IN" sz="1600" b="0" u="none" strike="noStrike" kern="1200" dirty="0" err="1">
                          <a:solidFill>
                            <a:schemeClr val="tx1"/>
                          </a:solidFill>
                          <a:effectLst/>
                          <a:latin typeface="+mn-lt"/>
                          <a:ea typeface="+mn-ea"/>
                          <a:cs typeface="+mn-cs"/>
                        </a:rPr>
                        <a:t>Machinary</a:t>
                      </a:r>
                      <a:r>
                        <a:rPr lang="en-IN" sz="1600" b="0" u="none" strike="noStrike" kern="1200" dirty="0">
                          <a:solidFill>
                            <a:schemeClr val="tx1"/>
                          </a:solidFill>
                          <a:effectLst/>
                          <a:latin typeface="+mn-lt"/>
                          <a:ea typeface="+mn-ea"/>
                          <a:cs typeface="+mn-cs"/>
                        </a:rPr>
                        <a:t> </a:t>
                      </a:r>
                    </a:p>
                  </a:txBody>
                  <a:tcPr marL="36477"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27</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3040" marR="3040" marT="3040" marB="0" anchor="ctr"/>
                </a:tc>
                <a:extLst>
                  <a:ext uri="{0D108BD9-81ED-4DB2-BD59-A6C34878D82A}">
                    <a16:rowId xmlns:a16="http://schemas.microsoft.com/office/drawing/2014/main" val="1488558967"/>
                  </a:ext>
                </a:extLst>
              </a:tr>
              <a:tr h="295359">
                <a:tc>
                  <a:txBody>
                    <a:bodyPr/>
                    <a:lstStyle/>
                    <a:p>
                      <a:pPr algn="ctr" fontAlgn="ctr"/>
                      <a:r>
                        <a:rPr lang="en-IN" sz="1600" b="0" u="none" strike="noStrike">
                          <a:solidFill>
                            <a:schemeClr val="tx1"/>
                          </a:solidFill>
                          <a:effectLst/>
                        </a:rPr>
                        <a:t>12</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Power Line &amp; Substation  </a:t>
                      </a:r>
                    </a:p>
                  </a:txBody>
                  <a:tcPr marL="36477"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57</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extLst>
                  <a:ext uri="{0D108BD9-81ED-4DB2-BD59-A6C34878D82A}">
                    <a16:rowId xmlns:a16="http://schemas.microsoft.com/office/drawing/2014/main" val="890018152"/>
                  </a:ext>
                </a:extLst>
              </a:tr>
              <a:tr h="295359">
                <a:tc>
                  <a:txBody>
                    <a:bodyPr/>
                    <a:lstStyle/>
                    <a:p>
                      <a:pPr algn="ctr" fontAlgn="ctr"/>
                      <a:r>
                        <a:rPr lang="en-IN" sz="1600" b="0" u="none" strike="noStrike">
                          <a:solidFill>
                            <a:schemeClr val="tx1"/>
                          </a:solidFill>
                          <a:effectLst/>
                        </a:rPr>
                        <a:t>13</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Scada System </a:t>
                      </a:r>
                    </a:p>
                  </a:txBody>
                  <a:tcPr marL="36477"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1</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extLst>
                  <a:ext uri="{0D108BD9-81ED-4DB2-BD59-A6C34878D82A}">
                    <a16:rowId xmlns:a16="http://schemas.microsoft.com/office/drawing/2014/main" val="70465441"/>
                  </a:ext>
                </a:extLst>
              </a:tr>
              <a:tr h="295359">
                <a:tc>
                  <a:txBody>
                    <a:bodyPr/>
                    <a:lstStyle/>
                    <a:p>
                      <a:pPr algn="ctr" fontAlgn="ctr"/>
                      <a:r>
                        <a:rPr lang="en-IN" sz="1600" b="0" u="none" strike="noStrike">
                          <a:solidFill>
                            <a:schemeClr val="tx1"/>
                          </a:solidFill>
                          <a:effectLst/>
                        </a:rPr>
                        <a:t>14</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House Service Connection  </a:t>
                      </a:r>
                    </a:p>
                  </a:txBody>
                  <a:tcPr marL="36477"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212450</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extLst>
                  <a:ext uri="{0D108BD9-81ED-4DB2-BD59-A6C34878D82A}">
                    <a16:rowId xmlns:a16="http://schemas.microsoft.com/office/drawing/2014/main" val="3125170501"/>
                  </a:ext>
                </a:extLst>
              </a:tr>
              <a:tr h="295359">
                <a:tc>
                  <a:txBody>
                    <a:bodyPr/>
                    <a:lstStyle/>
                    <a:p>
                      <a:pPr algn="ctr" fontAlgn="ctr"/>
                      <a:r>
                        <a:rPr lang="en-IN" sz="1600" b="0" i="0" u="none" strike="noStrike" dirty="0">
                          <a:solidFill>
                            <a:schemeClr val="tx1"/>
                          </a:solidFill>
                          <a:effectLst/>
                          <a:latin typeface="+mn-lt"/>
                        </a:rPr>
                        <a:t>15</a:t>
                      </a: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Staff Quarters </a:t>
                      </a:r>
                    </a:p>
                  </a:txBody>
                  <a:tcPr marL="36477"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3040" marR="3040" marT="3040"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26</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5.0</a:t>
                      </a:r>
                    </a:p>
                  </a:txBody>
                  <a:tcPr marL="3040" marR="3040" marT="3040" marB="0" anchor="ctr"/>
                </a:tc>
                <a:extLst>
                  <a:ext uri="{0D108BD9-81ED-4DB2-BD59-A6C34878D82A}">
                    <a16:rowId xmlns:a16="http://schemas.microsoft.com/office/drawing/2014/main" val="784127322"/>
                  </a:ext>
                </a:extLst>
              </a:tr>
              <a:tr h="295359">
                <a:tc>
                  <a:txBody>
                    <a:bodyPr/>
                    <a:lstStyle/>
                    <a:p>
                      <a:pPr algn="ctr" fontAlgn="ctr"/>
                      <a:r>
                        <a:rPr lang="en-IN" sz="1600" b="0" u="none" strike="noStrike" dirty="0">
                          <a:solidFill>
                            <a:schemeClr val="tx1"/>
                          </a:solidFill>
                          <a:effectLst/>
                        </a:rPr>
                        <a:t>16</a:t>
                      </a:r>
                      <a:endParaRPr lang="en-IN" sz="1600" b="0" i="0" u="none" strike="noStrike" dirty="0">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Road Restoration  </a:t>
                      </a:r>
                    </a:p>
                  </a:txBody>
                  <a:tcPr marL="36477"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40</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38</a:t>
                      </a:r>
                    </a:p>
                  </a:txBody>
                  <a:tcPr marL="3040" marR="3040" marT="3040"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3040" marR="3040" marT="3040" marB="0" anchor="ctr"/>
                </a:tc>
                <a:extLst>
                  <a:ext uri="{0D108BD9-81ED-4DB2-BD59-A6C34878D82A}">
                    <a16:rowId xmlns:a16="http://schemas.microsoft.com/office/drawing/2014/main" val="4059522591"/>
                  </a:ext>
                </a:extLst>
              </a:tr>
              <a:tr h="295359">
                <a:tc>
                  <a:txBody>
                    <a:bodyPr/>
                    <a:lstStyle/>
                    <a:p>
                      <a:pPr algn="ctr" fontAlgn="ctr"/>
                      <a:endParaRPr lang="en-IN" sz="1600" b="0" i="0" u="none" strike="noStrike" dirty="0">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1" u="none" strike="noStrike" kern="1200" dirty="0">
                          <a:solidFill>
                            <a:schemeClr val="tx1"/>
                          </a:solidFill>
                          <a:effectLst/>
                          <a:latin typeface="+mn-lt"/>
                          <a:ea typeface="+mn-ea"/>
                          <a:cs typeface="+mn-cs"/>
                        </a:rPr>
                        <a:t>Overall Physical Progress</a:t>
                      </a:r>
                    </a:p>
                  </a:txBody>
                  <a:tcPr marL="36477" marR="3040" marT="3040" marB="0" anchor="ctr"/>
                </a:tc>
                <a:tc>
                  <a:txBody>
                    <a:bodyPr/>
                    <a:lstStyle/>
                    <a:p>
                      <a:pPr marL="0" algn="ctr" defTabSz="914400" rtl="0" eaLnBrk="1" fontAlgn="ctr" latinLnBrk="0" hangingPunct="1"/>
                      <a:endParaRPr lang="en-IN" sz="1600" b="0" u="none" strike="noStrike" kern="1200" dirty="0">
                        <a:solidFill>
                          <a:schemeClr val="tx1"/>
                        </a:solidFill>
                        <a:effectLst/>
                        <a:latin typeface="+mn-lt"/>
                        <a:ea typeface="+mn-ea"/>
                        <a:cs typeface="+mn-cs"/>
                      </a:endParaRPr>
                    </a:p>
                  </a:txBody>
                  <a:tcPr marL="3040" marR="3040" marT="3040" marB="0" anchor="ctr"/>
                </a:tc>
                <a:tc>
                  <a:txBody>
                    <a:bodyPr/>
                    <a:lstStyle/>
                    <a:p>
                      <a:pPr marL="0" algn="ctr" defTabSz="914400" rtl="0" eaLnBrk="1" fontAlgn="ctr" latinLnBrk="0" hangingPunct="1"/>
                      <a:endParaRPr lang="en-IN" sz="1600" b="0" u="none" strike="noStrike" kern="1200" dirty="0">
                        <a:solidFill>
                          <a:schemeClr val="tx1"/>
                        </a:solidFill>
                        <a:effectLst/>
                        <a:latin typeface="+mn-lt"/>
                        <a:ea typeface="+mn-ea"/>
                        <a:cs typeface="+mn-cs"/>
                      </a:endParaRPr>
                    </a:p>
                  </a:txBody>
                  <a:tcPr marL="3040" marR="3040" marT="3040" marB="0" anchor="ctr"/>
                </a:tc>
                <a:tc>
                  <a:txBody>
                    <a:bodyPr/>
                    <a:lstStyle/>
                    <a:p>
                      <a:pPr marL="0" algn="ctr" defTabSz="914400" rtl="0" eaLnBrk="1" fontAlgn="ctr" latinLnBrk="0" hangingPunct="1"/>
                      <a:endParaRPr lang="en-IN" sz="1600" b="0" u="none" strike="noStrike" kern="1200" dirty="0">
                        <a:solidFill>
                          <a:schemeClr val="tx1"/>
                        </a:solidFill>
                        <a:effectLst/>
                        <a:latin typeface="+mn-lt"/>
                        <a:ea typeface="+mn-ea"/>
                        <a:cs typeface="+mn-cs"/>
                      </a:endParaRPr>
                    </a:p>
                  </a:txBody>
                  <a:tcPr marL="3040" marR="3040" marT="3040" marB="0" anchor="ctr"/>
                </a:tc>
                <a:tc>
                  <a:txBody>
                    <a:bodyPr/>
                    <a:lstStyle/>
                    <a:p>
                      <a:pPr marL="0" algn="ctr" defTabSz="914400" rtl="0" eaLnBrk="1" fontAlgn="ctr" latinLnBrk="0" hangingPunct="1"/>
                      <a:r>
                        <a:rPr lang="en-IN" sz="1600" b="1" u="none" strike="noStrike" kern="1200" dirty="0">
                          <a:solidFill>
                            <a:schemeClr val="tx1"/>
                          </a:solidFill>
                          <a:effectLst/>
                          <a:latin typeface="+mn-lt"/>
                          <a:ea typeface="+mn-ea"/>
                          <a:cs typeface="+mn-cs"/>
                        </a:rPr>
                        <a:t>45.22</a:t>
                      </a:r>
                    </a:p>
                  </a:txBody>
                  <a:tcPr marL="3040" marR="3040" marT="3040" marB="0" anchor="ctr"/>
                </a:tc>
                <a:extLst>
                  <a:ext uri="{0D108BD9-81ED-4DB2-BD59-A6C34878D82A}">
                    <a16:rowId xmlns:a16="http://schemas.microsoft.com/office/drawing/2014/main" val="1266249750"/>
                  </a:ext>
                </a:extLst>
              </a:tr>
            </a:tbl>
          </a:graphicData>
        </a:graphic>
      </p:graphicFrame>
      <p:sp>
        <p:nvSpPr>
          <p:cNvPr id="3" name="Rectangle: Rounded Corners 2">
            <a:hlinkClick r:id="rId2" action="ppaction://hlinksldjump"/>
            <a:extLst>
              <a:ext uri="{FF2B5EF4-FFF2-40B4-BE49-F238E27FC236}">
                <a16:creationId xmlns:a16="http://schemas.microsoft.com/office/drawing/2014/main" id="{2BE3F55B-18FB-B448-15C3-65D972C8ACF7}"/>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dirty="0"/>
              <a:t>Back</a:t>
            </a:r>
            <a:endParaRPr lang="en-IN" dirty="0"/>
          </a:p>
        </p:txBody>
      </p:sp>
    </p:spTree>
    <p:extLst>
      <p:ext uri="{BB962C8B-B14F-4D97-AF65-F5344CB8AC3E}">
        <p14:creationId xmlns:p14="http://schemas.microsoft.com/office/powerpoint/2010/main" val="11369852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47</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646331"/>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a:rPr>
              <a:t>Narmada River Part B (Upper Narmada) MVS : Basic Details </a:t>
            </a:r>
          </a:p>
        </p:txBody>
      </p:sp>
      <p:graphicFrame>
        <p:nvGraphicFramePr>
          <p:cNvPr id="10" name="Table 9">
            <a:extLst>
              <a:ext uri="{FF2B5EF4-FFF2-40B4-BE49-F238E27FC236}">
                <a16:creationId xmlns:a16="http://schemas.microsoft.com/office/drawing/2014/main" id="{4FA29FD1-5F0A-2E72-CF6F-BBDE96DE27D5}"/>
              </a:ext>
            </a:extLst>
          </p:cNvPr>
          <p:cNvGraphicFramePr>
            <a:graphicFrameLocks noGrp="1"/>
          </p:cNvGraphicFramePr>
          <p:nvPr/>
        </p:nvGraphicFramePr>
        <p:xfrm>
          <a:off x="277402" y="756950"/>
          <a:ext cx="11545143" cy="5852160"/>
        </p:xfrm>
        <a:graphic>
          <a:graphicData uri="http://schemas.openxmlformats.org/drawingml/2006/table">
            <a:tbl>
              <a:tblPr firstRow="1" bandRow="1">
                <a:tableStyleId>{5C22544A-7EE6-4342-B048-85BDC9FD1C3A}</a:tableStyleId>
              </a:tblPr>
              <a:tblGrid>
                <a:gridCol w="867907">
                  <a:extLst>
                    <a:ext uri="{9D8B030D-6E8A-4147-A177-3AD203B41FA5}">
                      <a16:colId xmlns:a16="http://schemas.microsoft.com/office/drawing/2014/main" val="1924967643"/>
                    </a:ext>
                  </a:extLst>
                </a:gridCol>
                <a:gridCol w="3518927">
                  <a:extLst>
                    <a:ext uri="{9D8B030D-6E8A-4147-A177-3AD203B41FA5}">
                      <a16:colId xmlns:a16="http://schemas.microsoft.com/office/drawing/2014/main" val="126869000"/>
                    </a:ext>
                  </a:extLst>
                </a:gridCol>
                <a:gridCol w="1333793">
                  <a:extLst>
                    <a:ext uri="{9D8B030D-6E8A-4147-A177-3AD203B41FA5}">
                      <a16:colId xmlns:a16="http://schemas.microsoft.com/office/drawing/2014/main" val="513399077"/>
                    </a:ext>
                  </a:extLst>
                </a:gridCol>
                <a:gridCol w="5824516">
                  <a:extLst>
                    <a:ext uri="{9D8B030D-6E8A-4147-A177-3AD203B41FA5}">
                      <a16:colId xmlns:a16="http://schemas.microsoft.com/office/drawing/2014/main" val="43233541"/>
                    </a:ext>
                  </a:extLst>
                </a:gridCol>
              </a:tblGrid>
              <a:tr h="169143">
                <a:tc>
                  <a:txBody>
                    <a:bodyPr/>
                    <a:lstStyle/>
                    <a:p>
                      <a:pPr algn="ctr"/>
                      <a:r>
                        <a:rPr lang="en-IN"/>
                        <a:t>S. No.</a:t>
                      </a:r>
                    </a:p>
                  </a:txBody>
                  <a:tcPr/>
                </a:tc>
                <a:tc gridSpan="2">
                  <a:txBody>
                    <a:bodyPr/>
                    <a:lstStyle/>
                    <a:p>
                      <a:pPr algn="ctr"/>
                      <a:r>
                        <a:rPr lang="en-IN"/>
                        <a:t>Particulars</a:t>
                      </a:r>
                    </a:p>
                  </a:txBody>
                  <a:tcPr/>
                </a:tc>
                <a:tc hMerge="1">
                  <a:txBody>
                    <a:bodyPr/>
                    <a:lstStyle/>
                    <a:p>
                      <a:endParaRPr lang="en-IN"/>
                    </a:p>
                  </a:txBody>
                  <a:tcPr/>
                </a:tc>
                <a:tc>
                  <a:txBody>
                    <a:bodyPr/>
                    <a:lstStyle/>
                    <a:p>
                      <a:pPr algn="ctr"/>
                      <a:r>
                        <a:rPr lang="en-IN"/>
                        <a:t>Details</a:t>
                      </a:r>
                    </a:p>
                  </a:txBody>
                  <a:tcPr/>
                </a:tc>
                <a:extLst>
                  <a:ext uri="{0D108BD9-81ED-4DB2-BD59-A6C34878D82A}">
                    <a16:rowId xmlns:a16="http://schemas.microsoft.com/office/drawing/2014/main" val="753320610"/>
                  </a:ext>
                </a:extLst>
              </a:tr>
              <a:tr h="169143">
                <a:tc>
                  <a:txBody>
                    <a:bodyPr/>
                    <a:lstStyle/>
                    <a:p>
                      <a:pPr algn="ctr"/>
                      <a:r>
                        <a:rPr lang="en-IN"/>
                        <a:t>1</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District</a:t>
                      </a:r>
                    </a:p>
                  </a:txBody>
                  <a:tcPr anchor="ctr"/>
                </a:tc>
                <a:tc hMerge="1">
                  <a:txBody>
                    <a:bodyPr/>
                    <a:lstStyle/>
                    <a:p>
                      <a:endParaRPr lang="en-IN"/>
                    </a:p>
                  </a:txBody>
                  <a:tcPr/>
                </a:tc>
                <a:tc>
                  <a:txBody>
                    <a:bodyPr/>
                    <a:lstStyle/>
                    <a:p>
                      <a:pPr marL="0" algn="l" defTabSz="914400" rtl="0" eaLnBrk="1" latinLnBrk="0" hangingPunct="1"/>
                      <a:r>
                        <a:rPr lang="en-IN" sz="1800" kern="1200">
                          <a:solidFill>
                            <a:schemeClr val="dk1"/>
                          </a:solidFill>
                          <a:latin typeface="+mn-lt"/>
                          <a:ea typeface="+mn-ea"/>
                          <a:cs typeface="+mn-cs"/>
                        </a:rPr>
                        <a:t>Dhar</a:t>
                      </a:r>
                    </a:p>
                  </a:txBody>
                  <a:tcPr anchor="ctr"/>
                </a:tc>
                <a:extLst>
                  <a:ext uri="{0D108BD9-81ED-4DB2-BD59-A6C34878D82A}">
                    <a16:rowId xmlns:a16="http://schemas.microsoft.com/office/drawing/2014/main" val="991040501"/>
                  </a:ext>
                </a:extLst>
              </a:tr>
              <a:tr h="169143">
                <a:tc>
                  <a:txBody>
                    <a:bodyPr/>
                    <a:lstStyle/>
                    <a:p>
                      <a:pPr algn="ctr"/>
                      <a:r>
                        <a:rPr lang="en-IN"/>
                        <a:t>2</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AA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1,144.49 </a:t>
                      </a:r>
                    </a:p>
                  </a:txBody>
                  <a:tcPr anchor="ctr"/>
                </a:tc>
                <a:extLst>
                  <a:ext uri="{0D108BD9-81ED-4DB2-BD59-A6C34878D82A}">
                    <a16:rowId xmlns:a16="http://schemas.microsoft.com/office/drawing/2014/main" val="2830723357"/>
                  </a:ext>
                </a:extLst>
              </a:tr>
              <a:tr h="169143">
                <a:tc>
                  <a:txBody>
                    <a:bodyPr/>
                    <a:lstStyle/>
                    <a:p>
                      <a:pPr algn="ctr"/>
                      <a:r>
                        <a:rPr lang="en-IN"/>
                        <a:t>3</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Villages Covered</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673</a:t>
                      </a:r>
                    </a:p>
                  </a:txBody>
                  <a:tcPr anchor="ctr"/>
                </a:tc>
                <a:extLst>
                  <a:ext uri="{0D108BD9-81ED-4DB2-BD59-A6C34878D82A}">
                    <a16:rowId xmlns:a16="http://schemas.microsoft.com/office/drawing/2014/main" val="1986522407"/>
                  </a:ext>
                </a:extLst>
              </a:tr>
              <a:tr h="169143">
                <a:tc>
                  <a:txBody>
                    <a:bodyPr/>
                    <a:lstStyle/>
                    <a:p>
                      <a:pPr algn="ctr"/>
                      <a:r>
                        <a:rPr lang="en-IN"/>
                        <a:t>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Households</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76,106</a:t>
                      </a:r>
                    </a:p>
                  </a:txBody>
                  <a:tcPr anchor="ctr"/>
                </a:tc>
                <a:extLst>
                  <a:ext uri="{0D108BD9-81ED-4DB2-BD59-A6C34878D82A}">
                    <a16:rowId xmlns:a16="http://schemas.microsoft.com/office/drawing/2014/main" val="2715838527"/>
                  </a:ext>
                </a:extLst>
              </a:tr>
              <a:tr h="169143">
                <a:tc>
                  <a:txBody>
                    <a:bodyPr/>
                    <a:lstStyle/>
                    <a:p>
                      <a:pPr algn="ctr"/>
                      <a:r>
                        <a:rPr lang="en-IN"/>
                        <a:t>5</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Name of Contractor</a:t>
                      </a:r>
                    </a:p>
                  </a:txBody>
                  <a:tcPr anchor="ctr"/>
                </a:tc>
                <a:tc hMerge="1">
                  <a:txBody>
                    <a:bodyPr/>
                    <a:lstStyle/>
                    <a:p>
                      <a:endParaRPr lang="en-IN"/>
                    </a:p>
                  </a:txBody>
                  <a:tcPr/>
                </a:tc>
                <a:tc>
                  <a:txBody>
                    <a:bodyPr/>
                    <a:lstStyle/>
                    <a:p>
                      <a:pPr algn="l" fontAlgn="ctr"/>
                      <a:r>
                        <a:rPr lang="en-IN" sz="1800" kern="1200" dirty="0">
                          <a:solidFill>
                            <a:schemeClr val="dk1"/>
                          </a:solidFill>
                          <a:latin typeface="+mn-lt"/>
                          <a:ea typeface="+mn-ea"/>
                          <a:cs typeface="+mn-cs"/>
                        </a:rPr>
                        <a:t>Dineshchandra R Agrawal </a:t>
                      </a:r>
                      <a:r>
                        <a:rPr lang="en-IN" sz="1800" kern="1200" dirty="0" err="1">
                          <a:solidFill>
                            <a:schemeClr val="dk1"/>
                          </a:solidFill>
                          <a:latin typeface="+mn-lt"/>
                          <a:ea typeface="+mn-ea"/>
                          <a:cs typeface="+mn-cs"/>
                        </a:rPr>
                        <a:t>Infracon</a:t>
                      </a:r>
                      <a:r>
                        <a:rPr lang="en-IN" sz="1800" kern="1200" dirty="0">
                          <a:solidFill>
                            <a:schemeClr val="dk1"/>
                          </a:solidFill>
                          <a:latin typeface="+mn-lt"/>
                          <a:ea typeface="+mn-ea"/>
                          <a:cs typeface="+mn-cs"/>
                        </a:rPr>
                        <a:t> Pvt Ltd, Ahmedabad</a:t>
                      </a:r>
                    </a:p>
                  </a:txBody>
                  <a:tcPr anchor="ctr"/>
                </a:tc>
                <a:extLst>
                  <a:ext uri="{0D108BD9-81ED-4DB2-BD59-A6C34878D82A}">
                    <a16:rowId xmlns:a16="http://schemas.microsoft.com/office/drawing/2014/main" val="1276850096"/>
                  </a:ext>
                </a:extLst>
              </a:tr>
              <a:tr h="169143">
                <a:tc>
                  <a:txBody>
                    <a:bodyPr/>
                    <a:lstStyle/>
                    <a:p>
                      <a:pPr algn="ctr"/>
                      <a:r>
                        <a:rPr lang="en-IN"/>
                        <a:t>6</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Agreement Cost (Rs. Cr.)</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1,044.00</a:t>
                      </a:r>
                    </a:p>
                  </a:txBody>
                  <a:tcPr anchor="ctr"/>
                </a:tc>
                <a:extLst>
                  <a:ext uri="{0D108BD9-81ED-4DB2-BD59-A6C34878D82A}">
                    <a16:rowId xmlns:a16="http://schemas.microsoft.com/office/drawing/2014/main" val="2664872505"/>
                  </a:ext>
                </a:extLst>
              </a:tr>
              <a:tr h="169143">
                <a:tc>
                  <a:txBody>
                    <a:bodyPr/>
                    <a:lstStyle/>
                    <a:p>
                      <a:pPr algn="ctr"/>
                      <a:r>
                        <a:rPr lang="en-IN"/>
                        <a:t>7</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Revised Cost (Rs. Cr. with Variation)</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999.73</a:t>
                      </a:r>
                    </a:p>
                  </a:txBody>
                  <a:tcPr anchor="ctr"/>
                </a:tc>
                <a:extLst>
                  <a:ext uri="{0D108BD9-81ED-4DB2-BD59-A6C34878D82A}">
                    <a16:rowId xmlns:a16="http://schemas.microsoft.com/office/drawing/2014/main" val="1037305446"/>
                  </a:ext>
                </a:extLst>
              </a:tr>
              <a:tr h="169143">
                <a:tc rowSpan="2">
                  <a:txBody>
                    <a:bodyPr/>
                    <a:lstStyle/>
                    <a:p>
                      <a:pPr algn="ctr"/>
                      <a:r>
                        <a:rPr lang="en-IN"/>
                        <a:t>8</a:t>
                      </a:r>
                    </a:p>
                  </a:txBody>
                  <a:tcPr anchor="ctr"/>
                </a:tc>
                <a:tc rowSpan="2">
                  <a:txBody>
                    <a:bodyPr/>
                    <a:lstStyle/>
                    <a:p>
                      <a:pPr marL="0" algn="l" defTabSz="914400" rtl="0" eaLnBrk="1" latinLnBrk="0" hangingPunct="1"/>
                      <a:r>
                        <a:rPr lang="en-IN" sz="1800" kern="1200">
                          <a:solidFill>
                            <a:schemeClr val="dk1"/>
                          </a:solidFill>
                          <a:latin typeface="+mn-lt"/>
                          <a:ea typeface="+mn-ea"/>
                          <a:cs typeface="+mn-cs"/>
                        </a:rPr>
                        <a:t>Overall Physical Progress  (%)</a:t>
                      </a:r>
                    </a:p>
                  </a:txBody>
                  <a:tcPr anchor="ctr"/>
                </a:tc>
                <a:tc>
                  <a:txBody>
                    <a:bodyPr/>
                    <a:lstStyle/>
                    <a:p>
                      <a:pPr marL="0" algn="l" defTabSz="914400" rtl="0" eaLnBrk="1" latinLnBrk="0" hangingPunct="1"/>
                      <a:r>
                        <a:rPr lang="en-IN" sz="1800" kern="1200">
                          <a:solidFill>
                            <a:schemeClr val="dk1"/>
                          </a:solidFill>
                          <a:latin typeface="+mn-lt"/>
                          <a:ea typeface="+mn-ea"/>
                          <a:cs typeface="+mn-cs"/>
                        </a:rPr>
                        <a:t>Expected</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31%</a:t>
                      </a:r>
                    </a:p>
                  </a:txBody>
                  <a:tcPr anchor="ctr"/>
                </a:tc>
                <a:extLst>
                  <a:ext uri="{0D108BD9-81ED-4DB2-BD59-A6C34878D82A}">
                    <a16:rowId xmlns:a16="http://schemas.microsoft.com/office/drawing/2014/main" val="2689684571"/>
                  </a:ext>
                </a:extLst>
              </a:tr>
              <a:tr h="169143">
                <a:tc vMerge="1">
                  <a:txBody>
                    <a:bodyPr/>
                    <a:lstStyle/>
                    <a:p>
                      <a:pPr algn="ctr"/>
                      <a:endParaRPr lang="en-IN"/>
                    </a:p>
                  </a:txBody>
                  <a:tcPr anchor="ctr"/>
                </a:tc>
                <a:tc vMerge="1">
                  <a:txBody>
                    <a:bodyPr/>
                    <a:lstStyle/>
                    <a:p>
                      <a:pPr marL="0" algn="l" defTabSz="914400" rtl="0" eaLnBrk="1"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latinLnBrk="0" hangingPunct="1"/>
                      <a:r>
                        <a:rPr lang="en-IN" sz="1800" kern="1200">
                          <a:solidFill>
                            <a:schemeClr val="dk1"/>
                          </a:solidFill>
                          <a:latin typeface="+mn-lt"/>
                          <a:ea typeface="+mn-ea"/>
                          <a:cs typeface="+mn-cs"/>
                        </a:rPr>
                        <a:t>Current</a:t>
                      </a:r>
                    </a:p>
                  </a:txBody>
                  <a:tcPr anchor="ctr"/>
                </a:tc>
                <a:tc>
                  <a:txBody>
                    <a:bodyPr/>
                    <a:lstStyle/>
                    <a:p>
                      <a:pPr marL="0" algn="l" defTabSz="914400" rtl="0" eaLnBrk="1" latinLnBrk="0" hangingPunct="1"/>
                      <a:r>
                        <a:rPr lang="en-IN" sz="1800" kern="1200" dirty="0">
                          <a:solidFill>
                            <a:schemeClr val="dk1"/>
                          </a:solidFill>
                          <a:latin typeface="+mn-lt"/>
                          <a:ea typeface="+mn-ea"/>
                          <a:cs typeface="+mn-cs"/>
                        </a:rPr>
                        <a:t>71.10%</a:t>
                      </a:r>
                    </a:p>
                  </a:txBody>
                  <a:tcPr anchor="ctr"/>
                </a:tc>
                <a:extLst>
                  <a:ext uri="{0D108BD9-81ED-4DB2-BD59-A6C34878D82A}">
                    <a16:rowId xmlns:a16="http://schemas.microsoft.com/office/drawing/2014/main" val="898319257"/>
                  </a:ext>
                </a:extLst>
              </a:tr>
              <a:tr h="169143">
                <a:tc>
                  <a:txBody>
                    <a:bodyPr/>
                    <a:lstStyle/>
                    <a:p>
                      <a:pPr algn="ctr"/>
                      <a:r>
                        <a:rPr lang="en-IN"/>
                        <a:t>9</a:t>
                      </a:r>
                    </a:p>
                  </a:txBody>
                  <a:tcPr anchor="ct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a:solidFill>
                            <a:srgbClr val="000000"/>
                          </a:solidFill>
                          <a:effectLst/>
                          <a:latin typeface="+mn-lt"/>
                        </a:rPr>
                        <a:t>Overall Financial Progress (%)</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68.36%</a:t>
                      </a:r>
                    </a:p>
                  </a:txBody>
                  <a:tcPr anchor="ctr"/>
                </a:tc>
                <a:extLst>
                  <a:ext uri="{0D108BD9-81ED-4DB2-BD59-A6C34878D82A}">
                    <a16:rowId xmlns:a16="http://schemas.microsoft.com/office/drawing/2014/main" val="2719678082"/>
                  </a:ext>
                </a:extLst>
              </a:tr>
              <a:tr h="169143">
                <a:tc>
                  <a:txBody>
                    <a:bodyPr/>
                    <a:lstStyle/>
                    <a:p>
                      <a:pPr algn="ctr"/>
                      <a:r>
                        <a:rPr lang="en-IN"/>
                        <a:t>10</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Expenditure Incurred (Rs. Cr.) (incl. advance)</a:t>
                      </a:r>
                    </a:p>
                  </a:txBody>
                  <a:tcPr anchor="ctr"/>
                </a:tc>
                <a:tc hMerge="1">
                  <a:txBody>
                    <a:bodyPr/>
                    <a:lstStyle/>
                    <a:p>
                      <a:endParaRPr lang="en-IN"/>
                    </a:p>
                  </a:txBody>
                  <a:tcPr/>
                </a:tc>
                <a:tc>
                  <a:txBody>
                    <a:bodyPr/>
                    <a:lstStyle/>
                    <a:p>
                      <a:pPr marL="0" algn="l" defTabSz="914400" rtl="0" eaLnBrk="1" latinLnBrk="0" hangingPunct="1"/>
                      <a:r>
                        <a:rPr lang="en-IN" sz="1800" kern="1200" dirty="0">
                          <a:solidFill>
                            <a:schemeClr val="dk1"/>
                          </a:solidFill>
                          <a:latin typeface="+mn-lt"/>
                          <a:ea typeface="+mn-ea"/>
                          <a:cs typeface="+mn-cs"/>
                        </a:rPr>
                        <a:t>683.40</a:t>
                      </a:r>
                    </a:p>
                  </a:txBody>
                  <a:tcPr anchor="ctr"/>
                </a:tc>
                <a:extLst>
                  <a:ext uri="{0D108BD9-81ED-4DB2-BD59-A6C34878D82A}">
                    <a16:rowId xmlns:a16="http://schemas.microsoft.com/office/drawing/2014/main" val="2592878105"/>
                  </a:ext>
                </a:extLst>
              </a:tr>
              <a:tr h="169143">
                <a:tc>
                  <a:txBody>
                    <a:bodyPr/>
                    <a:lstStyle/>
                    <a:p>
                      <a:pPr algn="ctr"/>
                      <a:r>
                        <a:rPr lang="en-IN"/>
                        <a:t>11</a:t>
                      </a:r>
                    </a:p>
                  </a:txBody>
                  <a:tcPr anchor="ctr"/>
                </a:tc>
                <a:tc gridSpan="2">
                  <a:txBody>
                    <a:bodyPr/>
                    <a:lstStyle/>
                    <a:p>
                      <a:r>
                        <a:rPr lang="en-IN"/>
                        <a:t>Schedule Start Date</a:t>
                      </a:r>
                    </a:p>
                  </a:txBody>
                  <a:tcPr anchor="ctr"/>
                </a:tc>
                <a:tc hMerge="1">
                  <a:txBody>
                    <a:bodyPr/>
                    <a:lstStyle/>
                    <a:p>
                      <a:endParaRPr lang="en-IN"/>
                    </a:p>
                  </a:txBody>
                  <a:tcPr anchor="ctr"/>
                </a:tc>
                <a:tc>
                  <a:txBody>
                    <a:bodyPr/>
                    <a:lstStyle/>
                    <a:p>
                      <a:r>
                        <a:rPr lang="en-IN" dirty="0"/>
                        <a:t>26-09-2023 </a:t>
                      </a:r>
                    </a:p>
                  </a:txBody>
                  <a:tcPr anchor="ctr"/>
                </a:tc>
                <a:extLst>
                  <a:ext uri="{0D108BD9-81ED-4DB2-BD59-A6C34878D82A}">
                    <a16:rowId xmlns:a16="http://schemas.microsoft.com/office/drawing/2014/main" val="4260644149"/>
                  </a:ext>
                </a:extLst>
              </a:tr>
              <a:tr h="169143">
                <a:tc>
                  <a:txBody>
                    <a:bodyPr/>
                    <a:lstStyle/>
                    <a:p>
                      <a:pPr algn="ctr"/>
                      <a:r>
                        <a:rPr lang="en-IN"/>
                        <a:t>12</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Scheduled Completion Date (Duration)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25-09-2025 (24 Months)</a:t>
                      </a:r>
                    </a:p>
                  </a:txBody>
                  <a:tcPr anchor="ctr"/>
                </a:tc>
                <a:extLst>
                  <a:ext uri="{0D108BD9-81ED-4DB2-BD59-A6C34878D82A}">
                    <a16:rowId xmlns:a16="http://schemas.microsoft.com/office/drawing/2014/main" val="3670044062"/>
                  </a:ext>
                </a:extLst>
              </a:tr>
              <a:tr h="169143">
                <a:tc>
                  <a:txBody>
                    <a:bodyPr/>
                    <a:lstStyle/>
                    <a:p>
                      <a:pPr algn="ctr"/>
                      <a:r>
                        <a:rPr lang="en-IN"/>
                        <a:t>13</a:t>
                      </a:r>
                    </a:p>
                  </a:txBody>
                  <a:tcPr anchor="ctr"/>
                </a:tc>
                <a:tc gridSpan="2">
                  <a:txBody>
                    <a:bodyPr/>
                    <a:lstStyle/>
                    <a:p>
                      <a:pPr marL="0" algn="l" defTabSz="914400" rtl="0" eaLnBrk="1" fontAlgn="ctr" latinLnBrk="0" hangingPunct="1"/>
                      <a:r>
                        <a:rPr lang="en-IN" sz="1800" kern="1200">
                          <a:solidFill>
                            <a:schemeClr val="dk1"/>
                          </a:solidFill>
                          <a:latin typeface="+mn-lt"/>
                          <a:ea typeface="+mn-ea"/>
                          <a:cs typeface="+mn-cs"/>
                        </a:rPr>
                        <a:t>Expected Date of Completion</a:t>
                      </a:r>
                    </a:p>
                  </a:txBody>
                  <a:tcPr anchor="ctr"/>
                </a:tc>
                <a:tc hMerge="1">
                  <a:txBody>
                    <a:bodyPr/>
                    <a:lstStyle/>
                    <a:p>
                      <a:pPr marL="0" algn="l" defTabSz="914400" rtl="0" eaLnBrk="1" fontAlgn="ctr" latinLnBrk="0" hangingPunct="1"/>
                      <a:endParaRPr lang="en-IN" sz="1800" kern="1200">
                        <a:solidFill>
                          <a:schemeClr val="dk1"/>
                        </a:solidFill>
                        <a:latin typeface="+mn-lt"/>
                        <a:ea typeface="+mn-ea"/>
                        <a:cs typeface="+mn-cs"/>
                      </a:endParaRPr>
                    </a:p>
                  </a:txBody>
                  <a:tcPr anchor="ctr"/>
                </a:tc>
                <a:tc>
                  <a:txBody>
                    <a:bodyPr/>
                    <a:lstStyle/>
                    <a:p>
                      <a:pPr marL="0" algn="l" defTabSz="914400" rtl="0" eaLnBrk="1" fontAlgn="ctr" latinLnBrk="0" hangingPunct="1"/>
                      <a:r>
                        <a:rPr lang="en-IN" sz="1800" kern="1200" dirty="0">
                          <a:solidFill>
                            <a:schemeClr val="dk1"/>
                          </a:solidFill>
                          <a:latin typeface="+mn-lt"/>
                          <a:ea typeface="+mn-ea"/>
                          <a:cs typeface="+mn-cs"/>
                        </a:rPr>
                        <a:t>25-09-2026</a:t>
                      </a:r>
                    </a:p>
                  </a:txBody>
                  <a:tcPr anchor="ctr"/>
                </a:tc>
                <a:extLst>
                  <a:ext uri="{0D108BD9-81ED-4DB2-BD59-A6C34878D82A}">
                    <a16:rowId xmlns:a16="http://schemas.microsoft.com/office/drawing/2014/main" val="2713532594"/>
                  </a:ext>
                </a:extLst>
              </a:tr>
              <a:tr h="267810">
                <a:tc>
                  <a:txBody>
                    <a:bodyPr/>
                    <a:lstStyle/>
                    <a:p>
                      <a:pPr algn="ctr"/>
                      <a:r>
                        <a:rPr lang="en-IN"/>
                        <a:t>14</a:t>
                      </a:r>
                    </a:p>
                  </a:txBody>
                  <a:tcPr anchor="ctr"/>
                </a:tc>
                <a:tc gridSpan="2">
                  <a:txBody>
                    <a:bodyPr/>
                    <a:lstStyle/>
                    <a:p>
                      <a:pPr marL="0" algn="l" defTabSz="914400" rtl="0" eaLnBrk="1" latinLnBrk="0" hangingPunct="1"/>
                      <a:r>
                        <a:rPr lang="en-IN" sz="1800" kern="1200">
                          <a:solidFill>
                            <a:schemeClr val="dk1"/>
                          </a:solidFill>
                          <a:latin typeface="+mn-lt"/>
                          <a:ea typeface="+mn-ea"/>
                          <a:cs typeface="+mn-cs"/>
                        </a:rPr>
                        <a:t>Issues</a:t>
                      </a:r>
                    </a:p>
                  </a:txBody>
                  <a:tcPr anchor="ctr"/>
                </a:tc>
                <a:tc hMerge="1">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mn-cs"/>
                        </a:rPr>
                        <a:t>F</a:t>
                      </a:r>
                      <a:r>
                        <a:rPr lang="en-IN" sz="1600" kern="1200" dirty="0">
                          <a:solidFill>
                            <a:schemeClr val="dk1"/>
                          </a:solidFill>
                          <a:latin typeface="+mn-lt"/>
                          <a:ea typeface="+mn-ea"/>
                          <a:cs typeface="+mn-cs"/>
                        </a:rPr>
                        <a:t>orest-2, NHAI-1, PWD-NH-1, MPRDC-14, PWD-2, Others-2</a:t>
                      </a:r>
                    </a:p>
                  </a:txBody>
                  <a:tcPr anchor="ctr"/>
                </a:tc>
                <a:extLst>
                  <a:ext uri="{0D108BD9-81ED-4DB2-BD59-A6C34878D82A}">
                    <a16:rowId xmlns:a16="http://schemas.microsoft.com/office/drawing/2014/main" val="1561751797"/>
                  </a:ext>
                </a:extLst>
              </a:tr>
            </a:tbl>
          </a:graphicData>
        </a:graphic>
      </p:graphicFrame>
      <p:sp>
        <p:nvSpPr>
          <p:cNvPr id="2" name="Rectangle: Rounded Corners 1">
            <a:hlinkClick r:id="rId2" action="ppaction://hlinksldjump"/>
            <a:extLst>
              <a:ext uri="{FF2B5EF4-FFF2-40B4-BE49-F238E27FC236}">
                <a16:creationId xmlns:a16="http://schemas.microsoft.com/office/drawing/2014/main" id="{5B2D788B-FFDB-7F12-8474-0E98A63EAA6C}"/>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a:t>Back</a:t>
            </a:r>
            <a:endParaRPr lang="en-IN"/>
          </a:p>
        </p:txBody>
      </p:sp>
    </p:spTree>
    <p:extLst>
      <p:ext uri="{BB962C8B-B14F-4D97-AF65-F5344CB8AC3E}">
        <p14:creationId xmlns:p14="http://schemas.microsoft.com/office/powerpoint/2010/main" val="33186237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580B-0EB1-86A0-EBBF-8164A854ADE7}"/>
            </a:ext>
          </a:extLst>
        </p:cNvPr>
        <p:cNvGrpSpPr/>
        <p:nvPr/>
      </p:nvGrpSpPr>
      <p:grpSpPr>
        <a:xfrm>
          <a:off x="0" y="0"/>
          <a:ext cx="0" cy="0"/>
          <a:chOff x="0" y="0"/>
          <a:chExt cx="0" cy="0"/>
        </a:xfrm>
      </p:grpSpPr>
      <p:sp>
        <p:nvSpPr>
          <p:cNvPr id="17413" name="Slide Number Placeholder 4">
            <a:extLst>
              <a:ext uri="{FF2B5EF4-FFF2-40B4-BE49-F238E27FC236}">
                <a16:creationId xmlns:a16="http://schemas.microsoft.com/office/drawing/2014/main" id="{F849E817-793A-AD05-DE1D-64E8E46823B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48</a:t>
            </a:fld>
            <a:endParaRPr lang="en-IN" altLang="en-US" sz="1200">
              <a:solidFill>
                <a:srgbClr val="898989"/>
              </a:solidFill>
            </a:endParaRPr>
          </a:p>
        </p:txBody>
      </p:sp>
      <p:sp>
        <p:nvSpPr>
          <p:cNvPr id="5" name="Rectangle 5">
            <a:extLst>
              <a:ext uri="{FF2B5EF4-FFF2-40B4-BE49-F238E27FC236}">
                <a16:creationId xmlns:a16="http://schemas.microsoft.com/office/drawing/2014/main" id="{34423CAD-D432-D1D8-7D71-BC0CFA56B433}"/>
              </a:ext>
            </a:extLst>
          </p:cNvPr>
          <p:cNvSpPr>
            <a:spLocks noChangeArrowheads="1"/>
          </p:cNvSpPr>
          <p:nvPr/>
        </p:nvSpPr>
        <p:spPr bwMode="auto">
          <a:xfrm>
            <a:off x="-2639" y="71031"/>
            <a:ext cx="12194639" cy="584775"/>
          </a:xfrm>
          <a:prstGeom prst="rect">
            <a:avLst/>
          </a:prstGeom>
          <a:solidFill>
            <a:schemeClr val="accent1">
              <a:lumMod val="20000"/>
              <a:lumOff val="80000"/>
            </a:schemeClr>
          </a:solidFill>
          <a:ln>
            <a:noFill/>
          </a:ln>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200" b="1" dirty="0">
                <a:latin typeface="+mn-lt"/>
                <a:cs typeface="Kokila"/>
              </a:rPr>
              <a:t>Narmada River Part B (Upper Narmada) MVS – Physical Progress </a:t>
            </a:r>
          </a:p>
        </p:txBody>
      </p:sp>
      <p:graphicFrame>
        <p:nvGraphicFramePr>
          <p:cNvPr id="2" name="Table 1">
            <a:extLst>
              <a:ext uri="{FF2B5EF4-FFF2-40B4-BE49-F238E27FC236}">
                <a16:creationId xmlns:a16="http://schemas.microsoft.com/office/drawing/2014/main" id="{99960E90-13FB-2A0C-0056-CA99E66375EC}"/>
              </a:ext>
            </a:extLst>
          </p:cNvPr>
          <p:cNvGraphicFramePr>
            <a:graphicFrameLocks noGrp="1"/>
          </p:cNvGraphicFramePr>
          <p:nvPr/>
        </p:nvGraphicFramePr>
        <p:xfrm>
          <a:off x="441789" y="783636"/>
          <a:ext cx="11147459" cy="5771272"/>
        </p:xfrm>
        <a:graphic>
          <a:graphicData uri="http://schemas.openxmlformats.org/drawingml/2006/table">
            <a:tbl>
              <a:tblPr firstRow="1" bandRow="1">
                <a:tableStyleId>{B301B821-A1FF-4177-AEE7-76D212191A09}</a:tableStyleId>
              </a:tblPr>
              <a:tblGrid>
                <a:gridCol w="838910">
                  <a:extLst>
                    <a:ext uri="{9D8B030D-6E8A-4147-A177-3AD203B41FA5}">
                      <a16:colId xmlns:a16="http://schemas.microsoft.com/office/drawing/2014/main" val="518898824"/>
                    </a:ext>
                  </a:extLst>
                </a:gridCol>
                <a:gridCol w="4463690">
                  <a:extLst>
                    <a:ext uri="{9D8B030D-6E8A-4147-A177-3AD203B41FA5}">
                      <a16:colId xmlns:a16="http://schemas.microsoft.com/office/drawing/2014/main" val="8508739"/>
                    </a:ext>
                  </a:extLst>
                </a:gridCol>
                <a:gridCol w="800562">
                  <a:extLst>
                    <a:ext uri="{9D8B030D-6E8A-4147-A177-3AD203B41FA5}">
                      <a16:colId xmlns:a16="http://schemas.microsoft.com/office/drawing/2014/main" val="876147902"/>
                    </a:ext>
                  </a:extLst>
                </a:gridCol>
                <a:gridCol w="2143128">
                  <a:extLst>
                    <a:ext uri="{9D8B030D-6E8A-4147-A177-3AD203B41FA5}">
                      <a16:colId xmlns:a16="http://schemas.microsoft.com/office/drawing/2014/main" val="3737845029"/>
                    </a:ext>
                  </a:extLst>
                </a:gridCol>
                <a:gridCol w="2066608">
                  <a:extLst>
                    <a:ext uri="{9D8B030D-6E8A-4147-A177-3AD203B41FA5}">
                      <a16:colId xmlns:a16="http://schemas.microsoft.com/office/drawing/2014/main" val="3220036433"/>
                    </a:ext>
                  </a:extLst>
                </a:gridCol>
                <a:gridCol w="834561">
                  <a:extLst>
                    <a:ext uri="{9D8B030D-6E8A-4147-A177-3AD203B41FA5}">
                      <a16:colId xmlns:a16="http://schemas.microsoft.com/office/drawing/2014/main" val="1597821084"/>
                    </a:ext>
                  </a:extLst>
                </a:gridCol>
              </a:tblGrid>
              <a:tr h="378494">
                <a:tc>
                  <a:txBody>
                    <a:bodyPr/>
                    <a:lstStyle/>
                    <a:p>
                      <a:pPr algn="ctr" fontAlgn="ctr"/>
                      <a:r>
                        <a:rPr lang="en-IN" sz="1600" b="1" u="none" strike="noStrike">
                          <a:solidFill>
                            <a:schemeClr val="bg1"/>
                          </a:solidFill>
                          <a:effectLst/>
                        </a:rPr>
                        <a:t>S. No.</a:t>
                      </a:r>
                      <a:endParaRPr lang="en-IN" sz="1600" b="1" i="0" u="none" strike="noStrike">
                        <a:solidFill>
                          <a:schemeClr val="bg1"/>
                        </a:solidFill>
                        <a:effectLst/>
                        <a:latin typeface="+mn-lt"/>
                      </a:endParaRPr>
                    </a:p>
                  </a:txBody>
                  <a:tcPr anchor="ctr"/>
                </a:tc>
                <a:tc>
                  <a:txBody>
                    <a:bodyPr/>
                    <a:lstStyle/>
                    <a:p>
                      <a:pPr algn="ctr" fontAlgn="ctr"/>
                      <a:r>
                        <a:rPr lang="en-IN" sz="1600" b="1" u="none" strike="noStrike">
                          <a:solidFill>
                            <a:schemeClr val="bg1"/>
                          </a:solidFill>
                          <a:effectLst/>
                        </a:rPr>
                        <a:t>Activities as per approved construction program</a:t>
                      </a:r>
                      <a:endParaRPr lang="en-IN" sz="1600" b="1" i="0" u="none" strike="noStrike">
                        <a:solidFill>
                          <a:schemeClr val="bg1"/>
                        </a:solidFill>
                        <a:effectLst/>
                        <a:latin typeface="+mn-lt"/>
                      </a:endParaRPr>
                    </a:p>
                  </a:txBody>
                  <a:tcPr anchor="ctr"/>
                </a:tc>
                <a:tc>
                  <a:txBody>
                    <a:bodyPr/>
                    <a:lstStyle/>
                    <a:p>
                      <a:pPr algn="ctr"/>
                      <a:r>
                        <a:rPr lang="en-IN" sz="1600" b="1" u="none" strike="noStrike">
                          <a:solidFill>
                            <a:schemeClr val="bg1"/>
                          </a:solidFill>
                          <a:effectLst/>
                        </a:rPr>
                        <a:t>Unit</a:t>
                      </a:r>
                      <a:endParaRPr lang="en-IN" sz="2800" b="1">
                        <a:solidFill>
                          <a:schemeClr val="bg1"/>
                        </a:solidFill>
                        <a:latin typeface="+mn-lt"/>
                      </a:endParaRPr>
                    </a:p>
                  </a:txBody>
                  <a:tcPr anchor="ctr"/>
                </a:tc>
                <a:tc>
                  <a:txBody>
                    <a:bodyPr/>
                    <a:lstStyle/>
                    <a:p>
                      <a:pPr algn="ctr" fontAlgn="ctr"/>
                      <a:r>
                        <a:rPr lang="en-IN" sz="1600" b="1" u="none" strike="noStrike">
                          <a:solidFill>
                            <a:schemeClr val="bg1"/>
                          </a:solidFill>
                          <a:effectLst/>
                        </a:rPr>
                        <a:t>Approved Quantity</a:t>
                      </a:r>
                      <a:endParaRPr lang="en-IN" sz="1600" b="1" i="0" u="none" strike="noStrike">
                        <a:solidFill>
                          <a:schemeClr val="bg1"/>
                        </a:solidFill>
                        <a:effectLst/>
                        <a:latin typeface="+mn-lt"/>
                      </a:endParaRPr>
                    </a:p>
                  </a:txBody>
                  <a:tcPr anchor="ctr"/>
                </a:tc>
                <a:tc>
                  <a:txBody>
                    <a:bodyPr/>
                    <a:lstStyle/>
                    <a:p>
                      <a:pPr algn="ctr" fontAlgn="ctr"/>
                      <a:r>
                        <a:rPr lang="en-IN" sz="1600" b="1" u="none" strike="noStrike">
                          <a:solidFill>
                            <a:schemeClr val="bg1"/>
                          </a:solidFill>
                          <a:effectLst/>
                        </a:rPr>
                        <a:t>Executed Quantity</a:t>
                      </a:r>
                      <a:endParaRPr lang="en-IN" sz="1600" b="1" i="0" u="none" strike="noStrike">
                        <a:solidFill>
                          <a:schemeClr val="bg1"/>
                        </a:solidFill>
                        <a:effectLst/>
                        <a:latin typeface="+mn-lt"/>
                      </a:endParaRPr>
                    </a:p>
                  </a:txBody>
                  <a:tcPr anchor="ctr"/>
                </a:tc>
                <a:tc>
                  <a:txBody>
                    <a:bodyPr/>
                    <a:lstStyle/>
                    <a:p>
                      <a:pPr algn="ctr" fontAlgn="ctr"/>
                      <a:r>
                        <a:rPr lang="en-IN" sz="1600" b="1" u="none" strike="noStrike">
                          <a:solidFill>
                            <a:schemeClr val="bg1"/>
                          </a:solidFill>
                          <a:effectLst/>
                        </a:rPr>
                        <a:t>% age</a:t>
                      </a:r>
                      <a:endParaRPr lang="en-IN" sz="1600" b="1" i="0" u="none" strike="noStrike">
                        <a:solidFill>
                          <a:schemeClr val="bg1"/>
                        </a:solidFill>
                        <a:effectLst/>
                        <a:latin typeface="+mn-lt"/>
                      </a:endParaRPr>
                    </a:p>
                  </a:txBody>
                  <a:tcPr anchor="ctr"/>
                </a:tc>
                <a:extLst>
                  <a:ext uri="{0D108BD9-81ED-4DB2-BD59-A6C34878D82A}">
                    <a16:rowId xmlns:a16="http://schemas.microsoft.com/office/drawing/2014/main" val="3397688578"/>
                  </a:ext>
                </a:extLst>
              </a:tr>
              <a:tr h="351138">
                <a:tc>
                  <a:txBody>
                    <a:bodyPr/>
                    <a:lstStyle/>
                    <a:p>
                      <a:pPr algn="ctr" fontAlgn="ctr"/>
                      <a:r>
                        <a:rPr lang="en-IN" sz="1600" b="0" u="none" strike="noStrike" dirty="0">
                          <a:solidFill>
                            <a:schemeClr val="tx1"/>
                          </a:solidFill>
                          <a:effectLst/>
                        </a:rPr>
                        <a:t>1</a:t>
                      </a:r>
                      <a:endParaRPr lang="en-IN" sz="1600" b="0" i="0" u="none" strike="noStrike" dirty="0">
                        <a:solidFill>
                          <a:schemeClr val="tx1"/>
                        </a:solidFill>
                        <a:effectLst/>
                        <a:latin typeface="+mn-lt"/>
                      </a:endParaRPr>
                    </a:p>
                  </a:txBody>
                  <a:tcPr marL="3365" marR="3365" marT="3365"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600" b="0" u="none" strike="noStrike" kern="1200" dirty="0">
                          <a:solidFill>
                            <a:schemeClr val="tx1"/>
                          </a:solidFill>
                          <a:effectLst/>
                          <a:latin typeface="+mn-lt"/>
                          <a:ea typeface="+mn-ea"/>
                          <a:cs typeface="+mn-cs"/>
                        </a:rPr>
                        <a:t>Intake well (134.03 MLD) (Source - Narmada River)</a:t>
                      </a:r>
                    </a:p>
                  </a:txBody>
                  <a:tcPr marL="2283" marR="2283" marT="2283"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58.40</a:t>
                      </a:r>
                    </a:p>
                  </a:txBody>
                  <a:tcPr marL="2927" marR="2927" marT="2927" marB="0" anchor="ctr"/>
                </a:tc>
                <a:extLst>
                  <a:ext uri="{0D108BD9-81ED-4DB2-BD59-A6C34878D82A}">
                    <a16:rowId xmlns:a16="http://schemas.microsoft.com/office/drawing/2014/main" val="590228236"/>
                  </a:ext>
                </a:extLst>
              </a:tr>
              <a:tr h="351138">
                <a:tc>
                  <a:txBody>
                    <a:bodyPr/>
                    <a:lstStyle/>
                    <a:p>
                      <a:pPr algn="ctr" fontAlgn="ctr"/>
                      <a:r>
                        <a:rPr lang="en-IN" sz="1600" b="0" u="none" strike="noStrike" dirty="0">
                          <a:solidFill>
                            <a:schemeClr val="tx1"/>
                          </a:solidFill>
                          <a:effectLst/>
                        </a:rPr>
                        <a:t>2</a:t>
                      </a:r>
                      <a:endParaRPr lang="en-IN" sz="1600" b="0" i="0" u="none" strike="noStrike" dirty="0">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Raw Water Pumping Main</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8.33</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6.42</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87.84</a:t>
                      </a:r>
                    </a:p>
                  </a:txBody>
                  <a:tcPr marL="2927" marR="2927" marT="2927" marB="0" anchor="ctr"/>
                </a:tc>
                <a:extLst>
                  <a:ext uri="{0D108BD9-81ED-4DB2-BD59-A6C34878D82A}">
                    <a16:rowId xmlns:a16="http://schemas.microsoft.com/office/drawing/2014/main" val="1730293485"/>
                  </a:ext>
                </a:extLst>
              </a:tr>
              <a:tr h="351138">
                <a:tc>
                  <a:txBody>
                    <a:bodyPr/>
                    <a:lstStyle/>
                    <a:p>
                      <a:pPr algn="ctr" fontAlgn="ctr"/>
                      <a:r>
                        <a:rPr lang="en-IN" sz="1600" b="0" u="none" strike="noStrike">
                          <a:solidFill>
                            <a:schemeClr val="tx1"/>
                          </a:solidFill>
                          <a:effectLst/>
                        </a:rPr>
                        <a:t>3</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US" sz="1600" b="0" u="none" strike="noStrike" kern="1200" dirty="0">
                          <a:solidFill>
                            <a:schemeClr val="tx1"/>
                          </a:solidFill>
                          <a:effectLst/>
                          <a:latin typeface="+mn-lt"/>
                          <a:ea typeface="+mn-ea"/>
                          <a:cs typeface="+mn-cs"/>
                        </a:rPr>
                        <a:t>Water Treatment Plant (103.20 MLD)</a:t>
                      </a:r>
                    </a:p>
                  </a:txBody>
                  <a:tcPr marL="35129" marR="2927" marT="2927"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1.00</a:t>
                      </a:r>
                    </a:p>
                  </a:txBody>
                  <a:tcPr marL="2927" marR="2927" marT="2927"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44.80</a:t>
                      </a:r>
                    </a:p>
                  </a:txBody>
                  <a:tcPr marL="2927" marR="2927" marT="2927" marB="0" anchor="ctr"/>
                </a:tc>
                <a:extLst>
                  <a:ext uri="{0D108BD9-81ED-4DB2-BD59-A6C34878D82A}">
                    <a16:rowId xmlns:a16="http://schemas.microsoft.com/office/drawing/2014/main" val="2862076559"/>
                  </a:ext>
                </a:extLst>
              </a:tr>
              <a:tr h="279067">
                <a:tc>
                  <a:txBody>
                    <a:bodyPr/>
                    <a:lstStyle/>
                    <a:p>
                      <a:pPr algn="ctr" fontAlgn="ctr"/>
                      <a:r>
                        <a:rPr lang="en-IN" sz="1600" b="0" u="none" strike="noStrike">
                          <a:solidFill>
                            <a:schemeClr val="tx1"/>
                          </a:solidFill>
                          <a:effectLst/>
                        </a:rPr>
                        <a:t>4</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Clear Water Pumping Main</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1205.43</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766.50</a:t>
                      </a:r>
                    </a:p>
                  </a:txBody>
                  <a:tcPr marL="2927" marR="2927" marT="2927"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85.71</a:t>
                      </a:r>
                    </a:p>
                  </a:txBody>
                  <a:tcPr marL="2927" marR="2927" marT="2927" marB="0" anchor="ctr"/>
                </a:tc>
                <a:extLst>
                  <a:ext uri="{0D108BD9-81ED-4DB2-BD59-A6C34878D82A}">
                    <a16:rowId xmlns:a16="http://schemas.microsoft.com/office/drawing/2014/main" val="92075441"/>
                  </a:ext>
                </a:extLst>
              </a:tr>
              <a:tr h="279067">
                <a:tc>
                  <a:txBody>
                    <a:bodyPr/>
                    <a:lstStyle/>
                    <a:p>
                      <a:pPr algn="ctr" fontAlgn="ctr"/>
                      <a:r>
                        <a:rPr lang="en-IN" sz="1600" b="0" u="none" strike="noStrike">
                          <a:solidFill>
                            <a:schemeClr val="tx1"/>
                          </a:solidFill>
                          <a:effectLst/>
                        </a:rPr>
                        <a:t>5</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Clear Water Gravity Main</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437.21</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273.80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80.90</a:t>
                      </a:r>
                    </a:p>
                  </a:txBody>
                  <a:tcPr marL="2927" marR="2927" marT="2927" marB="0" anchor="ctr"/>
                </a:tc>
                <a:extLst>
                  <a:ext uri="{0D108BD9-81ED-4DB2-BD59-A6C34878D82A}">
                    <a16:rowId xmlns:a16="http://schemas.microsoft.com/office/drawing/2014/main" val="3591875738"/>
                  </a:ext>
                </a:extLst>
              </a:tr>
              <a:tr h="351138">
                <a:tc>
                  <a:txBody>
                    <a:bodyPr/>
                    <a:lstStyle/>
                    <a:p>
                      <a:pPr algn="ctr" fontAlgn="ctr"/>
                      <a:r>
                        <a:rPr lang="en-IN" sz="1600" b="0" u="none" strike="noStrike">
                          <a:solidFill>
                            <a:schemeClr val="tx1"/>
                          </a:solidFill>
                          <a:effectLst/>
                        </a:rPr>
                        <a:t>6</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a:solidFill>
                            <a:schemeClr val="tx1"/>
                          </a:solidFill>
                          <a:effectLst/>
                          <a:latin typeface="+mn-lt"/>
                          <a:ea typeface="+mn-ea"/>
                          <a:cs typeface="+mn-cs"/>
                        </a:rPr>
                        <a:t>Overhead Tanks</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192.00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59.00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16.88</a:t>
                      </a:r>
                    </a:p>
                  </a:txBody>
                  <a:tcPr marL="2927" marR="2927" marT="2927" marB="0" anchor="ctr"/>
                </a:tc>
                <a:extLst>
                  <a:ext uri="{0D108BD9-81ED-4DB2-BD59-A6C34878D82A}">
                    <a16:rowId xmlns:a16="http://schemas.microsoft.com/office/drawing/2014/main" val="1802967841"/>
                  </a:ext>
                </a:extLst>
              </a:tr>
              <a:tr h="351138">
                <a:tc>
                  <a:txBody>
                    <a:bodyPr/>
                    <a:lstStyle/>
                    <a:p>
                      <a:pPr algn="ctr" fontAlgn="ctr"/>
                      <a:r>
                        <a:rPr lang="en-IN" sz="1600" b="0" u="none" strike="noStrike">
                          <a:solidFill>
                            <a:schemeClr val="tx1"/>
                          </a:solidFill>
                          <a:effectLst/>
                        </a:rPr>
                        <a:t>7</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Master Balancing Reservoir</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2.00</a:t>
                      </a:r>
                    </a:p>
                  </a:txBody>
                  <a:tcPr marL="2927" marR="2927" marT="2927"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2.00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20.00</a:t>
                      </a:r>
                    </a:p>
                  </a:txBody>
                  <a:tcPr marL="2927" marR="2927" marT="2927" marB="0" anchor="ctr"/>
                </a:tc>
                <a:extLst>
                  <a:ext uri="{0D108BD9-81ED-4DB2-BD59-A6C34878D82A}">
                    <a16:rowId xmlns:a16="http://schemas.microsoft.com/office/drawing/2014/main" val="1080012058"/>
                  </a:ext>
                </a:extLst>
              </a:tr>
              <a:tr h="351138">
                <a:tc>
                  <a:txBody>
                    <a:bodyPr/>
                    <a:lstStyle/>
                    <a:p>
                      <a:pPr algn="ctr" fontAlgn="ctr"/>
                      <a:r>
                        <a:rPr lang="en-IN" sz="1600" b="0" u="none" strike="noStrike">
                          <a:solidFill>
                            <a:schemeClr val="tx1"/>
                          </a:solidFill>
                          <a:effectLst/>
                        </a:rPr>
                        <a:t>8</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US" sz="1600" b="0" u="none" strike="noStrike" kern="1200" dirty="0">
                          <a:solidFill>
                            <a:schemeClr val="tx1"/>
                          </a:solidFill>
                          <a:effectLst/>
                          <a:latin typeface="+mn-lt"/>
                          <a:ea typeface="+mn-ea"/>
                          <a:cs typeface="+mn-cs"/>
                        </a:rPr>
                        <a:t>Clear Water Sump Cum pump House</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20.00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2.00</a:t>
                      </a:r>
                    </a:p>
                  </a:txBody>
                  <a:tcPr marL="2927" marR="2927" marT="2927"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6.00</a:t>
                      </a:r>
                    </a:p>
                  </a:txBody>
                  <a:tcPr marL="2927" marR="2927" marT="2927" marB="0" anchor="ctr"/>
                </a:tc>
                <a:extLst>
                  <a:ext uri="{0D108BD9-81ED-4DB2-BD59-A6C34878D82A}">
                    <a16:rowId xmlns:a16="http://schemas.microsoft.com/office/drawing/2014/main" val="8688975"/>
                  </a:ext>
                </a:extLst>
              </a:tr>
              <a:tr h="279067">
                <a:tc>
                  <a:txBody>
                    <a:bodyPr/>
                    <a:lstStyle/>
                    <a:p>
                      <a:pPr algn="ctr" fontAlgn="ctr"/>
                      <a:r>
                        <a:rPr lang="en-IN" sz="1600" b="0" u="none" strike="noStrike">
                          <a:solidFill>
                            <a:schemeClr val="tx1"/>
                          </a:solidFill>
                          <a:effectLst/>
                        </a:rPr>
                        <a:t>9</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Raw Water Pumps</a:t>
                      </a:r>
                    </a:p>
                  </a:txBody>
                  <a:tcPr marL="35129" marR="2927" marT="2927"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927" marR="2927" marT="2927" marB="0" anchor="ctr"/>
                </a:tc>
                <a:extLst>
                  <a:ext uri="{0D108BD9-81ED-4DB2-BD59-A6C34878D82A}">
                    <a16:rowId xmlns:a16="http://schemas.microsoft.com/office/drawing/2014/main" val="119173765"/>
                  </a:ext>
                </a:extLst>
              </a:tr>
              <a:tr h="279067">
                <a:tc>
                  <a:txBody>
                    <a:bodyPr/>
                    <a:lstStyle/>
                    <a:p>
                      <a:pPr algn="ctr" fontAlgn="ctr"/>
                      <a:r>
                        <a:rPr lang="en-IN" sz="1600" b="0" u="none" strike="noStrike">
                          <a:solidFill>
                            <a:schemeClr val="tx1"/>
                          </a:solidFill>
                          <a:effectLst/>
                        </a:rPr>
                        <a:t>10</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Clear Water Pumps</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54.00</a:t>
                      </a:r>
                    </a:p>
                  </a:txBody>
                  <a:tcPr marL="2927" marR="2927" marT="2927"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927" marR="2927" marT="2927" marB="0" anchor="ctr"/>
                </a:tc>
                <a:extLst>
                  <a:ext uri="{0D108BD9-81ED-4DB2-BD59-A6C34878D82A}">
                    <a16:rowId xmlns:a16="http://schemas.microsoft.com/office/drawing/2014/main" val="2437789674"/>
                  </a:ext>
                </a:extLst>
              </a:tr>
              <a:tr h="279067">
                <a:tc>
                  <a:txBody>
                    <a:bodyPr/>
                    <a:lstStyle/>
                    <a:p>
                      <a:pPr algn="ctr" fontAlgn="ctr"/>
                      <a:r>
                        <a:rPr lang="en-IN" sz="1600" b="0" u="none" strike="noStrike">
                          <a:solidFill>
                            <a:schemeClr val="tx1"/>
                          </a:solidFill>
                          <a:effectLst/>
                        </a:rPr>
                        <a:t>11</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Power line and substation </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174.5 / 21</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927" marR="2927" marT="2927" marB="0" anchor="ctr"/>
                </a:tc>
                <a:tc>
                  <a:txBody>
                    <a:bodyPr/>
                    <a:lstStyle/>
                    <a:p>
                      <a:pPr marL="0" algn="ctr" defTabSz="914400" rtl="0" eaLnBrk="1" fontAlgn="ctr" latinLnBrk="0" hangingPunct="1"/>
                      <a:r>
                        <a:rPr lang="en-IN" sz="1600" b="0" u="none" strike="noStrike" kern="1200">
                          <a:solidFill>
                            <a:schemeClr val="tx1"/>
                          </a:solidFill>
                          <a:effectLst/>
                          <a:latin typeface="+mn-lt"/>
                          <a:ea typeface="+mn-ea"/>
                          <a:cs typeface="+mn-cs"/>
                        </a:rPr>
                        <a:t>-</a:t>
                      </a:r>
                    </a:p>
                  </a:txBody>
                  <a:tcPr marL="2927" marR="2927" marT="2927" marB="0" anchor="ctr"/>
                </a:tc>
                <a:extLst>
                  <a:ext uri="{0D108BD9-81ED-4DB2-BD59-A6C34878D82A}">
                    <a16:rowId xmlns:a16="http://schemas.microsoft.com/office/drawing/2014/main" val="1488558967"/>
                  </a:ext>
                </a:extLst>
              </a:tr>
              <a:tr h="279067">
                <a:tc>
                  <a:txBody>
                    <a:bodyPr/>
                    <a:lstStyle/>
                    <a:p>
                      <a:pPr algn="ctr" fontAlgn="ctr"/>
                      <a:r>
                        <a:rPr lang="en-IN" sz="1600" b="0" u="none" strike="noStrike">
                          <a:solidFill>
                            <a:schemeClr val="tx1"/>
                          </a:solidFill>
                          <a:effectLst/>
                        </a:rPr>
                        <a:t>12</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SCADA</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927" marR="2927" marT="2927" marB="0" anchor="ctr"/>
                </a:tc>
                <a:extLst>
                  <a:ext uri="{0D108BD9-81ED-4DB2-BD59-A6C34878D82A}">
                    <a16:rowId xmlns:a16="http://schemas.microsoft.com/office/drawing/2014/main" val="890018152"/>
                  </a:ext>
                </a:extLst>
              </a:tr>
              <a:tr h="351138">
                <a:tc>
                  <a:txBody>
                    <a:bodyPr/>
                    <a:lstStyle/>
                    <a:p>
                      <a:pPr algn="ctr" fontAlgn="ctr"/>
                      <a:r>
                        <a:rPr lang="en-IN" sz="1600" b="0" u="none" strike="noStrike">
                          <a:solidFill>
                            <a:schemeClr val="tx1"/>
                          </a:solidFill>
                          <a:effectLst/>
                        </a:rPr>
                        <a:t>13</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Distribution Network</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1338.81</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759.00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67.43</a:t>
                      </a:r>
                    </a:p>
                  </a:txBody>
                  <a:tcPr marL="2927" marR="2927" marT="2927" marB="0" anchor="ctr"/>
                </a:tc>
                <a:extLst>
                  <a:ext uri="{0D108BD9-81ED-4DB2-BD59-A6C34878D82A}">
                    <a16:rowId xmlns:a16="http://schemas.microsoft.com/office/drawing/2014/main" val="70465441"/>
                  </a:ext>
                </a:extLst>
              </a:tr>
              <a:tr h="351138">
                <a:tc>
                  <a:txBody>
                    <a:bodyPr/>
                    <a:lstStyle/>
                    <a:p>
                      <a:pPr algn="ctr" fontAlgn="ctr"/>
                      <a:r>
                        <a:rPr lang="en-IN" sz="1600" b="0" u="none" strike="noStrike">
                          <a:solidFill>
                            <a:schemeClr val="tx1"/>
                          </a:solidFill>
                          <a:effectLst/>
                        </a:rPr>
                        <a:t>14</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House Service Connections</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KM</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76106.00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4850.00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4.46</a:t>
                      </a:r>
                    </a:p>
                  </a:txBody>
                  <a:tcPr marL="2927" marR="2927" marT="2927" marB="0" anchor="ctr"/>
                </a:tc>
                <a:extLst>
                  <a:ext uri="{0D108BD9-81ED-4DB2-BD59-A6C34878D82A}">
                    <a16:rowId xmlns:a16="http://schemas.microsoft.com/office/drawing/2014/main" val="2044018170"/>
                  </a:ext>
                </a:extLst>
              </a:tr>
              <a:tr h="351138">
                <a:tc>
                  <a:txBody>
                    <a:bodyPr/>
                    <a:lstStyle/>
                    <a:p>
                      <a:pPr algn="ctr" fontAlgn="ctr"/>
                      <a:r>
                        <a:rPr lang="en-IN" sz="1600" b="0" u="none" strike="noStrike">
                          <a:solidFill>
                            <a:schemeClr val="tx1"/>
                          </a:solidFill>
                          <a:effectLst/>
                        </a:rPr>
                        <a:t>15</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pt-BR" sz="1600" b="0" u="none" strike="noStrike" kern="1200" dirty="0">
                          <a:solidFill>
                            <a:schemeClr val="tx1"/>
                          </a:solidFill>
                          <a:effectLst/>
                          <a:latin typeface="+mn-lt"/>
                          <a:ea typeface="+mn-ea"/>
                          <a:cs typeface="+mn-cs"/>
                        </a:rPr>
                        <a:t>Staff Quarters (F-1,G-2,H-4,I-12) Nos</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19.00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13.16</a:t>
                      </a:r>
                    </a:p>
                  </a:txBody>
                  <a:tcPr marL="2927" marR="2927" marT="2927" marB="0" anchor="ctr"/>
                </a:tc>
                <a:extLst>
                  <a:ext uri="{0D108BD9-81ED-4DB2-BD59-A6C34878D82A}">
                    <a16:rowId xmlns:a16="http://schemas.microsoft.com/office/drawing/2014/main" val="3810423977"/>
                  </a:ext>
                </a:extLst>
              </a:tr>
              <a:tr h="279067">
                <a:tc>
                  <a:txBody>
                    <a:bodyPr/>
                    <a:lstStyle/>
                    <a:p>
                      <a:pPr algn="ctr" fontAlgn="ctr"/>
                      <a:r>
                        <a:rPr lang="en-IN" sz="1600" b="0" u="none" strike="noStrike">
                          <a:solidFill>
                            <a:schemeClr val="tx1"/>
                          </a:solidFill>
                          <a:effectLst/>
                        </a:rPr>
                        <a:t>16</a:t>
                      </a:r>
                      <a:endParaRPr lang="en-IN" sz="1600" b="0" i="0" u="none" strike="noStrike">
                        <a:solidFill>
                          <a:schemeClr val="tx1"/>
                        </a:solidFill>
                        <a:effectLst/>
                        <a:latin typeface="+mn-lt"/>
                      </a:endParaRPr>
                    </a:p>
                  </a:txBody>
                  <a:tcPr marL="3365" marR="3365" marT="3365" marB="0" anchor="ctr"/>
                </a:tc>
                <a:tc>
                  <a:txBody>
                    <a:bodyPr/>
                    <a:lstStyle/>
                    <a:p>
                      <a:pPr marL="0" algn="l" defTabSz="914400" rtl="0" eaLnBrk="1" fontAlgn="ctr" latinLnBrk="0" hangingPunct="1"/>
                      <a:r>
                        <a:rPr lang="en-IN" sz="1600" b="0" u="none" strike="noStrike" kern="1200" dirty="0">
                          <a:solidFill>
                            <a:schemeClr val="tx1"/>
                          </a:solidFill>
                          <a:effectLst/>
                          <a:latin typeface="+mn-lt"/>
                          <a:ea typeface="+mn-ea"/>
                          <a:cs typeface="+mn-cs"/>
                        </a:rPr>
                        <a:t>Road Restoration</a:t>
                      </a:r>
                    </a:p>
                  </a:txBody>
                  <a:tcPr marL="35129"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Nos.</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43.80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7.70</a:t>
                      </a:r>
                    </a:p>
                  </a:txBody>
                  <a:tcPr marL="2927" marR="2927" marT="2927" marB="0" anchor="ctr"/>
                </a:tc>
                <a:tc>
                  <a:txBody>
                    <a:bodyPr/>
                    <a:lstStyle/>
                    <a:p>
                      <a:pPr marL="0" algn="ctr" defTabSz="914400" rtl="0" eaLnBrk="1" fontAlgn="ctr" latinLnBrk="0" hangingPunct="1"/>
                      <a:r>
                        <a:rPr lang="en-IN" sz="1600" b="0" u="none" strike="noStrike" kern="1200" dirty="0">
                          <a:solidFill>
                            <a:schemeClr val="tx1"/>
                          </a:solidFill>
                          <a:effectLst/>
                          <a:latin typeface="+mn-lt"/>
                          <a:ea typeface="+mn-ea"/>
                          <a:cs typeface="+mn-cs"/>
                        </a:rPr>
                        <a:t>14.00</a:t>
                      </a:r>
                    </a:p>
                  </a:txBody>
                  <a:tcPr marL="2927" marR="2927" marT="2927" marB="0" anchor="ctr"/>
                </a:tc>
                <a:extLst>
                  <a:ext uri="{0D108BD9-81ED-4DB2-BD59-A6C34878D82A}">
                    <a16:rowId xmlns:a16="http://schemas.microsoft.com/office/drawing/2014/main" val="1875978151"/>
                  </a:ext>
                </a:extLst>
              </a:tr>
              <a:tr h="279067">
                <a:tc>
                  <a:txBody>
                    <a:bodyPr/>
                    <a:lstStyle/>
                    <a:p>
                      <a:pPr algn="ctr" fontAlgn="ctr"/>
                      <a:endParaRPr lang="en-IN" sz="1600" b="0" i="0" u="none" strike="noStrike">
                        <a:solidFill>
                          <a:schemeClr val="tx1"/>
                        </a:solidFill>
                        <a:effectLst/>
                        <a:latin typeface="+mn-lt"/>
                      </a:endParaRPr>
                    </a:p>
                  </a:txBody>
                  <a:tcPr marL="3365" marR="3365" marT="3365" marB="0" anchor="ctr"/>
                </a:tc>
                <a:tc>
                  <a:txBody>
                    <a:bodyPr/>
                    <a:lstStyle/>
                    <a:p>
                      <a:pPr marL="0" algn="ctr" defTabSz="914400" rtl="0" eaLnBrk="1" fontAlgn="ctr" latinLnBrk="0" hangingPunct="1"/>
                      <a:r>
                        <a:rPr lang="en-IN" sz="1600" b="1" u="none" strike="noStrike" kern="1200" dirty="0">
                          <a:solidFill>
                            <a:schemeClr val="tx1"/>
                          </a:solidFill>
                          <a:effectLst/>
                          <a:latin typeface="+mn-lt"/>
                          <a:ea typeface="+mn-ea"/>
                          <a:cs typeface="+mn-cs"/>
                        </a:rPr>
                        <a:t>Overall Physical Progress</a:t>
                      </a:r>
                    </a:p>
                  </a:txBody>
                  <a:tcPr marL="35129" marR="2927" marT="2927" marB="0" anchor="ctr"/>
                </a:tc>
                <a:tc>
                  <a:txBody>
                    <a:bodyPr/>
                    <a:lstStyle/>
                    <a:p>
                      <a:pPr marL="0" algn="ctr" defTabSz="914400" rtl="0" eaLnBrk="1" fontAlgn="ctr" latinLnBrk="0" hangingPunct="1"/>
                      <a:endParaRPr lang="en-IN" sz="1600" b="0" u="none" strike="noStrike" kern="1200" dirty="0">
                        <a:solidFill>
                          <a:schemeClr val="tx1"/>
                        </a:solidFill>
                        <a:effectLst/>
                        <a:latin typeface="+mn-lt"/>
                        <a:ea typeface="+mn-ea"/>
                        <a:cs typeface="+mn-cs"/>
                      </a:endParaRPr>
                    </a:p>
                  </a:txBody>
                  <a:tcPr marL="2927" marR="2927" marT="2927" marB="0" anchor="ctr"/>
                </a:tc>
                <a:tc>
                  <a:txBody>
                    <a:bodyPr/>
                    <a:lstStyle/>
                    <a:p>
                      <a:pPr marL="0" algn="ctr" defTabSz="914400" rtl="0" eaLnBrk="1" fontAlgn="ctr" latinLnBrk="0" hangingPunct="1"/>
                      <a:endParaRPr lang="en-IN" sz="1600" b="0" u="none" strike="noStrike" kern="1200" dirty="0">
                        <a:solidFill>
                          <a:schemeClr val="tx1"/>
                        </a:solidFill>
                        <a:effectLst/>
                        <a:latin typeface="+mn-lt"/>
                        <a:ea typeface="+mn-ea"/>
                        <a:cs typeface="+mn-cs"/>
                      </a:endParaRPr>
                    </a:p>
                  </a:txBody>
                  <a:tcPr marL="2927" marR="2927" marT="2927" marB="0" anchor="ctr"/>
                </a:tc>
                <a:tc>
                  <a:txBody>
                    <a:bodyPr/>
                    <a:lstStyle/>
                    <a:p>
                      <a:pPr marL="0" algn="ctr" defTabSz="914400" rtl="0" eaLnBrk="1" fontAlgn="ctr" latinLnBrk="0" hangingPunct="1"/>
                      <a:endParaRPr lang="en-IN" sz="1600" b="0" u="none" strike="noStrike" kern="1200" dirty="0">
                        <a:solidFill>
                          <a:schemeClr val="tx1"/>
                        </a:solidFill>
                        <a:effectLst/>
                        <a:latin typeface="+mn-lt"/>
                        <a:ea typeface="+mn-ea"/>
                        <a:cs typeface="+mn-cs"/>
                      </a:endParaRPr>
                    </a:p>
                  </a:txBody>
                  <a:tcPr marL="2927" marR="2927" marT="2927" marB="0" anchor="ctr"/>
                </a:tc>
                <a:tc>
                  <a:txBody>
                    <a:bodyPr/>
                    <a:lstStyle/>
                    <a:p>
                      <a:pPr marL="0" algn="ctr" defTabSz="914400" rtl="0" eaLnBrk="1" fontAlgn="ctr" latinLnBrk="0" hangingPunct="1"/>
                      <a:r>
                        <a:rPr lang="en-IN" sz="1600" b="1" u="none" strike="noStrike" kern="1200" dirty="0">
                          <a:solidFill>
                            <a:schemeClr val="tx1"/>
                          </a:solidFill>
                          <a:effectLst/>
                          <a:latin typeface="+mn-lt"/>
                          <a:ea typeface="+mn-ea"/>
                          <a:cs typeface="+mn-cs"/>
                        </a:rPr>
                        <a:t>71.10</a:t>
                      </a:r>
                    </a:p>
                  </a:txBody>
                  <a:tcPr marL="2927" marR="2927" marT="2927" marB="0" anchor="ctr"/>
                </a:tc>
                <a:extLst>
                  <a:ext uri="{0D108BD9-81ED-4DB2-BD59-A6C34878D82A}">
                    <a16:rowId xmlns:a16="http://schemas.microsoft.com/office/drawing/2014/main" val="3461621896"/>
                  </a:ext>
                </a:extLst>
              </a:tr>
            </a:tbl>
          </a:graphicData>
        </a:graphic>
      </p:graphicFrame>
      <p:sp>
        <p:nvSpPr>
          <p:cNvPr id="4" name="Rectangle: Rounded Corners 3">
            <a:hlinkClick r:id="rId2" action="ppaction://hlinksldjump"/>
            <a:extLst>
              <a:ext uri="{FF2B5EF4-FFF2-40B4-BE49-F238E27FC236}">
                <a16:creationId xmlns:a16="http://schemas.microsoft.com/office/drawing/2014/main" id="{18927291-4C99-4AAC-35F7-4E1A6372C8CD}"/>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a:t>Back</a:t>
            </a:r>
            <a:endParaRPr lang="en-IN"/>
          </a:p>
        </p:txBody>
      </p:sp>
    </p:spTree>
    <p:extLst>
      <p:ext uri="{BB962C8B-B14F-4D97-AF65-F5344CB8AC3E}">
        <p14:creationId xmlns:p14="http://schemas.microsoft.com/office/powerpoint/2010/main" val="4173191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42CBF-DC1E-8600-3EFD-7CD136E3FA8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9D86C23-63D6-F161-0B4E-9528962D58BE}"/>
              </a:ext>
            </a:extLst>
          </p:cNvPr>
          <p:cNvSpPr>
            <a:spLocks noChangeArrowheads="1"/>
          </p:cNvSpPr>
          <p:nvPr/>
        </p:nvSpPr>
        <p:spPr bwMode="auto">
          <a:xfrm>
            <a:off x="-2639" y="51782"/>
            <a:ext cx="12194639" cy="646331"/>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mn-lt"/>
                <a:cs typeface="Kokila" panose="020B0604020202020204" pitchFamily="34" charset="0"/>
              </a:rPr>
              <a:t>Scheme Area – District Dhar</a:t>
            </a:r>
          </a:p>
        </p:txBody>
      </p:sp>
      <p:sp>
        <p:nvSpPr>
          <p:cNvPr id="7" name="Slide Number Placeholder 4">
            <a:extLst>
              <a:ext uri="{FF2B5EF4-FFF2-40B4-BE49-F238E27FC236}">
                <a16:creationId xmlns:a16="http://schemas.microsoft.com/office/drawing/2014/main" id="{743305D1-4DBD-2CBD-ADEE-868FEE5B47D8}"/>
              </a:ext>
            </a:extLst>
          </p:cNvPr>
          <p:cNvSpPr>
            <a:spLocks noGrp="1" noChangeArrowheads="1"/>
          </p:cNvSpPr>
          <p:nvPr>
            <p:ph type="sldNum" sz="quarter" idx="12"/>
          </p:nvPr>
        </p:nvSpPr>
        <p:spPr bwMode="auto">
          <a:xfrm>
            <a:off x="861060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a:solidFill>
                  <a:srgbClr val="898989"/>
                </a:solidFill>
              </a:rPr>
              <a:pPr>
                <a:lnSpc>
                  <a:spcPct val="100000"/>
                </a:lnSpc>
                <a:spcBef>
                  <a:spcPct val="0"/>
                </a:spcBef>
                <a:buFontTx/>
                <a:buNone/>
              </a:pPr>
              <a:t>5</a:t>
            </a:fld>
            <a:endParaRPr lang="en-IN" altLang="en-US" sz="1200">
              <a:solidFill>
                <a:srgbClr val="898989"/>
              </a:solidFill>
            </a:endParaRPr>
          </a:p>
        </p:txBody>
      </p:sp>
      <p:grpSp>
        <p:nvGrpSpPr>
          <p:cNvPr id="9" name="Group 8">
            <a:extLst>
              <a:ext uri="{FF2B5EF4-FFF2-40B4-BE49-F238E27FC236}">
                <a16:creationId xmlns:a16="http://schemas.microsoft.com/office/drawing/2014/main" id="{7C8C6134-9F54-89AA-B0C9-84CA0688BB63}"/>
              </a:ext>
            </a:extLst>
          </p:cNvPr>
          <p:cNvGrpSpPr/>
          <p:nvPr/>
        </p:nvGrpSpPr>
        <p:grpSpPr>
          <a:xfrm>
            <a:off x="283863" y="986016"/>
            <a:ext cx="11385623" cy="5552896"/>
            <a:chOff x="283863" y="986016"/>
            <a:chExt cx="11385623" cy="5552896"/>
          </a:xfrm>
        </p:grpSpPr>
        <p:pic>
          <p:nvPicPr>
            <p:cNvPr id="3" name="Picture 2">
              <a:extLst>
                <a:ext uri="{FF2B5EF4-FFF2-40B4-BE49-F238E27FC236}">
                  <a16:creationId xmlns:a16="http://schemas.microsoft.com/office/drawing/2014/main" id="{971A08E4-1F34-7D7C-B4FA-1077255132D3}"/>
                </a:ext>
              </a:extLst>
            </p:cNvPr>
            <p:cNvPicPr>
              <a:picLocks noChangeAspect="1"/>
            </p:cNvPicPr>
            <p:nvPr/>
          </p:nvPicPr>
          <p:blipFill>
            <a:blip r:embed="rId2" cstate="print"/>
            <a:stretch>
              <a:fillRect/>
            </a:stretch>
          </p:blipFill>
          <p:spPr>
            <a:xfrm>
              <a:off x="3217958" y="1006140"/>
              <a:ext cx="8451528" cy="55327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0D939EF3-7AE9-721F-3605-C2BAF829B97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3863" y="986016"/>
              <a:ext cx="4756225" cy="2714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385569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040A98CA-61A6-1E9A-9C11-7EC2941A3F0C}"/>
              </a:ext>
            </a:extLst>
          </p:cNvPr>
          <p:cNvGraphicFramePr>
            <a:graphicFrameLocks noGrp="1"/>
          </p:cNvGraphicFramePr>
          <p:nvPr>
            <p:extLst>
              <p:ext uri="{D42A27DB-BD31-4B8C-83A1-F6EECF244321}">
                <p14:modId xmlns:p14="http://schemas.microsoft.com/office/powerpoint/2010/main" val="3279420627"/>
              </p:ext>
            </p:extLst>
          </p:nvPr>
        </p:nvGraphicFramePr>
        <p:xfrm>
          <a:off x="277403" y="1003190"/>
          <a:ext cx="11712538" cy="4948472"/>
        </p:xfrm>
        <a:graphic>
          <a:graphicData uri="http://schemas.openxmlformats.org/drawingml/2006/table">
            <a:tbl>
              <a:tblPr firstRow="1" bandRow="1">
                <a:tableStyleId>{B301B821-A1FF-4177-AEE7-76D212191A09}</a:tableStyleId>
              </a:tblPr>
              <a:tblGrid>
                <a:gridCol w="842480">
                  <a:extLst>
                    <a:ext uri="{9D8B030D-6E8A-4147-A177-3AD203B41FA5}">
                      <a16:colId xmlns:a16="http://schemas.microsoft.com/office/drawing/2014/main" val="550662860"/>
                    </a:ext>
                  </a:extLst>
                </a:gridCol>
                <a:gridCol w="1751060">
                  <a:extLst>
                    <a:ext uri="{9D8B030D-6E8A-4147-A177-3AD203B41FA5}">
                      <a16:colId xmlns:a16="http://schemas.microsoft.com/office/drawing/2014/main" val="2714933843"/>
                    </a:ext>
                  </a:extLst>
                </a:gridCol>
                <a:gridCol w="1091457">
                  <a:extLst>
                    <a:ext uri="{9D8B030D-6E8A-4147-A177-3AD203B41FA5}">
                      <a16:colId xmlns:a16="http://schemas.microsoft.com/office/drawing/2014/main" val="3811245021"/>
                    </a:ext>
                  </a:extLst>
                </a:gridCol>
                <a:gridCol w="1480457">
                  <a:extLst>
                    <a:ext uri="{9D8B030D-6E8A-4147-A177-3AD203B41FA5}">
                      <a16:colId xmlns:a16="http://schemas.microsoft.com/office/drawing/2014/main" val="3540507884"/>
                    </a:ext>
                  </a:extLst>
                </a:gridCol>
                <a:gridCol w="2252487">
                  <a:extLst>
                    <a:ext uri="{9D8B030D-6E8A-4147-A177-3AD203B41FA5}">
                      <a16:colId xmlns:a16="http://schemas.microsoft.com/office/drawing/2014/main" val="2100681924"/>
                    </a:ext>
                  </a:extLst>
                </a:gridCol>
                <a:gridCol w="1376737">
                  <a:extLst>
                    <a:ext uri="{9D8B030D-6E8A-4147-A177-3AD203B41FA5}">
                      <a16:colId xmlns:a16="http://schemas.microsoft.com/office/drawing/2014/main" val="3764937419"/>
                    </a:ext>
                  </a:extLst>
                </a:gridCol>
                <a:gridCol w="1417834">
                  <a:extLst>
                    <a:ext uri="{9D8B030D-6E8A-4147-A177-3AD203B41FA5}">
                      <a16:colId xmlns:a16="http://schemas.microsoft.com/office/drawing/2014/main" val="976203006"/>
                    </a:ext>
                  </a:extLst>
                </a:gridCol>
                <a:gridCol w="1500026">
                  <a:extLst>
                    <a:ext uri="{9D8B030D-6E8A-4147-A177-3AD203B41FA5}">
                      <a16:colId xmlns:a16="http://schemas.microsoft.com/office/drawing/2014/main" val="477842537"/>
                    </a:ext>
                  </a:extLst>
                </a:gridCol>
              </a:tblGrid>
              <a:tr h="957680">
                <a:tc>
                  <a:txBody>
                    <a:bodyPr/>
                    <a:lstStyle/>
                    <a:p>
                      <a:pPr algn="ctr"/>
                      <a:r>
                        <a:rPr lang="en-IN" sz="2000" dirty="0">
                          <a:latin typeface="Calibri" panose="020F0502020204030204" pitchFamily="34" charset="0"/>
                          <a:ea typeface="Calibri" panose="020F0502020204030204" pitchFamily="34" charset="0"/>
                          <a:cs typeface="Calibri" panose="020F0502020204030204" pitchFamily="34" charset="0"/>
                        </a:rPr>
                        <a:t>S. No.</a:t>
                      </a:r>
                    </a:p>
                  </a:txBody>
                  <a:tcPr anchor="ctr"/>
                </a:tc>
                <a:tc>
                  <a:txBody>
                    <a:bodyPr/>
                    <a:lstStyle/>
                    <a:p>
                      <a:pPr algn="ctr"/>
                      <a:r>
                        <a:rPr lang="en-IN" sz="2000" dirty="0">
                          <a:latin typeface="Calibri" panose="020F0502020204030204" pitchFamily="34" charset="0"/>
                          <a:ea typeface="Calibri" panose="020F0502020204030204" pitchFamily="34" charset="0"/>
                          <a:cs typeface="Calibri" panose="020F0502020204030204" pitchFamily="34" charset="0"/>
                        </a:rPr>
                        <a:t>Scheme Name</a:t>
                      </a:r>
                    </a:p>
                  </a:txBody>
                  <a:tcPr anchor="ctr"/>
                </a:tc>
                <a:tc>
                  <a:txBody>
                    <a:bodyPr/>
                    <a:lstStyle/>
                    <a:p>
                      <a:pPr algn="ctr"/>
                      <a:r>
                        <a:rPr lang="en-IN" sz="2000" dirty="0">
                          <a:latin typeface="Calibri" panose="020F0502020204030204" pitchFamily="34" charset="0"/>
                          <a:ea typeface="Calibri" panose="020F0502020204030204" pitchFamily="34" charset="0"/>
                          <a:cs typeface="Calibri" panose="020F0502020204030204" pitchFamily="34" charset="0"/>
                        </a:rPr>
                        <a:t>AA Cost </a:t>
                      </a:r>
                    </a:p>
                    <a:p>
                      <a:pPr algn="ctr"/>
                      <a:r>
                        <a:rPr lang="en-IN" sz="2000" dirty="0">
                          <a:latin typeface="Calibri" panose="020F0502020204030204" pitchFamily="34" charset="0"/>
                          <a:ea typeface="Calibri" panose="020F0502020204030204" pitchFamily="34" charset="0"/>
                          <a:cs typeface="Calibri" panose="020F0502020204030204" pitchFamily="34" charset="0"/>
                        </a:rPr>
                        <a:t>(Rs Cr.)</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a:latin typeface="Calibri" panose="020F0502020204030204" pitchFamily="34" charset="0"/>
                          <a:ea typeface="Calibri" panose="020F0502020204030204" pitchFamily="34" charset="0"/>
                          <a:cs typeface="Calibri" panose="020F0502020204030204" pitchFamily="34" charset="0"/>
                        </a:rPr>
                        <a:t>Work Order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a:latin typeface="Calibri" panose="020F0502020204030204" pitchFamily="34" charset="0"/>
                          <a:ea typeface="Calibri" panose="020F0502020204030204" pitchFamily="34" charset="0"/>
                          <a:cs typeface="Calibri" panose="020F0502020204030204" pitchFamily="34" charset="0"/>
                        </a:rPr>
                        <a:t>Date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a:latin typeface="Calibri" panose="020F0502020204030204" pitchFamily="34" charset="0"/>
                          <a:ea typeface="Calibri" panose="020F0502020204030204" pitchFamily="34" charset="0"/>
                          <a:cs typeface="Calibri" panose="020F0502020204030204" pitchFamily="34" charset="0"/>
                        </a:rPr>
                        <a:t>Name of Contractor</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a:latin typeface="Calibri" panose="020F0502020204030204" pitchFamily="34" charset="0"/>
                          <a:ea typeface="Calibri" panose="020F0502020204030204" pitchFamily="34" charset="0"/>
                          <a:cs typeface="Calibri" panose="020F0502020204030204" pitchFamily="34" charset="0"/>
                        </a:rPr>
                        <a:t>Physical</a:t>
                      </a:r>
                    </a:p>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a:latin typeface="Calibri" panose="020F0502020204030204" pitchFamily="34" charset="0"/>
                          <a:ea typeface="Calibri" panose="020F0502020204030204" pitchFamily="34" charset="0"/>
                          <a:cs typeface="Calibri" panose="020F0502020204030204" pitchFamily="34" charset="0"/>
                        </a:rPr>
                        <a:t>Progress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a:latin typeface="Calibri" panose="020F0502020204030204" pitchFamily="34" charset="0"/>
                          <a:ea typeface="Calibri" panose="020F0502020204030204" pitchFamily="34" charset="0"/>
                          <a:cs typeface="Calibri" panose="020F0502020204030204" pitchFamily="34" charset="0"/>
                        </a:rPr>
                        <a:t>Scheduled Completion</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a:latin typeface="Calibri" panose="020F0502020204030204" pitchFamily="34" charset="0"/>
                          <a:ea typeface="Calibri" panose="020F0502020204030204" pitchFamily="34" charset="0"/>
                          <a:cs typeface="Calibri" panose="020F0502020204030204" pitchFamily="34" charset="0"/>
                        </a:rPr>
                        <a:t>Expected / Actual</a:t>
                      </a:r>
                    </a:p>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a:latin typeface="Calibri" panose="020F0502020204030204" pitchFamily="34" charset="0"/>
                          <a:ea typeface="Calibri" panose="020F0502020204030204" pitchFamily="34" charset="0"/>
                          <a:cs typeface="Calibri" panose="020F0502020204030204" pitchFamily="34" charset="0"/>
                        </a:rPr>
                        <a:t>Completion</a:t>
                      </a:r>
                    </a:p>
                  </a:txBody>
                  <a:tcPr anchor="ctr"/>
                </a:tc>
                <a:extLst>
                  <a:ext uri="{0D108BD9-81ED-4DB2-BD59-A6C34878D82A}">
                    <a16:rowId xmlns:a16="http://schemas.microsoft.com/office/drawing/2014/main" val="3067902871"/>
                  </a:ext>
                </a:extLst>
              </a:tr>
              <a:tr h="554447">
                <a:tc>
                  <a:txBody>
                    <a:bodyPr/>
                    <a:lstStyle/>
                    <a:p>
                      <a:pPr 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p>
                  </a:txBody>
                  <a:tcPr anchor="ctr">
                    <a:solidFill>
                      <a:schemeClr val="accent6">
                        <a:lumMod val="20000"/>
                        <a:lumOff val="80000"/>
                      </a:schemeClr>
                    </a:solidFill>
                  </a:tcPr>
                </a:tc>
                <a:tc>
                  <a:txBody>
                    <a:bodyPr/>
                    <a:lstStyle/>
                    <a:p>
                      <a:pPr algn="ctr" fontAlgn="ctr"/>
                      <a:r>
                        <a:rPr lang="en-IN" sz="2000" b="0" u="none" strike="noStrike" kern="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2" action="ppaction://hlinksldjump"/>
                        </a:rPr>
                        <a:t>Rajond</a:t>
                      </a:r>
                      <a:endPar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350" marR="6350" marT="6350" marB="0" anchor="ctr">
                    <a:solidFill>
                      <a:schemeClr val="accent6">
                        <a:lumMod val="20000"/>
                        <a:lumOff val="80000"/>
                      </a:schemeClr>
                    </a:solidFill>
                  </a:tcP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109.50</a:t>
                      </a:r>
                    </a:p>
                  </a:txBody>
                  <a:tcPr marL="6350" marR="6350" marT="6350" marB="0" anchor="ctr">
                    <a:solidFill>
                      <a:schemeClr val="accent6">
                        <a:lumMod val="20000"/>
                        <a:lumOff val="80000"/>
                      </a:schemeClr>
                    </a:solidFill>
                  </a:tcP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23.12.2021</a:t>
                      </a:r>
                    </a:p>
                  </a:txBody>
                  <a:tcPr marL="6350" marR="6350" marT="6350" marB="0" anchor="ctr">
                    <a:solidFill>
                      <a:schemeClr val="accent6">
                        <a:lumMod val="20000"/>
                        <a:lumOff val="80000"/>
                      </a:schemeClr>
                    </a:solidFill>
                  </a:tcP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LCC Ahmedabad</a:t>
                      </a:r>
                    </a:p>
                  </a:txBody>
                  <a:tcPr marL="6350" marR="6350" marT="6350" marB="0" anchor="ctr">
                    <a:solidFill>
                      <a:schemeClr val="accent6">
                        <a:lumMod val="20000"/>
                        <a:lumOff val="80000"/>
                      </a:schemeClr>
                    </a:solidFill>
                  </a:tcP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Completed</a:t>
                      </a:r>
                    </a:p>
                  </a:txBody>
                  <a:tcPr anchor="ctr">
                    <a:solidFill>
                      <a:schemeClr val="accent6">
                        <a:lumMod val="20000"/>
                        <a:lumOff val="80000"/>
                      </a:schemeClr>
                    </a:solidFill>
                  </a:tcP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22.12.2023</a:t>
                      </a:r>
                    </a:p>
                  </a:txBody>
                  <a:tcPr anchor="ctr">
                    <a:solidFill>
                      <a:schemeClr val="accent6">
                        <a:lumMod val="20000"/>
                        <a:lumOff val="80000"/>
                      </a:schemeClr>
                    </a:solidFill>
                  </a:tcP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01.07.2024</a:t>
                      </a:r>
                    </a:p>
                  </a:txBody>
                  <a:tcPr anchor="ctr">
                    <a:solidFill>
                      <a:schemeClr val="accent6">
                        <a:lumMod val="20000"/>
                        <a:lumOff val="80000"/>
                      </a:schemeClr>
                    </a:solidFill>
                  </a:tcPr>
                </a:tc>
                <a:extLst>
                  <a:ext uri="{0D108BD9-81ED-4DB2-BD59-A6C34878D82A}">
                    <a16:rowId xmlns:a16="http://schemas.microsoft.com/office/drawing/2014/main" val="3247260551"/>
                  </a:ext>
                </a:extLst>
              </a:tr>
              <a:tr h="554447">
                <a:tc>
                  <a:txBody>
                    <a:bodyPr/>
                    <a:lstStyle/>
                    <a:p>
                      <a:pPr algn="ctr"/>
                      <a:r>
                        <a:rPr lang="en-IN" sz="2000" b="0" u="none" strike="noStrike" kern="12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p>
                  </a:txBody>
                  <a:tcPr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ction="ppaction://hlinksldjump"/>
                        </a:rPr>
                        <a:t>Mann</a:t>
                      </a:r>
                      <a:r>
                        <a:rPr lang="en-IN" sz="2000" b="0" u="none" strike="noStrike" kern="1200"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ction="ppaction://hlinksldjump"/>
                        </a:rPr>
                        <a:t> Dam</a:t>
                      </a:r>
                      <a:endPar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384.05</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29.03.2023</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WPIL ltd. Kolkata</a:t>
                      </a: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59%</a:t>
                      </a:r>
                    </a:p>
                  </a:txBody>
                  <a:tcPr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28.03.2025</a:t>
                      </a:r>
                    </a:p>
                  </a:txBody>
                  <a:tcPr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22.03.2026</a:t>
                      </a:r>
                    </a:p>
                  </a:txBody>
                  <a:tcPr anchor="ctr"/>
                </a:tc>
                <a:extLst>
                  <a:ext uri="{0D108BD9-81ED-4DB2-BD59-A6C34878D82A}">
                    <a16:rowId xmlns:a16="http://schemas.microsoft.com/office/drawing/2014/main" val="1185099546"/>
                  </a:ext>
                </a:extLst>
              </a:tr>
              <a:tr h="554447">
                <a:tc>
                  <a:txBody>
                    <a:bodyPr/>
                    <a:lstStyle/>
                    <a:p>
                      <a:pPr 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a:t>
                      </a:r>
                    </a:p>
                  </a:txBody>
                  <a:tcPr anchor="ctr"/>
                </a:tc>
                <a:tc>
                  <a:txBody>
                    <a:bodyPr/>
                    <a:lstStyle/>
                    <a:p>
                      <a:pPr algn="ctr" fontAlgn="ctr"/>
                      <a:r>
                        <a:rPr lang="en-IN" sz="2000" b="0" u="none" strike="noStrike" kern="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4" action="ppaction://hlinksldjump"/>
                        </a:rPr>
                        <a:t>Bagh</a:t>
                      </a:r>
                      <a:endPar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69.32</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15.03.2024</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KKCPL Surat</a:t>
                      </a: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99%</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15.03.2025</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31.01.2026</a:t>
                      </a:r>
                    </a:p>
                  </a:txBody>
                  <a:tcPr anchor="ctr"/>
                </a:tc>
                <a:extLst>
                  <a:ext uri="{0D108BD9-81ED-4DB2-BD59-A6C34878D82A}">
                    <a16:rowId xmlns:a16="http://schemas.microsoft.com/office/drawing/2014/main" val="1416323301"/>
                  </a:ext>
                </a:extLst>
              </a:tr>
              <a:tr h="554447">
                <a:tc>
                  <a:txBody>
                    <a:bodyPr/>
                    <a:lstStyle/>
                    <a:p>
                      <a:pPr 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p>
                  </a:txBody>
                  <a:tcPr anchor="ctr"/>
                </a:tc>
                <a:tc>
                  <a:txBody>
                    <a:bodyPr/>
                    <a:lstStyle/>
                    <a:p>
                      <a:pPr algn="ctr" fontAlgn="ctr"/>
                      <a:r>
                        <a:rPr lang="en-IN" sz="2000" b="0" u="none" strike="noStrike" kern="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5" action="ppaction://hlinksldjump"/>
                        </a:rPr>
                        <a:t>Rignod</a:t>
                      </a:r>
                      <a:endPar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66.89</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15.03.2024</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KKCPL Surat</a:t>
                      </a: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99%</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15.03.2025</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31.01.2026</a:t>
                      </a:r>
                    </a:p>
                  </a:txBody>
                  <a:tcPr anchor="ctr"/>
                </a:tc>
                <a:extLst>
                  <a:ext uri="{0D108BD9-81ED-4DB2-BD59-A6C34878D82A}">
                    <a16:rowId xmlns:a16="http://schemas.microsoft.com/office/drawing/2014/main" val="3717664781"/>
                  </a:ext>
                </a:extLst>
              </a:tr>
              <a:tr h="554447">
                <a:tc>
                  <a:txBody>
                    <a:bodyPr/>
                    <a:lstStyle/>
                    <a:p>
                      <a:pPr 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5</a:t>
                      </a:r>
                    </a:p>
                  </a:txBody>
                  <a:tcPr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6" action="ppaction://hlinksldjump"/>
                        </a:rPr>
                        <a:t>Upper Narmada</a:t>
                      </a:r>
                      <a:endPar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1144.00</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05.09.2023</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DRAIPL Mumbai</a:t>
                      </a: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73%</a:t>
                      </a:r>
                    </a:p>
                  </a:txBody>
                  <a:tcPr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26.09.2025</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26.09.2026</a:t>
                      </a:r>
                    </a:p>
                  </a:txBody>
                  <a:tcPr anchor="ctr"/>
                </a:tc>
                <a:extLst>
                  <a:ext uri="{0D108BD9-81ED-4DB2-BD59-A6C34878D82A}">
                    <a16:rowId xmlns:a16="http://schemas.microsoft.com/office/drawing/2014/main" val="697763068"/>
                  </a:ext>
                </a:extLst>
              </a:tr>
              <a:tr h="554447">
                <a:tc>
                  <a:txBody>
                    <a:bodyPr/>
                    <a:lstStyle/>
                    <a:p>
                      <a:pPr 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6</a:t>
                      </a:r>
                    </a:p>
                  </a:txBody>
                  <a:tcPr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7" action="ppaction://hlinksldjump"/>
                        </a:rPr>
                        <a:t>Mahi</a:t>
                      </a:r>
                      <a:endPar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2017.92</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29.09.2023</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Megha Engineering, Hyderabad</a:t>
                      </a: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62%</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28.09.2025</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28.09.2026</a:t>
                      </a:r>
                    </a:p>
                  </a:txBody>
                  <a:tcPr anchor="ctr"/>
                </a:tc>
                <a:extLst>
                  <a:ext uri="{0D108BD9-81ED-4DB2-BD59-A6C34878D82A}">
                    <a16:rowId xmlns:a16="http://schemas.microsoft.com/office/drawing/2014/main" val="10007"/>
                  </a:ext>
                </a:extLst>
              </a:tr>
              <a:tr h="554447">
                <a:tc>
                  <a:txBody>
                    <a:bodyPr/>
                    <a:lstStyle/>
                    <a:p>
                      <a:pPr 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7</a:t>
                      </a:r>
                    </a:p>
                  </a:txBody>
                  <a:tcPr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8" action="ppaction://hlinksldjump"/>
                        </a:rPr>
                        <a:t>Lower Narmada</a:t>
                      </a:r>
                      <a:endPar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302.60</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29.03.2023</a:t>
                      </a:r>
                    </a:p>
                  </a:txBody>
                  <a:tcPr marL="6350" marR="6350" marT="6350" marB="0"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WPIL ltd. Kolkata</a:t>
                      </a:r>
                    </a:p>
                  </a:txBody>
                  <a:tcPr marL="6350" marR="6350" marT="6350" marB="0"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46%</a:t>
                      </a:r>
                    </a:p>
                  </a:txBody>
                  <a:tcPr anchor="ctr"/>
                </a:tc>
                <a:tc>
                  <a:txBody>
                    <a:bodyPr/>
                    <a:lstStyle/>
                    <a:p>
                      <a:pPr algn="ctr" rtl="0"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28.03.2025</a:t>
                      </a:r>
                    </a:p>
                  </a:txBody>
                  <a:tcPr anchor="ctr"/>
                </a:tc>
                <a:tc>
                  <a:txBody>
                    <a:bodyPr/>
                    <a:lstStyle/>
                    <a:p>
                      <a:pPr algn="ctr" fontAlgn="ctr"/>
                      <a:r>
                        <a:rPr lang="en-IN" sz="2000" b="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22.03.2026</a:t>
                      </a:r>
                    </a:p>
                  </a:txBody>
                  <a:tcPr anchor="ctr"/>
                </a:tc>
                <a:extLst>
                  <a:ext uri="{0D108BD9-81ED-4DB2-BD59-A6C34878D82A}">
                    <a16:rowId xmlns:a16="http://schemas.microsoft.com/office/drawing/2014/main" val="3587419989"/>
                  </a:ext>
                </a:extLst>
              </a:tr>
            </a:tbl>
          </a:graphicData>
        </a:graphic>
      </p:graphicFrame>
      <p:sp>
        <p:nvSpPr>
          <p:cNvPr id="7" name="Title 1">
            <a:extLst>
              <a:ext uri="{FF2B5EF4-FFF2-40B4-BE49-F238E27FC236}">
                <a16:creationId xmlns:a16="http://schemas.microsoft.com/office/drawing/2014/main" id="{EF0C30D7-DF26-8776-83D3-E3A22708D02F}"/>
              </a:ext>
            </a:extLst>
          </p:cNvPr>
          <p:cNvSpPr txBox="1">
            <a:spLocks/>
          </p:cNvSpPr>
          <p:nvPr/>
        </p:nvSpPr>
        <p:spPr>
          <a:xfrm>
            <a:off x="0" y="10973"/>
            <a:ext cx="12192000" cy="688158"/>
          </a:xfrm>
          <a:prstGeom prst="rect">
            <a:avLst/>
          </a:prstGeom>
          <a:solidFill>
            <a:srgbClr val="DAE3F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3600" b="1"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District </a:t>
            </a:r>
            <a:r>
              <a:rPr kumimoji="0" lang="en-IN" sz="3600" b="1" i="0" u="none" strike="noStrike" kern="1200" cap="none" spc="0" normalizeH="0" baseline="0" noProof="0" dirty="0" err="1">
                <a:ln>
                  <a:noFill/>
                </a:ln>
                <a:effectLst/>
                <a:uLnTx/>
                <a:uFillTx/>
                <a:latin typeface="Calibri" panose="020F0502020204030204" pitchFamily="34" charset="0"/>
                <a:ea typeface="Calibri" panose="020F0502020204030204" pitchFamily="34" charset="0"/>
                <a:cs typeface="Calibri" panose="020F0502020204030204" pitchFamily="34" charset="0"/>
              </a:rPr>
              <a:t>Dhar</a:t>
            </a:r>
            <a:r>
              <a:rPr kumimoji="0" lang="en-IN" sz="3600" b="1"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 Summary of Major MVS Projects</a:t>
            </a:r>
            <a:endParaRPr kumimoji="0" lang="en-IN" sz="36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 name="Rectangle: Rounded Corners 1">
            <a:hlinkClick r:id="rId2" action="ppaction://hlinksldjump"/>
            <a:extLst>
              <a:ext uri="{FF2B5EF4-FFF2-40B4-BE49-F238E27FC236}">
                <a16:creationId xmlns:a16="http://schemas.microsoft.com/office/drawing/2014/main" id="{F33A065E-AA64-007C-2DAA-1FEA5AEEEAF4}"/>
              </a:ext>
            </a:extLst>
          </p:cNvPr>
          <p:cNvSpPr/>
          <p:nvPr/>
        </p:nvSpPr>
        <p:spPr>
          <a:xfrm>
            <a:off x="11239928" y="6554912"/>
            <a:ext cx="626724" cy="22603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a:ln>
                  <a:noFill/>
                </a:ln>
                <a:solidFill>
                  <a:prstClr val="white"/>
                </a:solidFill>
                <a:effectLst/>
                <a:uLnTx/>
                <a:uFillTx/>
                <a:latin typeface="Aptos" panose="02110004020202020204"/>
                <a:ea typeface="+mn-ea"/>
                <a:cs typeface="+mn-cs"/>
              </a:rPr>
              <a:t>Back</a:t>
            </a: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455417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B587F-D135-8A8C-DD3E-4FE7321B77E7}"/>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88F51F5B-E5BF-8816-2BB2-64662C0C139C}"/>
              </a:ext>
            </a:extLst>
          </p:cNvPr>
          <p:cNvSpPr>
            <a:spLocks noChangeArrowheads="1"/>
          </p:cNvSpPr>
          <p:nvPr/>
        </p:nvSpPr>
        <p:spPr bwMode="auto">
          <a:xfrm>
            <a:off x="-2639" y="8238"/>
            <a:ext cx="12194639" cy="646331"/>
          </a:xfrm>
          <a:prstGeom prst="rect">
            <a:avLst/>
          </a:prstGeom>
          <a:solidFill>
            <a:srgbClr val="DAE3F3"/>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dirty="0">
                <a:latin typeface="Calibri" panose="020F0502020204030204" pitchFamily="34" charset="0"/>
                <a:ea typeface="Calibri" panose="020F0502020204030204" pitchFamily="34" charset="0"/>
                <a:cs typeface="Calibri" panose="020F0502020204030204" pitchFamily="34" charset="0"/>
              </a:rPr>
              <a:t>Benefits of 24x7 Village Water Supply Initiative</a:t>
            </a:r>
          </a:p>
        </p:txBody>
      </p:sp>
      <p:sp>
        <p:nvSpPr>
          <p:cNvPr id="7" name="Slide Number Placeholder 4">
            <a:extLst>
              <a:ext uri="{FF2B5EF4-FFF2-40B4-BE49-F238E27FC236}">
                <a16:creationId xmlns:a16="http://schemas.microsoft.com/office/drawing/2014/main" id="{4665EAC7-972F-9C20-46B3-522A80F019FC}"/>
              </a:ext>
            </a:extLst>
          </p:cNvPr>
          <p:cNvSpPr>
            <a:spLocks noGrp="1" noChangeArrowheads="1"/>
          </p:cNvSpPr>
          <p:nvPr>
            <p:ph type="sldNum" sz="quarter" idx="12"/>
          </p:nvPr>
        </p:nvSpPr>
        <p:spPr bwMode="auto">
          <a:xfrm>
            <a:off x="861060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7</a:t>
            </a:fld>
            <a:endParaRPr lang="en-IN" altLang="en-US" sz="1200">
              <a:solidFill>
                <a:srgbClr val="898989"/>
              </a:solidFill>
            </a:endParaRPr>
          </a:p>
        </p:txBody>
      </p:sp>
      <p:sp>
        <p:nvSpPr>
          <p:cNvPr id="3" name="TextBox 2">
            <a:extLst>
              <a:ext uri="{FF2B5EF4-FFF2-40B4-BE49-F238E27FC236}">
                <a16:creationId xmlns:a16="http://schemas.microsoft.com/office/drawing/2014/main" id="{2C122306-6214-D75C-06E1-CE7B7AA9D5A4}"/>
              </a:ext>
            </a:extLst>
          </p:cNvPr>
          <p:cNvSpPr txBox="1"/>
          <p:nvPr/>
        </p:nvSpPr>
        <p:spPr>
          <a:xfrm>
            <a:off x="341580" y="895742"/>
            <a:ext cx="11506200" cy="5078313"/>
          </a:xfrm>
          <a:prstGeom prst="rect">
            <a:avLst/>
          </a:prstGeom>
          <a:noFill/>
        </p:spPr>
        <p:txBody>
          <a:bodyPr wrap="square" rtlCol="0">
            <a:spAutoFit/>
          </a:bodyPr>
          <a:lstStyle/>
          <a:p>
            <a:pPr marL="285750" indent="-285750" algn="just">
              <a:spcAft>
                <a:spcPts val="1800"/>
              </a:spcAft>
              <a:buFont typeface="Arial" panose="020B0604020202020204" pitchFamily="34" charset="0"/>
              <a:buChar char="•"/>
            </a:pPr>
            <a:r>
              <a:rPr lang="en-IN" sz="2200" dirty="0"/>
              <a:t>Continuous access to clean water reduces the incidence of waterborne diseases, promoting better health and hygiene practices among villagers. </a:t>
            </a:r>
          </a:p>
          <a:p>
            <a:pPr marL="285750" indent="-285750" algn="just">
              <a:spcAft>
                <a:spcPts val="1800"/>
              </a:spcAft>
              <a:buFont typeface="Arial" panose="020B0604020202020204" pitchFamily="34" charset="0"/>
              <a:buChar char="•"/>
            </a:pPr>
            <a:r>
              <a:rPr lang="en-IN" sz="2200" dirty="0"/>
              <a:t>Access to water at any time improves the overall quality of life, providing convenience for daily activities such as cooking, cleaning, and bathing.</a:t>
            </a:r>
          </a:p>
          <a:p>
            <a:pPr marL="285750" indent="-285750" algn="just">
              <a:spcAft>
                <a:spcPts val="1800"/>
              </a:spcAft>
              <a:buFont typeface="Arial" panose="020B0604020202020204" pitchFamily="34" charset="0"/>
              <a:buChar char="•"/>
            </a:pPr>
            <a:r>
              <a:rPr lang="en-IN" sz="2200" dirty="0"/>
              <a:t>A 24x7 water supply eliminates the need for long trips to fetch water, allowing villagers, especially women and children, to allocate their time to education and income-generating activities.</a:t>
            </a:r>
          </a:p>
          <a:p>
            <a:pPr marL="285750" indent="-285750" algn="just">
              <a:spcAft>
                <a:spcPts val="1800"/>
              </a:spcAft>
              <a:buFont typeface="Arial" panose="020B0604020202020204" pitchFamily="34" charset="0"/>
              <a:buChar char="•"/>
            </a:pPr>
            <a:r>
              <a:rPr lang="en-IN" sz="2200" dirty="0"/>
              <a:t>With less time spent on water collection, children can attend school more regularly, leading to better educational outcomes and future opportunities.</a:t>
            </a:r>
          </a:p>
          <a:p>
            <a:pPr marL="285750" indent="-285750" algn="just">
              <a:spcAft>
                <a:spcPts val="1800"/>
              </a:spcAft>
              <a:buFont typeface="Arial" panose="020B0604020202020204" pitchFamily="34" charset="0"/>
              <a:buChar char="•"/>
            </a:pPr>
            <a:r>
              <a:rPr lang="en-IN" sz="2200" dirty="0"/>
              <a:t>Involving the community in the management and maintenance of water supply systems fosters a sense of ownership and responsibility, empowering villagers to take charge of their resources.</a:t>
            </a:r>
          </a:p>
        </p:txBody>
      </p:sp>
    </p:spTree>
    <p:extLst>
      <p:ext uri="{BB962C8B-B14F-4D97-AF65-F5344CB8AC3E}">
        <p14:creationId xmlns:p14="http://schemas.microsoft.com/office/powerpoint/2010/main" val="1221597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04E8A-4819-B3C6-19F2-4B713B9E7BBE}"/>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97338D69-A79E-1516-840F-B4E99D64E991}"/>
              </a:ext>
            </a:extLst>
          </p:cNvPr>
          <p:cNvSpPr>
            <a:spLocks noChangeArrowheads="1"/>
          </p:cNvSpPr>
          <p:nvPr/>
        </p:nvSpPr>
        <p:spPr bwMode="auto">
          <a:xfrm>
            <a:off x="0" y="359"/>
            <a:ext cx="12192000" cy="584775"/>
          </a:xfrm>
          <a:prstGeom prst="rect">
            <a:avLst/>
          </a:prstGeom>
          <a:solidFill>
            <a:schemeClr val="accent1">
              <a:lumMod val="20000"/>
              <a:lumOff val="80000"/>
            </a:schemeClr>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3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Model Agreement with Village for 24x7 Water Supply</a:t>
            </a:r>
          </a:p>
        </p:txBody>
      </p:sp>
      <p:pic>
        <p:nvPicPr>
          <p:cNvPr id="2" name="Picture 2" descr="C:\Users\Deep\AppData\Local\Temp\$WinArchiver$\MOU Letter Sahit HO se_page-0002.jpg">
            <a:extLst>
              <a:ext uri="{FF2B5EF4-FFF2-40B4-BE49-F238E27FC236}">
                <a16:creationId xmlns:a16="http://schemas.microsoft.com/office/drawing/2014/main" id="{F6FAB871-69B9-88F8-E0FE-F9E13267002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224" t="7265" r="11481" b="6535"/>
          <a:stretch>
            <a:fillRect/>
          </a:stretch>
        </p:blipFill>
        <p:spPr bwMode="auto">
          <a:xfrm>
            <a:off x="497323" y="766325"/>
            <a:ext cx="5442857" cy="53122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2" descr="C:\Users\Deep\AppData\Local\Temp\$WinArchiver$\MOU Letter Sahit HO se_page-0003.jpg">
            <a:extLst>
              <a:ext uri="{FF2B5EF4-FFF2-40B4-BE49-F238E27FC236}">
                <a16:creationId xmlns:a16="http://schemas.microsoft.com/office/drawing/2014/main" id="{BEA44BF6-268C-40C3-07FB-0139D3A2529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773" t="7471" r="11052" b="13188"/>
          <a:stretch>
            <a:fillRect/>
          </a:stretch>
        </p:blipFill>
        <p:spPr bwMode="auto">
          <a:xfrm>
            <a:off x="6251820" y="766325"/>
            <a:ext cx="5442857" cy="53122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00246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F5F47-BBBD-171F-C601-2244E3DB53AC}"/>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8B21085F-C468-0AAF-70C1-CAF048A41418}"/>
              </a:ext>
            </a:extLst>
          </p:cNvPr>
          <p:cNvSpPr>
            <a:spLocks noChangeArrowheads="1"/>
          </p:cNvSpPr>
          <p:nvPr/>
        </p:nvSpPr>
        <p:spPr bwMode="auto">
          <a:xfrm>
            <a:off x="-2639" y="8238"/>
            <a:ext cx="12194639" cy="646331"/>
          </a:xfrm>
          <a:prstGeom prst="rect">
            <a:avLst/>
          </a:prstGeom>
          <a:solidFill>
            <a:srgbClr val="DAE3F3"/>
          </a:solid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sz="3600" b="1">
                <a:latin typeface="+mn-lt"/>
                <a:cs typeface="Kokila" panose="020B0604020202020204" pitchFamily="34" charset="0"/>
              </a:rPr>
              <a:t>Roles and Responsibilities of Gram Panchayats</a:t>
            </a:r>
          </a:p>
        </p:txBody>
      </p:sp>
      <p:sp>
        <p:nvSpPr>
          <p:cNvPr id="7" name="Slide Number Placeholder 4">
            <a:extLst>
              <a:ext uri="{FF2B5EF4-FFF2-40B4-BE49-F238E27FC236}">
                <a16:creationId xmlns:a16="http://schemas.microsoft.com/office/drawing/2014/main" id="{E7518089-3D77-A753-E05E-465361A3E386}"/>
              </a:ext>
            </a:extLst>
          </p:cNvPr>
          <p:cNvSpPr>
            <a:spLocks noGrp="1" noChangeArrowheads="1"/>
          </p:cNvSpPr>
          <p:nvPr>
            <p:ph type="sldNum" sz="quarter" idx="12"/>
          </p:nvPr>
        </p:nvSpPr>
        <p:spPr bwMode="auto">
          <a:xfrm>
            <a:off x="861060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3F9C9E4C-278C-4A18-AACD-116CDF3E9B2A}" type="slidenum">
              <a:rPr lang="en-IN" altLang="en-US" sz="1200" smtClean="0">
                <a:solidFill>
                  <a:srgbClr val="898989"/>
                </a:solidFill>
              </a:rPr>
              <a:pPr>
                <a:lnSpc>
                  <a:spcPct val="100000"/>
                </a:lnSpc>
                <a:spcBef>
                  <a:spcPct val="0"/>
                </a:spcBef>
                <a:buFontTx/>
                <a:buNone/>
              </a:pPr>
              <a:t>9</a:t>
            </a:fld>
            <a:endParaRPr lang="en-IN" altLang="en-US" sz="1200">
              <a:solidFill>
                <a:srgbClr val="898989"/>
              </a:solidFill>
            </a:endParaRPr>
          </a:p>
        </p:txBody>
      </p:sp>
      <p:sp>
        <p:nvSpPr>
          <p:cNvPr id="3" name="TextBox 2">
            <a:extLst>
              <a:ext uri="{FF2B5EF4-FFF2-40B4-BE49-F238E27FC236}">
                <a16:creationId xmlns:a16="http://schemas.microsoft.com/office/drawing/2014/main" id="{09DFEE77-5260-318F-E54F-755F0899FF69}"/>
              </a:ext>
            </a:extLst>
          </p:cNvPr>
          <p:cNvSpPr txBox="1"/>
          <p:nvPr/>
        </p:nvSpPr>
        <p:spPr>
          <a:xfrm>
            <a:off x="341580" y="895742"/>
            <a:ext cx="11506200" cy="4924425"/>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lang="en-IN" sz="2200" dirty="0"/>
              <a:t>Preparation and implementation of a water distribution schedule for different hamlets/settlements in the village based on population.</a:t>
            </a:r>
          </a:p>
          <a:p>
            <a:pPr marL="285750" indent="-285750" algn="just">
              <a:spcAft>
                <a:spcPts val="1200"/>
              </a:spcAft>
              <a:buFont typeface="Arial" panose="020B0604020202020204" pitchFamily="34" charset="0"/>
              <a:buChar char="•"/>
            </a:pPr>
            <a:r>
              <a:rPr lang="en-IN" sz="2200" dirty="0"/>
              <a:t>Ensuring proper operation of the main distribution and sluice valves to maintain equitable water supply with adequate pressure across all habitations.</a:t>
            </a:r>
          </a:p>
          <a:p>
            <a:pPr marL="285750" indent="-285750" algn="just">
              <a:spcAft>
                <a:spcPts val="1200"/>
              </a:spcAft>
              <a:buFont typeface="Arial" panose="020B0604020202020204" pitchFamily="34" charset="0"/>
              <a:buChar char="•"/>
            </a:pPr>
            <a:r>
              <a:rPr lang="en-IN" sz="2200" dirty="0"/>
              <a:t>Timely payment of bulk water charges to Jal Nigam as per notified rates and meter readings.</a:t>
            </a:r>
          </a:p>
          <a:p>
            <a:pPr marL="285750" indent="-285750" algn="just">
              <a:spcAft>
                <a:spcPts val="1200"/>
              </a:spcAft>
              <a:buFont typeface="Arial" panose="020B0604020202020204" pitchFamily="34" charset="0"/>
              <a:buChar char="•"/>
            </a:pPr>
            <a:r>
              <a:rPr lang="en-IN" sz="2200" dirty="0"/>
              <a:t>Appointment of a valve operator for operating distribution and sluice valves and ensuring security and protection of all infrastructure within the village boundary, including FHTCs, distribution systems, OHTs, bulk flow meters, and sluice valves.</a:t>
            </a:r>
          </a:p>
          <a:p>
            <a:pPr marL="285750" indent="-285750" algn="just">
              <a:spcAft>
                <a:spcPts val="1200"/>
              </a:spcAft>
              <a:buFont typeface="Arial" panose="020B0604020202020204" pitchFamily="34" charset="0"/>
              <a:buChar char="•"/>
            </a:pPr>
            <a:r>
              <a:rPr lang="en-IN" sz="2200" dirty="0"/>
              <a:t>Fixation of household water charges, periodic revision if required, collection of user charges, and provision of concessions for weaker sections.</a:t>
            </a:r>
          </a:p>
          <a:p>
            <a:pPr marL="285750" indent="-285750" algn="just">
              <a:spcAft>
                <a:spcPts val="1200"/>
              </a:spcAft>
              <a:buFont typeface="Arial" panose="020B0604020202020204" pitchFamily="34" charset="0"/>
              <a:buChar char="•"/>
            </a:pPr>
            <a:r>
              <a:rPr lang="en-IN" sz="2200" dirty="0"/>
              <a:t>Extending cooperation to Jal Nigam in cases where damages to water supply infrastructure are caused by other departments/agencies/persons, to facilitate necessary repairs.</a:t>
            </a:r>
          </a:p>
        </p:txBody>
      </p:sp>
    </p:spTree>
    <p:extLst>
      <p:ext uri="{BB962C8B-B14F-4D97-AF65-F5344CB8AC3E}">
        <p14:creationId xmlns:p14="http://schemas.microsoft.com/office/powerpoint/2010/main" val="6746946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541</TotalTime>
  <Words>4648</Words>
  <Application>Microsoft Office PowerPoint</Application>
  <PresentationFormat>Widescreen</PresentationFormat>
  <Paragraphs>1745</Paragraphs>
  <Slides>48</Slides>
  <Notes>2</Notes>
  <HiddenSlides>0</HiddenSlides>
  <MMClips>1</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48</vt:i4>
      </vt:variant>
    </vt:vector>
  </HeadingPairs>
  <TitlesOfParts>
    <vt:vector size="61" baseType="lpstr">
      <vt:lpstr>Aptos</vt:lpstr>
      <vt:lpstr>Aptos Display</vt:lpstr>
      <vt:lpstr>Arial</vt:lpstr>
      <vt:lpstr>Calibri</vt:lpstr>
      <vt:lpstr>Calibri Light</vt:lpstr>
      <vt:lpstr>EYInterstate</vt:lpstr>
      <vt:lpstr>EYInterstate Light</vt:lpstr>
      <vt:lpstr>Georgia</vt:lpstr>
      <vt:lpstr>Kokila</vt:lpstr>
      <vt:lpstr>Times New Roman</vt:lpstr>
      <vt:lpstr>Office Theme</vt:lpstr>
      <vt:lpstr>2_EY light background</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MPJN PMU</dc:creator>
  <cp:lastModifiedBy>Ashwani Mishra</cp:lastModifiedBy>
  <cp:revision>1</cp:revision>
  <cp:lastPrinted>2025-03-05T07:21:06Z</cp:lastPrinted>
  <dcterms:created xsi:type="dcterms:W3CDTF">2024-03-26T05:28:29Z</dcterms:created>
  <dcterms:modified xsi:type="dcterms:W3CDTF">2025-12-04T12:06:02Z</dcterms:modified>
</cp:coreProperties>
</file>