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rawings/drawing1.xml" ContentType="application/vnd.openxmlformats-officedocument.drawingml.chartshapes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8" r:id="rId1"/>
  </p:sldMasterIdLst>
  <p:notesMasterIdLst>
    <p:notesMasterId r:id="rId17"/>
  </p:notesMasterIdLst>
  <p:handoutMasterIdLst>
    <p:handoutMasterId r:id="rId18"/>
  </p:handoutMasterIdLst>
  <p:sldIdLst>
    <p:sldId id="256" r:id="rId2"/>
    <p:sldId id="330" r:id="rId3"/>
    <p:sldId id="325" r:id="rId4"/>
    <p:sldId id="304" r:id="rId5"/>
    <p:sldId id="329" r:id="rId6"/>
    <p:sldId id="326" r:id="rId7"/>
    <p:sldId id="324" r:id="rId8"/>
    <p:sldId id="322" r:id="rId9"/>
    <p:sldId id="323" r:id="rId10"/>
    <p:sldId id="318" r:id="rId11"/>
    <p:sldId id="314" r:id="rId12"/>
    <p:sldId id="315" r:id="rId13"/>
    <p:sldId id="316" r:id="rId14"/>
    <p:sldId id="317" r:id="rId15"/>
    <p:sldId id="27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D10406-8F99-4F68-A904-3E3AB605323A}" v="13" dt="2025-11-26T05:35:17.676"/>
    <p1510:client id="{C6925C58-DA8E-4202-BC84-85C289B1DAE2}" v="51" dt="2025-11-26T10:38:29.2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99" autoAdjust="0"/>
    <p:restoredTop sz="95033" autoAdjust="0"/>
  </p:normalViewPr>
  <p:slideViewPr>
    <p:cSldViewPr snapToGrid="0" snapToObjects="1">
      <p:cViewPr>
        <p:scale>
          <a:sx n="73" d="100"/>
          <a:sy n="73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JIT PRAJAPATI" userId="0c090bfb9e1971b8" providerId="LiveId" clId="{EFE8625E-D17B-4EB1-9450-E7746936878E}"/>
    <pc:docChg chg="undo custSel addSld delSld modSld sldOrd">
      <pc:chgData name="SUJIT PRAJAPATI" userId="0c090bfb9e1971b8" providerId="LiveId" clId="{EFE8625E-D17B-4EB1-9450-E7746936878E}" dt="2025-11-26T10:42:30.018" v="2017" actId="14100"/>
      <pc:docMkLst>
        <pc:docMk/>
      </pc:docMkLst>
      <pc:sldChg chg="modSp mod">
        <pc:chgData name="SUJIT PRAJAPATI" userId="0c090bfb9e1971b8" providerId="LiveId" clId="{EFE8625E-D17B-4EB1-9450-E7746936878E}" dt="2025-11-26T07:15:03.628" v="1519" actId="20577"/>
        <pc:sldMkLst>
          <pc:docMk/>
          <pc:sldMk cId="0" sldId="256"/>
        </pc:sldMkLst>
        <pc:spChg chg="mod">
          <ac:chgData name="SUJIT PRAJAPATI" userId="0c090bfb9e1971b8" providerId="LiveId" clId="{EFE8625E-D17B-4EB1-9450-E7746936878E}" dt="2025-11-26T07:15:03.628" v="1519" actId="20577"/>
          <ac:spMkLst>
            <pc:docMk/>
            <pc:sldMk cId="0" sldId="256"/>
            <ac:spMk id="2" creationId="{00000000-0000-0000-0000-000000000000}"/>
          </ac:spMkLst>
        </pc:spChg>
        <pc:spChg chg="mod">
          <ac:chgData name="SUJIT PRAJAPATI" userId="0c090bfb9e1971b8" providerId="LiveId" clId="{EFE8625E-D17B-4EB1-9450-E7746936878E}" dt="2025-11-26T06:59:50.175" v="1235" actId="14100"/>
          <ac:spMkLst>
            <pc:docMk/>
            <pc:sldMk cId="0" sldId="256"/>
            <ac:spMk id="3" creationId="{00000000-0000-0000-0000-000000000000}"/>
          </ac:spMkLst>
        </pc:spChg>
        <pc:picChg chg="mod">
          <ac:chgData name="SUJIT PRAJAPATI" userId="0c090bfb9e1971b8" providerId="LiveId" clId="{EFE8625E-D17B-4EB1-9450-E7746936878E}" dt="2025-11-26T07:02:12.549" v="1261" actId="14100"/>
          <ac:picMkLst>
            <pc:docMk/>
            <pc:sldMk cId="0" sldId="256"/>
            <ac:picMk id="6" creationId="{0095E810-8A6F-3909-867C-8FFE7124FF10}"/>
          </ac:picMkLst>
        </pc:picChg>
        <pc:picChg chg="mod">
          <ac:chgData name="SUJIT PRAJAPATI" userId="0c090bfb9e1971b8" providerId="LiveId" clId="{EFE8625E-D17B-4EB1-9450-E7746936878E}" dt="2025-11-26T07:02:19.177" v="1263" actId="14100"/>
          <ac:picMkLst>
            <pc:docMk/>
            <pc:sldMk cId="0" sldId="256"/>
            <ac:picMk id="7" creationId="{1B906515-64AB-27CA-0812-FFB3A3692034}"/>
          </ac:picMkLst>
        </pc:picChg>
      </pc:sldChg>
      <pc:sldChg chg="addSp modSp del mod">
        <pc:chgData name="SUJIT PRAJAPATI" userId="0c090bfb9e1971b8" providerId="LiveId" clId="{EFE8625E-D17B-4EB1-9450-E7746936878E}" dt="2025-11-26T05:53:08.744" v="408" actId="2696"/>
        <pc:sldMkLst>
          <pc:docMk/>
          <pc:sldMk cId="0" sldId="267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0" sldId="267"/>
            <ac:spMk id="4" creationId="{523FB2B1-A3DF-89D9-2322-3D5E0C0D9C79}"/>
          </ac:spMkLst>
        </pc:spChg>
        <pc:spChg chg="mod">
          <ac:chgData name="SUJIT PRAJAPATI" userId="0c090bfb9e1971b8" providerId="LiveId" clId="{EFE8625E-D17B-4EB1-9450-E7746936878E}" dt="2025-11-25T13:21:41.767" v="63" actId="255"/>
          <ac:spMkLst>
            <pc:docMk/>
            <pc:sldMk cId="0" sldId="267"/>
            <ac:spMk id="5" creationId="{959EBA77-1B76-2999-140C-85A73AF0B831}"/>
          </ac:spMkLst>
        </pc:spChg>
      </pc:sldChg>
      <pc:sldChg chg="addSp delSp modSp mod ord">
        <pc:chgData name="SUJIT PRAJAPATI" userId="0c090bfb9e1971b8" providerId="LiveId" clId="{EFE8625E-D17B-4EB1-9450-E7746936878E}" dt="2025-11-26T10:31:32.616" v="1983" actId="14100"/>
        <pc:sldMkLst>
          <pc:docMk/>
          <pc:sldMk cId="0" sldId="272"/>
        </pc:sldMkLst>
        <pc:spChg chg="mod">
          <ac:chgData name="SUJIT PRAJAPATI" userId="0c090bfb9e1971b8" providerId="LiveId" clId="{EFE8625E-D17B-4EB1-9450-E7746936878E}" dt="2025-11-26T06:56:36.177" v="1201" actId="403"/>
          <ac:spMkLst>
            <pc:docMk/>
            <pc:sldMk cId="0" sldId="272"/>
            <ac:spMk id="2" creationId="{00000000-0000-0000-0000-000000000000}"/>
          </ac:spMkLst>
        </pc:spChg>
        <pc:spChg chg="mod">
          <ac:chgData name="SUJIT PRAJAPATI" userId="0c090bfb9e1971b8" providerId="LiveId" clId="{EFE8625E-D17B-4EB1-9450-E7746936878E}" dt="2025-11-26T10:31:25.592" v="1982" actId="20577"/>
          <ac:spMkLst>
            <pc:docMk/>
            <pc:sldMk cId="0" sldId="272"/>
            <ac:spMk id="3" creationId="{00000000-0000-0000-0000-000000000000}"/>
          </ac:spMkLst>
        </pc:spChg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0" sldId="272"/>
            <ac:spMk id="6" creationId="{84CE7C69-0DD1-EAF8-39DA-A73F04FB22B8}"/>
          </ac:spMkLst>
        </pc:spChg>
        <pc:spChg chg="mod">
          <ac:chgData name="SUJIT PRAJAPATI" userId="0c090bfb9e1971b8" providerId="LiveId" clId="{EFE8625E-D17B-4EB1-9450-E7746936878E}" dt="2025-11-25T13:27:57.719" v="232" actId="255"/>
          <ac:spMkLst>
            <pc:docMk/>
            <pc:sldMk cId="0" sldId="272"/>
            <ac:spMk id="7" creationId="{C29313C5-9C39-C682-4E57-154B731D07CC}"/>
          </ac:spMkLst>
        </pc:spChg>
        <pc:picChg chg="del">
          <ac:chgData name="SUJIT PRAJAPATI" userId="0c090bfb9e1971b8" providerId="LiveId" clId="{EFE8625E-D17B-4EB1-9450-E7746936878E}" dt="2025-11-26T06:26:02.258" v="931" actId="478"/>
          <ac:picMkLst>
            <pc:docMk/>
            <pc:sldMk cId="0" sldId="272"/>
            <ac:picMk id="4" creationId="{FDBB67A6-7C79-2A8A-082F-01E0CAD17B56}"/>
          </ac:picMkLst>
        </pc:picChg>
        <pc:picChg chg="del mod">
          <ac:chgData name="SUJIT PRAJAPATI" userId="0c090bfb9e1971b8" providerId="LiveId" clId="{EFE8625E-D17B-4EB1-9450-E7746936878E}" dt="2025-11-26T06:25:59.195" v="930" actId="478"/>
          <ac:picMkLst>
            <pc:docMk/>
            <pc:sldMk cId="0" sldId="272"/>
            <ac:picMk id="5" creationId="{C56B0747-CCA7-E4C4-2CE2-55FD692A0AD9}"/>
          </ac:picMkLst>
        </pc:picChg>
        <pc:picChg chg="add mod modCrop">
          <ac:chgData name="SUJIT PRAJAPATI" userId="0c090bfb9e1971b8" providerId="LiveId" clId="{EFE8625E-D17B-4EB1-9450-E7746936878E}" dt="2025-11-26T10:31:32.616" v="1983" actId="14100"/>
          <ac:picMkLst>
            <pc:docMk/>
            <pc:sldMk cId="0" sldId="272"/>
            <ac:picMk id="8" creationId="{D983C5DF-2BD8-067A-862B-858209649481}"/>
          </ac:picMkLst>
        </pc:picChg>
      </pc:sldChg>
      <pc:sldChg chg="addSp modSp mod">
        <pc:chgData name="SUJIT PRAJAPATI" userId="0c090bfb9e1971b8" providerId="LiveId" clId="{EFE8625E-D17B-4EB1-9450-E7746936878E}" dt="2025-11-25T13:28:43.844" v="241" actId="255"/>
        <pc:sldMkLst>
          <pc:docMk/>
          <pc:sldMk cId="0" sldId="275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0" sldId="275"/>
            <ac:spMk id="3" creationId="{80ADA042-BD5A-D2A8-958C-0147A9554217}"/>
          </ac:spMkLst>
        </pc:spChg>
        <pc:spChg chg="mod">
          <ac:chgData name="SUJIT PRAJAPATI" userId="0c090bfb9e1971b8" providerId="LiveId" clId="{EFE8625E-D17B-4EB1-9450-E7746936878E}" dt="2025-11-25T13:28:43.844" v="241" actId="255"/>
          <ac:spMkLst>
            <pc:docMk/>
            <pc:sldMk cId="0" sldId="275"/>
            <ac:spMk id="5" creationId="{5D2CF23D-6FDD-5B39-3009-4B19969C10BA}"/>
          </ac:spMkLst>
        </pc:spChg>
      </pc:sldChg>
      <pc:sldChg chg="addSp modSp del mod">
        <pc:chgData name="SUJIT PRAJAPATI" userId="0c090bfb9e1971b8" providerId="LiveId" clId="{EFE8625E-D17B-4EB1-9450-E7746936878E}" dt="2025-11-26T06:43:39.082" v="1182" actId="2696"/>
        <pc:sldMkLst>
          <pc:docMk/>
          <pc:sldMk cId="3494881561" sldId="283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3494881561" sldId="283"/>
            <ac:spMk id="4" creationId="{C99726F0-8CDC-B22B-E5D3-53EAD8212C23}"/>
          </ac:spMkLst>
        </pc:spChg>
        <pc:spChg chg="mod">
          <ac:chgData name="SUJIT PRAJAPATI" userId="0c090bfb9e1971b8" providerId="LiveId" clId="{EFE8625E-D17B-4EB1-9450-E7746936878E}" dt="2025-11-25T13:25:31.605" v="165" actId="255"/>
          <ac:spMkLst>
            <pc:docMk/>
            <pc:sldMk cId="3494881561" sldId="283"/>
            <ac:spMk id="6" creationId="{6EE8B049-0211-C083-F782-1F20947EC578}"/>
          </ac:spMkLst>
        </pc:spChg>
        <pc:picChg chg="mod">
          <ac:chgData name="SUJIT PRAJAPATI" userId="0c090bfb9e1971b8" providerId="LiveId" clId="{EFE8625E-D17B-4EB1-9450-E7746936878E}" dt="2025-11-25T13:25:16.889" v="162" actId="1076"/>
          <ac:picMkLst>
            <pc:docMk/>
            <pc:sldMk cId="3494881561" sldId="283"/>
            <ac:picMk id="5" creationId="{804CF52B-E2B7-CAD0-B4A1-21B67E5DA79A}"/>
          </ac:picMkLst>
        </pc:picChg>
      </pc:sldChg>
      <pc:sldChg chg="addSp modSp del mod">
        <pc:chgData name="SUJIT PRAJAPATI" userId="0c090bfb9e1971b8" providerId="LiveId" clId="{EFE8625E-D17B-4EB1-9450-E7746936878E}" dt="2025-11-26T06:43:48.954" v="1183" actId="2696"/>
        <pc:sldMkLst>
          <pc:docMk/>
          <pc:sldMk cId="361788975" sldId="284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361788975" sldId="284"/>
            <ac:spMk id="4" creationId="{4E8FC3AC-A283-5DBE-0FD4-1C25F3D6B4A8}"/>
          </ac:spMkLst>
        </pc:spChg>
        <pc:spChg chg="mod">
          <ac:chgData name="SUJIT PRAJAPATI" userId="0c090bfb9e1971b8" providerId="LiveId" clId="{EFE8625E-D17B-4EB1-9450-E7746936878E}" dt="2025-11-25T13:25:07.082" v="160" actId="255"/>
          <ac:spMkLst>
            <pc:docMk/>
            <pc:sldMk cId="361788975" sldId="284"/>
            <ac:spMk id="6" creationId="{0552D3CE-269A-36C4-A30B-52AE6CABC693}"/>
          </ac:spMkLst>
        </pc:spChg>
        <pc:picChg chg="mod">
          <ac:chgData name="SUJIT PRAJAPATI" userId="0c090bfb9e1971b8" providerId="LiveId" clId="{EFE8625E-D17B-4EB1-9450-E7746936878E}" dt="2025-11-25T13:24:51.512" v="157" actId="1035"/>
          <ac:picMkLst>
            <pc:docMk/>
            <pc:sldMk cId="361788975" sldId="284"/>
            <ac:picMk id="7" creationId="{20F8779A-70B8-D664-9C55-54E0CFB1B295}"/>
          </ac:picMkLst>
        </pc:picChg>
      </pc:sldChg>
      <pc:sldChg chg="addSp modSp del mod">
        <pc:chgData name="SUJIT PRAJAPATI" userId="0c090bfb9e1971b8" providerId="LiveId" clId="{EFE8625E-D17B-4EB1-9450-E7746936878E}" dt="2025-11-26T06:43:56.417" v="1185" actId="2696"/>
        <pc:sldMkLst>
          <pc:docMk/>
          <pc:sldMk cId="2456986866" sldId="285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2456986866" sldId="285"/>
            <ac:spMk id="3" creationId="{76FF5359-D74A-2A43-3878-951FD0AB39CF}"/>
          </ac:spMkLst>
        </pc:spChg>
        <pc:spChg chg="mod">
          <ac:chgData name="SUJIT PRAJAPATI" userId="0c090bfb9e1971b8" providerId="LiveId" clId="{EFE8625E-D17B-4EB1-9450-E7746936878E}" dt="2025-11-25T13:23:36.551" v="100" actId="255"/>
          <ac:spMkLst>
            <pc:docMk/>
            <pc:sldMk cId="2456986866" sldId="285"/>
            <ac:spMk id="5" creationId="{A2EC5ADF-4841-4F21-BA97-EE1DAC4FB868}"/>
          </ac:spMkLst>
        </pc:spChg>
        <pc:picChg chg="mod">
          <ac:chgData name="SUJIT PRAJAPATI" userId="0c090bfb9e1971b8" providerId="LiveId" clId="{EFE8625E-D17B-4EB1-9450-E7746936878E}" dt="2025-11-25T13:23:16.718" v="97" actId="1035"/>
          <ac:picMkLst>
            <pc:docMk/>
            <pc:sldMk cId="2456986866" sldId="285"/>
            <ac:picMk id="12" creationId="{608607C2-DD5F-389E-BB72-892E2E5E8450}"/>
          </ac:picMkLst>
        </pc:picChg>
        <pc:picChg chg="mod">
          <ac:chgData name="SUJIT PRAJAPATI" userId="0c090bfb9e1971b8" providerId="LiveId" clId="{EFE8625E-D17B-4EB1-9450-E7746936878E}" dt="2025-11-25T13:23:16.718" v="97" actId="1035"/>
          <ac:picMkLst>
            <pc:docMk/>
            <pc:sldMk cId="2456986866" sldId="285"/>
            <ac:picMk id="13" creationId="{A31638D3-378A-934E-C0BD-0603B462307E}"/>
          </ac:picMkLst>
        </pc:picChg>
      </pc:sldChg>
      <pc:sldChg chg="addSp modSp del mod">
        <pc:chgData name="SUJIT PRAJAPATI" userId="0c090bfb9e1971b8" providerId="LiveId" clId="{EFE8625E-D17B-4EB1-9450-E7746936878E}" dt="2025-11-26T06:43:53.732" v="1184" actId="2696"/>
        <pc:sldMkLst>
          <pc:docMk/>
          <pc:sldMk cId="4223855898" sldId="286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4223855898" sldId="286"/>
            <ac:spMk id="3" creationId="{68563352-0C84-8189-B4EB-999ACA0C544C}"/>
          </ac:spMkLst>
        </pc:spChg>
        <pc:spChg chg="mod">
          <ac:chgData name="SUJIT PRAJAPATI" userId="0c090bfb9e1971b8" providerId="LiveId" clId="{EFE8625E-D17B-4EB1-9450-E7746936878E}" dt="2025-11-25T13:24:38.475" v="150" actId="1036"/>
          <ac:spMkLst>
            <pc:docMk/>
            <pc:sldMk cId="4223855898" sldId="286"/>
            <ac:spMk id="4" creationId="{E3CF1322-6941-1F24-FD6D-3BC0B1FA2648}"/>
          </ac:spMkLst>
        </pc:spChg>
        <pc:picChg chg="mod">
          <ac:chgData name="SUJIT PRAJAPATI" userId="0c090bfb9e1971b8" providerId="LiveId" clId="{EFE8625E-D17B-4EB1-9450-E7746936878E}" dt="2025-11-25T13:23:56.557" v="124" actId="1035"/>
          <ac:picMkLst>
            <pc:docMk/>
            <pc:sldMk cId="4223855898" sldId="286"/>
            <ac:picMk id="10" creationId="{F2EFB2BE-916E-0115-0F6C-E61C3DFA30E5}"/>
          </ac:picMkLst>
        </pc:picChg>
        <pc:picChg chg="mod">
          <ac:chgData name="SUJIT PRAJAPATI" userId="0c090bfb9e1971b8" providerId="LiveId" clId="{EFE8625E-D17B-4EB1-9450-E7746936878E}" dt="2025-11-25T13:23:49.609" v="113" actId="1035"/>
          <ac:picMkLst>
            <pc:docMk/>
            <pc:sldMk cId="4223855898" sldId="286"/>
            <ac:picMk id="11" creationId="{48A985F4-3921-FE9F-1EB9-C9FA88CFD48E}"/>
          </ac:picMkLst>
        </pc:picChg>
        <pc:picChg chg="mod">
          <ac:chgData name="SUJIT PRAJAPATI" userId="0c090bfb9e1971b8" providerId="LiveId" clId="{EFE8625E-D17B-4EB1-9450-E7746936878E}" dt="2025-11-25T13:23:49.609" v="113" actId="1035"/>
          <ac:picMkLst>
            <pc:docMk/>
            <pc:sldMk cId="4223855898" sldId="286"/>
            <ac:picMk id="13" creationId="{D84E0408-4089-17F6-6E3A-FF958D581FBB}"/>
          </ac:picMkLst>
        </pc:picChg>
        <pc:picChg chg="mod">
          <ac:chgData name="SUJIT PRAJAPATI" userId="0c090bfb9e1971b8" providerId="LiveId" clId="{EFE8625E-D17B-4EB1-9450-E7746936878E}" dt="2025-11-25T13:24:13.202" v="131" actId="1076"/>
          <ac:picMkLst>
            <pc:docMk/>
            <pc:sldMk cId="4223855898" sldId="286"/>
            <ac:picMk id="14" creationId="{18D724FF-CC38-52A6-042A-0B98A62D5F6B}"/>
          </ac:picMkLst>
        </pc:picChg>
      </pc:sldChg>
      <pc:sldChg chg="addSp modSp del mod">
        <pc:chgData name="SUJIT PRAJAPATI" userId="0c090bfb9e1971b8" providerId="LiveId" clId="{EFE8625E-D17B-4EB1-9450-E7746936878E}" dt="2025-11-26T05:53:15.734" v="410" actId="2696"/>
        <pc:sldMkLst>
          <pc:docMk/>
          <pc:sldMk cId="988820169" sldId="290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988820169" sldId="290"/>
            <ac:spMk id="4" creationId="{B837FDD9-BB0B-B558-D2F8-C3AA322BE898}"/>
          </ac:spMkLst>
        </pc:spChg>
        <pc:spChg chg="mod">
          <ac:chgData name="SUJIT PRAJAPATI" userId="0c090bfb9e1971b8" providerId="LiveId" clId="{EFE8625E-D17B-4EB1-9450-E7746936878E}" dt="2025-11-25T13:22:53.083" v="88" actId="255"/>
          <ac:spMkLst>
            <pc:docMk/>
            <pc:sldMk cId="988820169" sldId="290"/>
            <ac:spMk id="5" creationId="{AC4AE299-8AFF-83C1-A139-A54D6152A118}"/>
          </ac:spMkLst>
        </pc:spChg>
      </pc:sldChg>
      <pc:sldChg chg="addSp modSp del mod">
        <pc:chgData name="SUJIT PRAJAPATI" userId="0c090bfb9e1971b8" providerId="LiveId" clId="{EFE8625E-D17B-4EB1-9450-E7746936878E}" dt="2025-11-26T05:52:52.463" v="405" actId="2696"/>
        <pc:sldMkLst>
          <pc:docMk/>
          <pc:sldMk cId="3382069597" sldId="293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3382069597" sldId="293"/>
            <ac:spMk id="4" creationId="{CA0BC1D0-96AE-2794-B394-17581E6A2DCA}"/>
          </ac:spMkLst>
        </pc:spChg>
        <pc:spChg chg="mod">
          <ac:chgData name="SUJIT PRAJAPATI" userId="0c090bfb9e1971b8" providerId="LiveId" clId="{EFE8625E-D17B-4EB1-9450-E7746936878E}" dt="2025-11-25T13:18:29.330" v="30" actId="255"/>
          <ac:spMkLst>
            <pc:docMk/>
            <pc:sldMk cId="3382069597" sldId="293"/>
            <ac:spMk id="5" creationId="{130647D8-4142-1558-E1C1-E18E19F2C2B8}"/>
          </ac:spMkLst>
        </pc:spChg>
      </pc:sldChg>
      <pc:sldChg chg="addSp modSp del mod">
        <pc:chgData name="SUJIT PRAJAPATI" userId="0c090bfb9e1971b8" providerId="LiveId" clId="{EFE8625E-D17B-4EB1-9450-E7746936878E}" dt="2025-11-26T05:53:03.980" v="407" actId="2696"/>
        <pc:sldMkLst>
          <pc:docMk/>
          <pc:sldMk cId="3367477555" sldId="294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3367477555" sldId="294"/>
            <ac:spMk id="4" creationId="{10E07696-C9AD-E6A3-7F30-405C8BAE92E3}"/>
          </ac:spMkLst>
        </pc:spChg>
        <pc:spChg chg="mod">
          <ac:chgData name="SUJIT PRAJAPATI" userId="0c090bfb9e1971b8" providerId="LiveId" clId="{EFE8625E-D17B-4EB1-9450-E7746936878E}" dt="2025-11-25T13:19:19.615" v="36" actId="255"/>
          <ac:spMkLst>
            <pc:docMk/>
            <pc:sldMk cId="3367477555" sldId="294"/>
            <ac:spMk id="5" creationId="{CC168BBE-7224-D6FC-9963-5538EF0F82AB}"/>
          </ac:spMkLst>
        </pc:spChg>
      </pc:sldChg>
      <pc:sldChg chg="addSp modSp del mod">
        <pc:chgData name="SUJIT PRAJAPATI" userId="0c090bfb9e1971b8" providerId="LiveId" clId="{EFE8625E-D17B-4EB1-9450-E7746936878E}" dt="2025-11-26T06:44:03.089" v="1187" actId="2696"/>
        <pc:sldMkLst>
          <pc:docMk/>
          <pc:sldMk cId="3444251221" sldId="296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3444251221" sldId="296"/>
            <ac:spMk id="3" creationId="{7BBC834D-5F89-94F5-DA6F-6B1B9A20E9EE}"/>
          </ac:spMkLst>
        </pc:spChg>
        <pc:spChg chg="mod">
          <ac:chgData name="SUJIT PRAJAPATI" userId="0c090bfb9e1971b8" providerId="LiveId" clId="{EFE8625E-D17B-4EB1-9450-E7746936878E}" dt="2025-11-25T13:20:03.333" v="39" actId="255"/>
          <ac:spMkLst>
            <pc:docMk/>
            <pc:sldMk cId="3444251221" sldId="296"/>
            <ac:spMk id="4" creationId="{78FBF25F-1F7B-8665-7D99-06C27C5353A4}"/>
          </ac:spMkLst>
        </pc:spChg>
      </pc:sldChg>
      <pc:sldChg chg="addSp modSp del mod">
        <pc:chgData name="SUJIT PRAJAPATI" userId="0c090bfb9e1971b8" providerId="LiveId" clId="{EFE8625E-D17B-4EB1-9450-E7746936878E}" dt="2025-11-26T06:43:59.145" v="1186" actId="2696"/>
        <pc:sldMkLst>
          <pc:docMk/>
          <pc:sldMk cId="4120369044" sldId="297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4120369044" sldId="297"/>
            <ac:spMk id="3" creationId="{3AF49D83-4DC8-8C48-D2A4-E3DEE621B0C6}"/>
          </ac:spMkLst>
        </pc:spChg>
        <pc:spChg chg="mod">
          <ac:chgData name="SUJIT PRAJAPATI" userId="0c090bfb9e1971b8" providerId="LiveId" clId="{EFE8625E-D17B-4EB1-9450-E7746936878E}" dt="2025-11-25T13:21:18.114" v="60" actId="404"/>
          <ac:spMkLst>
            <pc:docMk/>
            <pc:sldMk cId="4120369044" sldId="297"/>
            <ac:spMk id="4" creationId="{4E85AD9E-ECF4-5C5C-88AA-07E3041A8C83}"/>
          </ac:spMkLst>
        </pc:spChg>
        <pc:picChg chg="mod">
          <ac:chgData name="SUJIT PRAJAPATI" userId="0c090bfb9e1971b8" providerId="LiveId" clId="{EFE8625E-D17B-4EB1-9450-E7746936878E}" dt="2025-11-25T13:20:47.488" v="41" actId="1076"/>
          <ac:picMkLst>
            <pc:docMk/>
            <pc:sldMk cId="4120369044" sldId="297"/>
            <ac:picMk id="17" creationId="{74CE32E0-24DC-328D-1F48-F8D31CC3D54A}"/>
          </ac:picMkLst>
        </pc:picChg>
      </pc:sldChg>
      <pc:sldChg chg="addSp modSp mod">
        <pc:chgData name="SUJIT PRAJAPATI" userId="0c090bfb9e1971b8" providerId="LiveId" clId="{EFE8625E-D17B-4EB1-9450-E7746936878E}" dt="2025-11-26T10:07:31.858" v="1744"/>
        <pc:sldMkLst>
          <pc:docMk/>
          <pc:sldMk cId="1384153884" sldId="303"/>
        </pc:sldMkLst>
        <pc:spChg chg="mod">
          <ac:chgData name="SUJIT PRAJAPATI" userId="0c090bfb9e1971b8" providerId="LiveId" clId="{EFE8625E-D17B-4EB1-9450-E7746936878E}" dt="2025-11-26T06:56:42.348" v="1202" actId="403"/>
          <ac:spMkLst>
            <pc:docMk/>
            <pc:sldMk cId="1384153884" sldId="303"/>
            <ac:spMk id="2" creationId="{61C1E057-FE67-8C77-7603-092603C4BB43}"/>
          </ac:spMkLst>
        </pc:spChg>
        <pc:spChg chg="mod">
          <ac:chgData name="SUJIT PRAJAPATI" userId="0c090bfb9e1971b8" providerId="LiveId" clId="{EFE8625E-D17B-4EB1-9450-E7746936878E}" dt="2025-11-26T10:07:31.858" v="1744"/>
          <ac:spMkLst>
            <pc:docMk/>
            <pc:sldMk cId="1384153884" sldId="303"/>
            <ac:spMk id="3" creationId="{9B3D179B-20DA-B1D2-E266-623182481477}"/>
          </ac:spMkLst>
        </pc:spChg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1384153884" sldId="303"/>
            <ac:spMk id="4" creationId="{4ED9B0E4-A03F-66C3-F106-168C01AD5028}"/>
          </ac:spMkLst>
        </pc:spChg>
        <pc:spChg chg="mod">
          <ac:chgData name="SUJIT PRAJAPATI" userId="0c090bfb9e1971b8" providerId="LiveId" clId="{EFE8625E-D17B-4EB1-9450-E7746936878E}" dt="2025-11-25T13:28:31.023" v="238" actId="255"/>
          <ac:spMkLst>
            <pc:docMk/>
            <pc:sldMk cId="1384153884" sldId="303"/>
            <ac:spMk id="5" creationId="{24CCF5C8-F301-D11B-CA0F-4D9D93F27E0F}"/>
          </ac:spMkLst>
        </pc:spChg>
        <pc:picChg chg="mod">
          <ac:chgData name="SUJIT PRAJAPATI" userId="0c090bfb9e1971b8" providerId="LiveId" clId="{EFE8625E-D17B-4EB1-9450-E7746936878E}" dt="2025-11-26T06:41:00.435" v="1178" actId="14100"/>
          <ac:picMkLst>
            <pc:docMk/>
            <pc:sldMk cId="1384153884" sldId="303"/>
            <ac:picMk id="6" creationId="{22119342-07B3-1761-C4E2-A3C6D806A454}"/>
          </ac:picMkLst>
        </pc:picChg>
      </pc:sldChg>
      <pc:sldChg chg="addSp delSp modSp mod">
        <pc:chgData name="SUJIT PRAJAPATI" userId="0c090bfb9e1971b8" providerId="LiveId" clId="{EFE8625E-D17B-4EB1-9450-E7746936878E}" dt="2025-11-26T10:42:30.018" v="2017" actId="14100"/>
        <pc:sldMkLst>
          <pc:docMk/>
          <pc:sldMk cId="2339757282" sldId="304"/>
        </pc:sldMkLst>
        <pc:spChg chg="mod">
          <ac:chgData name="SUJIT PRAJAPATI" userId="0c090bfb9e1971b8" providerId="LiveId" clId="{EFE8625E-D17B-4EB1-9450-E7746936878E}" dt="2025-11-26T07:05:40.619" v="1332" actId="20577"/>
          <ac:spMkLst>
            <pc:docMk/>
            <pc:sldMk cId="2339757282" sldId="304"/>
            <ac:spMk id="2" creationId="{CB2BD8F4-BF84-7B3E-66A5-119AF754C6FF}"/>
          </ac:spMkLst>
        </pc:spChg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2339757282" sldId="304"/>
            <ac:spMk id="3" creationId="{E4A8FA2D-6D2A-D9BC-93B0-DF8472DF339D}"/>
          </ac:spMkLst>
        </pc:spChg>
        <pc:spChg chg="mod">
          <ac:chgData name="SUJIT PRAJAPATI" userId="0c090bfb9e1971b8" providerId="LiveId" clId="{EFE8625E-D17B-4EB1-9450-E7746936878E}" dt="2025-11-25T13:26:15.239" v="210" actId="255"/>
          <ac:spMkLst>
            <pc:docMk/>
            <pc:sldMk cId="2339757282" sldId="304"/>
            <ac:spMk id="4" creationId="{E4F47C64-E543-AD85-B3D8-D34319A50435}"/>
          </ac:spMkLst>
        </pc:spChg>
        <pc:picChg chg="add del mod">
          <ac:chgData name="SUJIT PRAJAPATI" userId="0c090bfb9e1971b8" providerId="LiveId" clId="{EFE8625E-D17B-4EB1-9450-E7746936878E}" dt="2025-11-26T06:14:45.820" v="785" actId="478"/>
          <ac:picMkLst>
            <pc:docMk/>
            <pc:sldMk cId="2339757282" sldId="304"/>
            <ac:picMk id="3" creationId="{5F061147-2145-BE24-CE81-930E2799A090}"/>
          </ac:picMkLst>
        </pc:picChg>
        <pc:picChg chg="add mod modCrop">
          <ac:chgData name="SUJIT PRAJAPATI" userId="0c090bfb9e1971b8" providerId="LiveId" clId="{EFE8625E-D17B-4EB1-9450-E7746936878E}" dt="2025-11-26T10:42:23.694" v="2016" actId="14100"/>
          <ac:picMkLst>
            <pc:docMk/>
            <pc:sldMk cId="2339757282" sldId="304"/>
            <ac:picMk id="3" creationId="{64F1821A-2A19-B118-C62D-732BFF616353}"/>
          </ac:picMkLst>
        </pc:picChg>
        <pc:picChg chg="add mod modCrop">
          <ac:chgData name="SUJIT PRAJAPATI" userId="0c090bfb9e1971b8" providerId="LiveId" clId="{EFE8625E-D17B-4EB1-9450-E7746936878E}" dt="2025-11-26T10:42:30.018" v="2017" actId="14100"/>
          <ac:picMkLst>
            <pc:docMk/>
            <pc:sldMk cId="2339757282" sldId="304"/>
            <ac:picMk id="5" creationId="{5A03F56E-5EDB-30C8-DC4C-9D7FA0A3B00F}"/>
          </ac:picMkLst>
        </pc:picChg>
        <pc:picChg chg="add del mod">
          <ac:chgData name="SUJIT PRAJAPATI" userId="0c090bfb9e1971b8" providerId="LiveId" clId="{EFE8625E-D17B-4EB1-9450-E7746936878E}" dt="2025-11-26T10:00:11.730" v="1687" actId="478"/>
          <ac:picMkLst>
            <pc:docMk/>
            <pc:sldMk cId="2339757282" sldId="304"/>
            <ac:picMk id="6" creationId="{D5E2E133-E332-A8A9-A3B3-FEEAE114534A}"/>
          </ac:picMkLst>
        </pc:picChg>
        <pc:picChg chg="del mod">
          <ac:chgData name="SUJIT PRAJAPATI" userId="0c090bfb9e1971b8" providerId="LiveId" clId="{EFE8625E-D17B-4EB1-9450-E7746936878E}" dt="2025-11-26T05:55:50.175" v="411" actId="478"/>
          <ac:picMkLst>
            <pc:docMk/>
            <pc:sldMk cId="2339757282" sldId="304"/>
            <ac:picMk id="7" creationId="{30FAFDAE-FF05-625C-7E4E-CA150ADC75AE}"/>
          </ac:picMkLst>
        </pc:picChg>
        <pc:picChg chg="del mod">
          <ac:chgData name="SUJIT PRAJAPATI" userId="0c090bfb9e1971b8" providerId="LiveId" clId="{EFE8625E-D17B-4EB1-9450-E7746936878E}" dt="2025-11-26T06:14:31.725" v="780" actId="478"/>
          <ac:picMkLst>
            <pc:docMk/>
            <pc:sldMk cId="2339757282" sldId="304"/>
            <ac:picMk id="8" creationId="{80C796F6-58D5-819B-06B3-173DF5C1585F}"/>
          </ac:picMkLst>
        </pc:picChg>
        <pc:picChg chg="add del mod">
          <ac:chgData name="SUJIT PRAJAPATI" userId="0c090bfb9e1971b8" providerId="LiveId" clId="{EFE8625E-D17B-4EB1-9450-E7746936878E}" dt="2025-11-26T09:58:04.687" v="1675" actId="478"/>
          <ac:picMkLst>
            <pc:docMk/>
            <pc:sldMk cId="2339757282" sldId="304"/>
            <ac:picMk id="9" creationId="{2920A888-5D07-F9D7-2F0B-02273503CFC5}"/>
          </ac:picMkLst>
        </pc:picChg>
      </pc:sldChg>
      <pc:sldChg chg="addSp modSp add del mod">
        <pc:chgData name="SUJIT PRAJAPATI" userId="0c090bfb9e1971b8" providerId="LiveId" clId="{EFE8625E-D17B-4EB1-9450-E7746936878E}" dt="2025-11-26T10:10:29.701" v="1782" actId="2696"/>
        <pc:sldMkLst>
          <pc:docMk/>
          <pc:sldMk cId="1995547928" sldId="307"/>
        </pc:sldMkLst>
        <pc:spChg chg="mod">
          <ac:chgData name="SUJIT PRAJAPATI" userId="0c090bfb9e1971b8" providerId="LiveId" clId="{EFE8625E-D17B-4EB1-9450-E7746936878E}" dt="2025-11-25T13:30:42.195" v="242" actId="113"/>
          <ac:spMkLst>
            <pc:docMk/>
            <pc:sldMk cId="1995547928" sldId="307"/>
            <ac:spMk id="2" creationId="{26D58AE8-6E1B-728B-4018-F89C2271052C}"/>
          </ac:spMkLst>
        </pc:spChg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1995547928" sldId="307"/>
            <ac:spMk id="3" creationId="{8D5EF92B-06DC-8E79-4D54-C3F330C358F0}"/>
          </ac:spMkLst>
        </pc:spChg>
        <pc:spChg chg="mod">
          <ac:chgData name="SUJIT PRAJAPATI" userId="0c090bfb9e1971b8" providerId="LiveId" clId="{EFE8625E-D17B-4EB1-9450-E7746936878E}" dt="2025-11-25T13:18:15.873" v="28" actId="1076"/>
          <ac:spMkLst>
            <pc:docMk/>
            <pc:sldMk cId="1995547928" sldId="307"/>
            <ac:spMk id="4" creationId="{E4760521-6070-0021-40A2-9031CD70E1A3}"/>
          </ac:spMkLst>
        </pc:spChg>
        <pc:picChg chg="mod">
          <ac:chgData name="SUJIT PRAJAPATI" userId="0c090bfb9e1971b8" providerId="LiveId" clId="{EFE8625E-D17B-4EB1-9450-E7746936878E}" dt="2025-11-26T10:09:36.768" v="1773" actId="1440"/>
          <ac:picMkLst>
            <pc:docMk/>
            <pc:sldMk cId="1995547928" sldId="307"/>
            <ac:picMk id="7" creationId="{DBE72779-B1DE-35D0-2A8A-C3695A25D33F}"/>
          </ac:picMkLst>
        </pc:picChg>
        <pc:picChg chg="mod">
          <ac:chgData name="SUJIT PRAJAPATI" userId="0c090bfb9e1971b8" providerId="LiveId" clId="{EFE8625E-D17B-4EB1-9450-E7746936878E}" dt="2025-11-25T13:16:39.725" v="18" actId="14100"/>
          <ac:picMkLst>
            <pc:docMk/>
            <pc:sldMk cId="1995547928" sldId="307"/>
            <ac:picMk id="9" creationId="{29E93417-686A-324B-71FA-D0D7AC2B2B2D}"/>
          </ac:picMkLst>
        </pc:picChg>
        <pc:picChg chg="mod">
          <ac:chgData name="SUJIT PRAJAPATI" userId="0c090bfb9e1971b8" providerId="LiveId" clId="{EFE8625E-D17B-4EB1-9450-E7746936878E}" dt="2025-11-25T13:16:43.195" v="19" actId="14100"/>
          <ac:picMkLst>
            <pc:docMk/>
            <pc:sldMk cId="1995547928" sldId="307"/>
            <ac:picMk id="10" creationId="{CFE63A75-595F-9A72-CBFC-01DD388C8390}"/>
          </ac:picMkLst>
        </pc:picChg>
      </pc:sldChg>
      <pc:sldChg chg="addSp modSp del mod">
        <pc:chgData name="SUJIT PRAJAPATI" userId="0c090bfb9e1971b8" providerId="LiveId" clId="{EFE8625E-D17B-4EB1-9450-E7746936878E}" dt="2025-11-26T05:53:00.308" v="406" actId="2696"/>
        <pc:sldMkLst>
          <pc:docMk/>
          <pc:sldMk cId="885025609" sldId="308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885025609" sldId="308"/>
            <ac:spMk id="3" creationId="{A362636C-0C92-FD7B-AC06-29B2423D08E3}"/>
          </ac:spMkLst>
        </pc:spChg>
        <pc:spChg chg="mod">
          <ac:chgData name="SUJIT PRAJAPATI" userId="0c090bfb9e1971b8" providerId="LiveId" clId="{EFE8625E-D17B-4EB1-9450-E7746936878E}" dt="2025-11-25T13:18:58.265" v="34" actId="255"/>
          <ac:spMkLst>
            <pc:docMk/>
            <pc:sldMk cId="885025609" sldId="308"/>
            <ac:spMk id="4" creationId="{17E1F00D-7F3E-0810-7DFE-00671B9BE5BC}"/>
          </ac:spMkLst>
        </pc:spChg>
        <pc:graphicFrameChg chg="mod modGraphic">
          <ac:chgData name="SUJIT PRAJAPATI" userId="0c090bfb9e1971b8" providerId="LiveId" clId="{EFE8625E-D17B-4EB1-9450-E7746936878E}" dt="2025-11-25T13:18:45.374" v="31" actId="14100"/>
          <ac:graphicFrameMkLst>
            <pc:docMk/>
            <pc:sldMk cId="885025609" sldId="308"/>
            <ac:graphicFrameMk id="6" creationId="{13308C0A-81B8-78FC-F6DF-D3578D6E4FEB}"/>
          </ac:graphicFrameMkLst>
        </pc:graphicFrameChg>
      </pc:sldChg>
      <pc:sldChg chg="addSp modSp mod">
        <pc:chgData name="SUJIT PRAJAPATI" userId="0c090bfb9e1971b8" providerId="LiveId" clId="{EFE8625E-D17B-4EB1-9450-E7746936878E}" dt="2025-11-26T10:26:53.434" v="1971" actId="14734"/>
        <pc:sldMkLst>
          <pc:docMk/>
          <pc:sldMk cId="2838041084" sldId="309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2838041084" sldId="309"/>
            <ac:spMk id="3" creationId="{BD6BC10E-9401-44D2-FBAF-364A433512E9}"/>
          </ac:spMkLst>
        </pc:spChg>
        <pc:spChg chg="mod">
          <ac:chgData name="SUJIT PRAJAPATI" userId="0c090bfb9e1971b8" providerId="LiveId" clId="{EFE8625E-D17B-4EB1-9450-E7746936878E}" dt="2025-11-25T13:17:56.307" v="26" actId="1076"/>
          <ac:spMkLst>
            <pc:docMk/>
            <pc:sldMk cId="2838041084" sldId="309"/>
            <ac:spMk id="4" creationId="{8AC914FF-9620-8A8B-C7E4-58306407F841}"/>
          </ac:spMkLst>
        </pc:spChg>
        <pc:graphicFrameChg chg="mod modGraphic">
          <ac:chgData name="SUJIT PRAJAPATI" userId="0c090bfb9e1971b8" providerId="LiveId" clId="{EFE8625E-D17B-4EB1-9450-E7746936878E}" dt="2025-11-26T10:26:53.434" v="1971" actId="14734"/>
          <ac:graphicFrameMkLst>
            <pc:docMk/>
            <pc:sldMk cId="2838041084" sldId="309"/>
            <ac:graphicFrameMk id="6" creationId="{4C9D9D5E-C0F8-EF9B-5C23-F827F17DFDD9}"/>
          </ac:graphicFrameMkLst>
        </pc:graphicFrameChg>
      </pc:sldChg>
      <pc:sldChg chg="addSp modSp del mod">
        <pc:chgData name="SUJIT PRAJAPATI" userId="0c090bfb9e1971b8" providerId="LiveId" clId="{EFE8625E-D17B-4EB1-9450-E7746936878E}" dt="2025-11-26T05:53:11.775" v="409" actId="2696"/>
        <pc:sldMkLst>
          <pc:docMk/>
          <pc:sldMk cId="3971338598" sldId="310"/>
        </pc:sldMkLst>
        <pc:spChg chg="mod">
          <ac:chgData name="SUJIT PRAJAPATI" userId="0c090bfb9e1971b8" providerId="LiveId" clId="{EFE8625E-D17B-4EB1-9450-E7746936878E}" dt="2025-11-25T13:22:08.099" v="65" actId="14100"/>
          <ac:spMkLst>
            <pc:docMk/>
            <pc:sldMk cId="3971338598" sldId="310"/>
            <ac:spMk id="2" creationId="{DAEFDD16-340D-19A3-484D-9D561FF8797A}"/>
          </ac:spMkLst>
        </pc:spChg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3971338598" sldId="310"/>
            <ac:spMk id="3" creationId="{9A16E5B9-53E2-C63D-5DCA-DE812AEA9D9C}"/>
          </ac:spMkLst>
        </pc:spChg>
        <pc:spChg chg="mod">
          <ac:chgData name="SUJIT PRAJAPATI" userId="0c090bfb9e1971b8" providerId="LiveId" clId="{EFE8625E-D17B-4EB1-9450-E7746936878E}" dt="2025-11-25T13:22:28.296" v="85" actId="255"/>
          <ac:spMkLst>
            <pc:docMk/>
            <pc:sldMk cId="3971338598" sldId="310"/>
            <ac:spMk id="4" creationId="{600F79AB-6DCD-0967-5F94-FBE84A5D0AA2}"/>
          </ac:spMkLst>
        </pc:spChg>
        <pc:graphicFrameChg chg="mod">
          <ac:chgData name="SUJIT PRAJAPATI" userId="0c090bfb9e1971b8" providerId="LiveId" clId="{EFE8625E-D17B-4EB1-9450-E7746936878E}" dt="2025-11-25T13:22:13.339" v="83" actId="1036"/>
          <ac:graphicFrameMkLst>
            <pc:docMk/>
            <pc:sldMk cId="3971338598" sldId="310"/>
            <ac:graphicFrameMk id="6" creationId="{D4AF7040-AE86-2081-966B-FBA033D6501E}"/>
          </ac:graphicFrameMkLst>
        </pc:graphicFrameChg>
      </pc:sldChg>
      <pc:sldChg chg="addSp delSp modSp mod">
        <pc:chgData name="SUJIT PRAJAPATI" userId="0c090bfb9e1971b8" providerId="LiveId" clId="{EFE8625E-D17B-4EB1-9450-E7746936878E}" dt="2025-11-26T09:57:46.532" v="1674" actId="1076"/>
        <pc:sldMkLst>
          <pc:docMk/>
          <pc:sldMk cId="1588598723" sldId="311"/>
        </pc:sldMkLst>
        <pc:spChg chg="mod">
          <ac:chgData name="SUJIT PRAJAPATI" userId="0c090bfb9e1971b8" providerId="LiveId" clId="{EFE8625E-D17B-4EB1-9450-E7746936878E}" dt="2025-11-26T06:56:29.283" v="1200" actId="403"/>
          <ac:spMkLst>
            <pc:docMk/>
            <pc:sldMk cId="1588598723" sldId="311"/>
            <ac:spMk id="2" creationId="{786F7906-0348-BC5F-FCA5-0415A8698941}"/>
          </ac:spMkLst>
        </pc:spChg>
        <pc:spChg chg="del">
          <ac:chgData name="SUJIT PRAJAPATI" userId="0c090bfb9e1971b8" providerId="LiveId" clId="{EFE8625E-D17B-4EB1-9450-E7746936878E}" dt="2025-11-26T06:01:18.793" v="556" actId="478"/>
          <ac:spMkLst>
            <pc:docMk/>
            <pc:sldMk cId="1588598723" sldId="311"/>
            <ac:spMk id="3" creationId="{B9F78309-B774-DBB7-B932-E9CFF9041C27}"/>
          </ac:spMkLst>
        </pc:spChg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1588598723" sldId="311"/>
            <ac:spMk id="4" creationId="{6EA08E16-CAEA-426A-5998-52D386321331}"/>
          </ac:spMkLst>
        </pc:spChg>
        <pc:spChg chg="mod">
          <ac:chgData name="SUJIT PRAJAPATI" userId="0c090bfb9e1971b8" providerId="LiveId" clId="{EFE8625E-D17B-4EB1-9450-E7746936878E}" dt="2025-11-26T06:06:17.126" v="623" actId="1076"/>
          <ac:spMkLst>
            <pc:docMk/>
            <pc:sldMk cId="1588598723" sldId="311"/>
            <ac:spMk id="5" creationId="{2673684C-CC6C-D20B-D008-F3844B7F7DDA}"/>
          </ac:spMkLst>
        </pc:spChg>
        <pc:spChg chg="add del mod">
          <ac:chgData name="SUJIT PRAJAPATI" userId="0c090bfb9e1971b8" providerId="LiveId" clId="{EFE8625E-D17B-4EB1-9450-E7746936878E}" dt="2025-11-26T06:01:22.825" v="557" actId="478"/>
          <ac:spMkLst>
            <pc:docMk/>
            <pc:sldMk cId="1588598723" sldId="311"/>
            <ac:spMk id="6" creationId="{DE8BE99A-DC9F-D9B2-1BE4-618692AF7ED8}"/>
          </ac:spMkLst>
        </pc:spChg>
        <pc:spChg chg="add mod">
          <ac:chgData name="SUJIT PRAJAPATI" userId="0c090bfb9e1971b8" providerId="LiveId" clId="{EFE8625E-D17B-4EB1-9450-E7746936878E}" dt="2025-11-26T09:54:01.576" v="1623" actId="1076"/>
          <ac:spMkLst>
            <pc:docMk/>
            <pc:sldMk cId="1588598723" sldId="311"/>
            <ac:spMk id="7" creationId="{9604B981-7485-F2C0-A11F-46FF6B330924}"/>
          </ac:spMkLst>
        </pc:spChg>
        <pc:spChg chg="add mod">
          <ac:chgData name="SUJIT PRAJAPATI" userId="0c090bfb9e1971b8" providerId="LiveId" clId="{EFE8625E-D17B-4EB1-9450-E7746936878E}" dt="2025-11-26T09:54:16.127" v="1629" actId="1076"/>
          <ac:spMkLst>
            <pc:docMk/>
            <pc:sldMk cId="1588598723" sldId="311"/>
            <ac:spMk id="8" creationId="{3BAE9439-3B27-AC06-2490-7F65699D6761}"/>
          </ac:spMkLst>
        </pc:spChg>
        <pc:spChg chg="add mod">
          <ac:chgData name="SUJIT PRAJAPATI" userId="0c090bfb9e1971b8" providerId="LiveId" clId="{EFE8625E-D17B-4EB1-9450-E7746936878E}" dt="2025-11-26T09:56:40.805" v="1661" actId="1076"/>
          <ac:spMkLst>
            <pc:docMk/>
            <pc:sldMk cId="1588598723" sldId="311"/>
            <ac:spMk id="9" creationId="{8F1B5D31-2E4B-5F90-9454-F1282EE007E3}"/>
          </ac:spMkLst>
        </pc:spChg>
        <pc:spChg chg="add mod">
          <ac:chgData name="SUJIT PRAJAPATI" userId="0c090bfb9e1971b8" providerId="LiveId" clId="{EFE8625E-D17B-4EB1-9450-E7746936878E}" dt="2025-11-26T09:53:39.552" v="1618" actId="1076"/>
          <ac:spMkLst>
            <pc:docMk/>
            <pc:sldMk cId="1588598723" sldId="311"/>
            <ac:spMk id="10" creationId="{4E2F4E76-8C8E-274F-F59F-447DE43BCC8C}"/>
          </ac:spMkLst>
        </pc:spChg>
        <pc:spChg chg="add mod">
          <ac:chgData name="SUJIT PRAJAPATI" userId="0c090bfb9e1971b8" providerId="LiveId" clId="{EFE8625E-D17B-4EB1-9450-E7746936878E}" dt="2025-11-26T09:56:15.340" v="1653" actId="1076"/>
          <ac:spMkLst>
            <pc:docMk/>
            <pc:sldMk cId="1588598723" sldId="311"/>
            <ac:spMk id="11" creationId="{C463F789-6283-9CCA-54B4-E49B17298E8C}"/>
          </ac:spMkLst>
        </pc:spChg>
        <pc:spChg chg="add del mod">
          <ac:chgData name="SUJIT PRAJAPATI" userId="0c090bfb9e1971b8" providerId="LiveId" clId="{EFE8625E-D17B-4EB1-9450-E7746936878E}" dt="2025-11-26T06:17:09.454" v="803" actId="478"/>
          <ac:spMkLst>
            <pc:docMk/>
            <pc:sldMk cId="1588598723" sldId="311"/>
            <ac:spMk id="12" creationId="{062D1805-D379-CAE3-F9A6-CE7EF528B769}"/>
          </ac:spMkLst>
        </pc:spChg>
        <pc:spChg chg="add del mod">
          <ac:chgData name="SUJIT PRAJAPATI" userId="0c090bfb9e1971b8" providerId="LiveId" clId="{EFE8625E-D17B-4EB1-9450-E7746936878E}" dt="2025-11-26T06:19:05.255" v="824" actId="11529"/>
          <ac:spMkLst>
            <pc:docMk/>
            <pc:sldMk cId="1588598723" sldId="311"/>
            <ac:spMk id="14" creationId="{1B492D1C-7551-134D-1959-1B8F4C6F1920}"/>
          </ac:spMkLst>
        </pc:spChg>
        <pc:spChg chg="add mod">
          <ac:chgData name="SUJIT PRAJAPATI" userId="0c090bfb9e1971b8" providerId="LiveId" clId="{EFE8625E-D17B-4EB1-9450-E7746936878E}" dt="2025-11-26T09:56:54.274" v="1663" actId="14100"/>
          <ac:spMkLst>
            <pc:docMk/>
            <pc:sldMk cId="1588598723" sldId="311"/>
            <ac:spMk id="15" creationId="{E5E1271E-09E5-A398-2E9D-8115C271521B}"/>
          </ac:spMkLst>
        </pc:spChg>
        <pc:spChg chg="add mod">
          <ac:chgData name="SUJIT PRAJAPATI" userId="0c090bfb9e1971b8" providerId="LiveId" clId="{EFE8625E-D17B-4EB1-9450-E7746936878E}" dt="2025-11-26T09:57:31.540" v="1671" actId="14100"/>
          <ac:spMkLst>
            <pc:docMk/>
            <pc:sldMk cId="1588598723" sldId="311"/>
            <ac:spMk id="16" creationId="{23DC45DA-199B-2E69-903C-6DFE7D250A3C}"/>
          </ac:spMkLst>
        </pc:spChg>
        <pc:spChg chg="add mod">
          <ac:chgData name="SUJIT PRAJAPATI" userId="0c090bfb9e1971b8" providerId="LiveId" clId="{EFE8625E-D17B-4EB1-9450-E7746936878E}" dt="2025-11-26T09:56:31.867" v="1658" actId="14100"/>
          <ac:spMkLst>
            <pc:docMk/>
            <pc:sldMk cId="1588598723" sldId="311"/>
            <ac:spMk id="17" creationId="{9B711D93-982C-C544-9192-6B2567522D95}"/>
          </ac:spMkLst>
        </pc:spChg>
        <pc:spChg chg="add mod">
          <ac:chgData name="SUJIT PRAJAPATI" userId="0c090bfb9e1971b8" providerId="LiveId" clId="{EFE8625E-D17B-4EB1-9450-E7746936878E}" dt="2025-11-26T09:55:45.858" v="1649" actId="14100"/>
          <ac:spMkLst>
            <pc:docMk/>
            <pc:sldMk cId="1588598723" sldId="311"/>
            <ac:spMk id="18" creationId="{3444D83D-360D-CCA8-F5E0-BEFA55F80DA7}"/>
          </ac:spMkLst>
        </pc:spChg>
        <pc:spChg chg="add mod">
          <ac:chgData name="SUJIT PRAJAPATI" userId="0c090bfb9e1971b8" providerId="LiveId" clId="{EFE8625E-D17B-4EB1-9450-E7746936878E}" dt="2025-11-26T09:55:59.482" v="1651" actId="14100"/>
          <ac:spMkLst>
            <pc:docMk/>
            <pc:sldMk cId="1588598723" sldId="311"/>
            <ac:spMk id="19" creationId="{7DA95154-9397-D1C9-F7BE-FAB539BB3B1D}"/>
          </ac:spMkLst>
        </pc:spChg>
        <pc:picChg chg="add mod">
          <ac:chgData name="SUJIT PRAJAPATI" userId="0c090bfb9e1971b8" providerId="LiveId" clId="{EFE8625E-D17B-4EB1-9450-E7746936878E}" dt="2025-11-26T09:57:46.532" v="1674" actId="1076"/>
          <ac:picMkLst>
            <pc:docMk/>
            <pc:sldMk cId="1588598723" sldId="311"/>
            <ac:picMk id="13" creationId="{4D511832-34E2-7D54-CFE6-D7EEA245DB4A}"/>
          </ac:picMkLst>
        </pc:picChg>
      </pc:sldChg>
      <pc:sldChg chg="addSp modSp del mod">
        <pc:chgData name="SUJIT PRAJAPATI" userId="0c090bfb9e1971b8" providerId="LiveId" clId="{EFE8625E-D17B-4EB1-9450-E7746936878E}" dt="2025-11-26T06:33:47.415" v="1157" actId="2696"/>
        <pc:sldMkLst>
          <pc:docMk/>
          <pc:sldMk cId="3412541156" sldId="312"/>
        </pc:sldMkLst>
        <pc:spChg chg="add">
          <ac:chgData name="SUJIT PRAJAPATI" userId="0c090bfb9e1971b8" providerId="LiveId" clId="{EFE8625E-D17B-4EB1-9450-E7746936878E}" dt="2025-11-25T13:13:52.094" v="14"/>
          <ac:spMkLst>
            <pc:docMk/>
            <pc:sldMk cId="3412541156" sldId="312"/>
            <ac:spMk id="4" creationId="{48E978F3-D8B5-9278-CB14-2BD15796AC40}"/>
          </ac:spMkLst>
        </pc:spChg>
        <pc:spChg chg="mod">
          <ac:chgData name="SUJIT PRAJAPATI" userId="0c090bfb9e1971b8" providerId="LiveId" clId="{EFE8625E-D17B-4EB1-9450-E7746936878E}" dt="2025-11-25T13:28:14.455" v="235" actId="255"/>
          <ac:spMkLst>
            <pc:docMk/>
            <pc:sldMk cId="3412541156" sldId="312"/>
            <ac:spMk id="5" creationId="{CB6124FB-9CAB-D617-D847-3A6118921E31}"/>
          </ac:spMkLst>
        </pc:spChg>
      </pc:sldChg>
      <pc:sldChg chg="addSp delSp modSp add del mod ord">
        <pc:chgData name="SUJIT PRAJAPATI" userId="0c090bfb9e1971b8" providerId="LiveId" clId="{EFE8625E-D17B-4EB1-9450-E7746936878E}" dt="2025-11-26T06:45:11.274" v="1188" actId="2696"/>
        <pc:sldMkLst>
          <pc:docMk/>
          <pc:sldMk cId="2405161450" sldId="313"/>
        </pc:sldMkLst>
        <pc:spChg chg="mod">
          <ac:chgData name="SUJIT PRAJAPATI" userId="0c090bfb9e1971b8" providerId="LiveId" clId="{EFE8625E-D17B-4EB1-9450-E7746936878E}" dt="2025-11-26T06:36:32.797" v="1158" actId="21"/>
          <ac:spMkLst>
            <pc:docMk/>
            <pc:sldMk cId="2405161450" sldId="313"/>
            <ac:spMk id="2" creationId="{4246037E-54B2-EAA6-7F84-8F2FB81F1F1C}"/>
          </ac:spMkLst>
        </pc:spChg>
        <pc:spChg chg="del">
          <ac:chgData name="SUJIT PRAJAPATI" userId="0c090bfb9e1971b8" providerId="LiveId" clId="{EFE8625E-D17B-4EB1-9450-E7746936878E}" dt="2025-11-26T06:32:17.708" v="1154" actId="478"/>
          <ac:spMkLst>
            <pc:docMk/>
            <pc:sldMk cId="2405161450" sldId="313"/>
            <ac:spMk id="3" creationId="{B74637C9-6D8D-EF7D-CAFC-0D0863C197CD}"/>
          </ac:spMkLst>
        </pc:spChg>
        <pc:spChg chg="add mod">
          <ac:chgData name="SUJIT PRAJAPATI" userId="0c090bfb9e1971b8" providerId="LiveId" clId="{EFE8625E-D17B-4EB1-9450-E7746936878E}" dt="2025-11-26T06:32:17.708" v="1154" actId="478"/>
          <ac:spMkLst>
            <pc:docMk/>
            <pc:sldMk cId="2405161450" sldId="313"/>
            <ac:spMk id="5" creationId="{B5FCE0A0-2C98-CBD9-78B4-2DE8415C8B3E}"/>
          </ac:spMkLst>
        </pc:spChg>
        <pc:picChg chg="del">
          <ac:chgData name="SUJIT PRAJAPATI" userId="0c090bfb9e1971b8" providerId="LiveId" clId="{EFE8625E-D17B-4EB1-9450-E7746936878E}" dt="2025-11-26T06:32:08.125" v="1153" actId="478"/>
          <ac:picMkLst>
            <pc:docMk/>
            <pc:sldMk cId="2405161450" sldId="313"/>
            <ac:picMk id="8" creationId="{D68F8404-C923-85BA-E347-51B857B4B678}"/>
          </ac:picMkLst>
        </pc:picChg>
      </pc:sldChg>
      <pc:sldChg chg="modSp add mod">
        <pc:chgData name="SUJIT PRAJAPATI" userId="0c090bfb9e1971b8" providerId="LiveId" clId="{EFE8625E-D17B-4EB1-9450-E7746936878E}" dt="2025-11-26T07:09:56.541" v="1431" actId="14100"/>
        <pc:sldMkLst>
          <pc:docMk/>
          <pc:sldMk cId="3315836971" sldId="314"/>
        </pc:sldMkLst>
        <pc:spChg chg="mod">
          <ac:chgData name="SUJIT PRAJAPATI" userId="0c090bfb9e1971b8" providerId="LiveId" clId="{EFE8625E-D17B-4EB1-9450-E7746936878E}" dt="2025-11-26T07:09:16.147" v="1421" actId="14100"/>
          <ac:spMkLst>
            <pc:docMk/>
            <pc:sldMk cId="3315836971" sldId="314"/>
            <ac:spMk id="2" creationId="{92B8F6D3-4B51-0640-504C-269B00E53FB8}"/>
          </ac:spMkLst>
        </pc:spChg>
        <pc:picChg chg="mod">
          <ac:chgData name="SUJIT PRAJAPATI" userId="0c090bfb9e1971b8" providerId="LiveId" clId="{EFE8625E-D17B-4EB1-9450-E7746936878E}" dt="2025-11-26T07:09:53.105" v="1430" actId="14100"/>
          <ac:picMkLst>
            <pc:docMk/>
            <pc:sldMk cId="3315836971" sldId="314"/>
            <ac:picMk id="8" creationId="{0D8245DA-B138-B55C-8B0F-A06DF4929CCC}"/>
          </ac:picMkLst>
        </pc:picChg>
        <pc:picChg chg="mod">
          <ac:chgData name="SUJIT PRAJAPATI" userId="0c090bfb9e1971b8" providerId="LiveId" clId="{EFE8625E-D17B-4EB1-9450-E7746936878E}" dt="2025-11-26T07:09:56.541" v="1431" actId="14100"/>
          <ac:picMkLst>
            <pc:docMk/>
            <pc:sldMk cId="3315836971" sldId="314"/>
            <ac:picMk id="16" creationId="{FD2F1873-E612-E641-5995-CA0600EADFE7}"/>
          </ac:picMkLst>
        </pc:picChg>
        <pc:picChg chg="mod">
          <ac:chgData name="SUJIT PRAJAPATI" userId="0c090bfb9e1971b8" providerId="LiveId" clId="{EFE8625E-D17B-4EB1-9450-E7746936878E}" dt="2025-11-26T07:09:49.875" v="1429" actId="14100"/>
          <ac:picMkLst>
            <pc:docMk/>
            <pc:sldMk cId="3315836971" sldId="314"/>
            <ac:picMk id="17" creationId="{DCE3BB4A-6D91-1488-C988-7BD96F67A220}"/>
          </ac:picMkLst>
        </pc:picChg>
        <pc:picChg chg="mod">
          <ac:chgData name="SUJIT PRAJAPATI" userId="0c090bfb9e1971b8" providerId="LiveId" clId="{EFE8625E-D17B-4EB1-9450-E7746936878E}" dt="2025-11-26T07:09:22.046" v="1423" actId="14100"/>
          <ac:picMkLst>
            <pc:docMk/>
            <pc:sldMk cId="3315836971" sldId="314"/>
            <ac:picMk id="18" creationId="{AF611E46-D8CA-DB68-CB2E-4A3FD5A75574}"/>
          </ac:picMkLst>
        </pc:picChg>
      </pc:sldChg>
      <pc:sldChg chg="modSp add mod">
        <pc:chgData name="SUJIT PRAJAPATI" userId="0c090bfb9e1971b8" providerId="LiveId" clId="{EFE8625E-D17B-4EB1-9450-E7746936878E}" dt="2025-11-26T07:11:13.445" v="1452" actId="14100"/>
        <pc:sldMkLst>
          <pc:docMk/>
          <pc:sldMk cId="1248363515" sldId="315"/>
        </pc:sldMkLst>
        <pc:spChg chg="mod">
          <ac:chgData name="SUJIT PRAJAPATI" userId="0c090bfb9e1971b8" providerId="LiveId" clId="{EFE8625E-D17B-4EB1-9450-E7746936878E}" dt="2025-11-26T07:10:36.404" v="1438" actId="1076"/>
          <ac:spMkLst>
            <pc:docMk/>
            <pc:sldMk cId="1248363515" sldId="315"/>
            <ac:spMk id="2" creationId="{89DC00C2-B899-C406-8BEF-2C7FE248109C}"/>
          </ac:spMkLst>
        </pc:spChg>
        <pc:picChg chg="mod">
          <ac:chgData name="SUJIT PRAJAPATI" userId="0c090bfb9e1971b8" providerId="LiveId" clId="{EFE8625E-D17B-4EB1-9450-E7746936878E}" dt="2025-11-26T07:10:21.259" v="1435" actId="14100"/>
          <ac:picMkLst>
            <pc:docMk/>
            <pc:sldMk cId="1248363515" sldId="315"/>
            <ac:picMk id="11" creationId="{65EB6852-2AFE-106D-2720-FB40D5EE032C}"/>
          </ac:picMkLst>
        </pc:picChg>
        <pc:picChg chg="mod">
          <ac:chgData name="SUJIT PRAJAPATI" userId="0c090bfb9e1971b8" providerId="LiveId" clId="{EFE8625E-D17B-4EB1-9450-E7746936878E}" dt="2025-11-26T07:10:18.965" v="1434" actId="14100"/>
          <ac:picMkLst>
            <pc:docMk/>
            <pc:sldMk cId="1248363515" sldId="315"/>
            <ac:picMk id="14" creationId="{E362659D-DF21-9940-4500-768BB3AB6F2D}"/>
          </ac:picMkLst>
        </pc:picChg>
        <pc:picChg chg="mod">
          <ac:chgData name="SUJIT PRAJAPATI" userId="0c090bfb9e1971b8" providerId="LiveId" clId="{EFE8625E-D17B-4EB1-9450-E7746936878E}" dt="2025-11-26T07:10:54.287" v="1443" actId="1035"/>
          <ac:picMkLst>
            <pc:docMk/>
            <pc:sldMk cId="1248363515" sldId="315"/>
            <ac:picMk id="16" creationId="{BE816E8B-FA26-F012-493F-B779813F3716}"/>
          </ac:picMkLst>
        </pc:picChg>
        <pc:picChg chg="mod">
          <ac:chgData name="SUJIT PRAJAPATI" userId="0c090bfb9e1971b8" providerId="LiveId" clId="{EFE8625E-D17B-4EB1-9450-E7746936878E}" dt="2025-11-26T07:11:13.445" v="1452" actId="14100"/>
          <ac:picMkLst>
            <pc:docMk/>
            <pc:sldMk cId="1248363515" sldId="315"/>
            <ac:picMk id="17" creationId="{21F2DCC3-08E8-3747-792A-19EE8E25D673}"/>
          </ac:picMkLst>
        </pc:picChg>
      </pc:sldChg>
      <pc:sldChg chg="modSp add mod">
        <pc:chgData name="SUJIT PRAJAPATI" userId="0c090bfb9e1971b8" providerId="LiveId" clId="{EFE8625E-D17B-4EB1-9450-E7746936878E}" dt="2025-11-26T07:12:47.663" v="1511" actId="14100"/>
        <pc:sldMkLst>
          <pc:docMk/>
          <pc:sldMk cId="1001115010" sldId="316"/>
        </pc:sldMkLst>
        <pc:spChg chg="mod">
          <ac:chgData name="SUJIT PRAJAPATI" userId="0c090bfb9e1971b8" providerId="LiveId" clId="{EFE8625E-D17B-4EB1-9450-E7746936878E}" dt="2025-11-26T07:12:47.663" v="1511" actId="14100"/>
          <ac:spMkLst>
            <pc:docMk/>
            <pc:sldMk cId="1001115010" sldId="316"/>
            <ac:spMk id="2" creationId="{BA4310E1-F205-DF1B-9026-7FE666CF9489}"/>
          </ac:spMkLst>
        </pc:spChg>
        <pc:picChg chg="mod">
          <ac:chgData name="SUJIT PRAJAPATI" userId="0c090bfb9e1971b8" providerId="LiveId" clId="{EFE8625E-D17B-4EB1-9450-E7746936878E}" dt="2025-11-26T07:11:43.806" v="1454" actId="14100"/>
          <ac:picMkLst>
            <pc:docMk/>
            <pc:sldMk cId="1001115010" sldId="316"/>
            <ac:picMk id="4" creationId="{AFC01319-AD62-F887-3299-5B4F588140F9}"/>
          </ac:picMkLst>
        </pc:picChg>
        <pc:picChg chg="mod">
          <ac:chgData name="SUJIT PRAJAPATI" userId="0c090bfb9e1971b8" providerId="LiveId" clId="{EFE8625E-D17B-4EB1-9450-E7746936878E}" dt="2025-11-26T07:11:46.077" v="1455" actId="14100"/>
          <ac:picMkLst>
            <pc:docMk/>
            <pc:sldMk cId="1001115010" sldId="316"/>
            <ac:picMk id="9" creationId="{22D3E4CC-2737-01DE-3C08-94E9126A4796}"/>
          </ac:picMkLst>
        </pc:picChg>
      </pc:sldChg>
      <pc:sldChg chg="modSp add mod">
        <pc:chgData name="SUJIT PRAJAPATI" userId="0c090bfb9e1971b8" providerId="LiveId" clId="{EFE8625E-D17B-4EB1-9450-E7746936878E}" dt="2025-11-26T07:13:35.748" v="1517" actId="14100"/>
        <pc:sldMkLst>
          <pc:docMk/>
          <pc:sldMk cId="3864239145" sldId="317"/>
        </pc:sldMkLst>
        <pc:spChg chg="mod">
          <ac:chgData name="SUJIT PRAJAPATI" userId="0c090bfb9e1971b8" providerId="LiveId" clId="{EFE8625E-D17B-4EB1-9450-E7746936878E}" dt="2025-11-26T07:13:35.748" v="1517" actId="14100"/>
          <ac:spMkLst>
            <pc:docMk/>
            <pc:sldMk cId="3864239145" sldId="317"/>
            <ac:spMk id="2" creationId="{014A37F4-922D-2C79-654A-D91D5FE9C227}"/>
          </ac:spMkLst>
        </pc:spChg>
        <pc:picChg chg="mod">
          <ac:chgData name="SUJIT PRAJAPATI" userId="0c090bfb9e1971b8" providerId="LiveId" clId="{EFE8625E-D17B-4EB1-9450-E7746936878E}" dt="2025-11-26T06:49:41.284" v="1196" actId="14100"/>
          <ac:picMkLst>
            <pc:docMk/>
            <pc:sldMk cId="3864239145" sldId="317"/>
            <ac:picMk id="10" creationId="{93D765B7-A8C2-C111-3D81-ACC1E42DEC6E}"/>
          </ac:picMkLst>
        </pc:picChg>
        <pc:picChg chg="mod">
          <ac:chgData name="SUJIT PRAJAPATI" userId="0c090bfb9e1971b8" providerId="LiveId" clId="{EFE8625E-D17B-4EB1-9450-E7746936878E}" dt="2025-11-26T06:46:59.133" v="1192" actId="14100"/>
          <ac:picMkLst>
            <pc:docMk/>
            <pc:sldMk cId="3864239145" sldId="317"/>
            <ac:picMk id="11" creationId="{FF5FBD19-AA4A-FB7E-6DF0-C015E1CD3AB8}"/>
          </ac:picMkLst>
        </pc:picChg>
        <pc:picChg chg="mod">
          <ac:chgData name="SUJIT PRAJAPATI" userId="0c090bfb9e1971b8" providerId="LiveId" clId="{EFE8625E-D17B-4EB1-9450-E7746936878E}" dt="2025-11-26T06:49:37.399" v="1195" actId="14100"/>
          <ac:picMkLst>
            <pc:docMk/>
            <pc:sldMk cId="3864239145" sldId="317"/>
            <ac:picMk id="13" creationId="{E50E2CFB-B304-60E4-AFCC-31F391FC6025}"/>
          </ac:picMkLst>
        </pc:picChg>
      </pc:sldChg>
      <pc:sldChg chg="addSp delSp modSp add mod">
        <pc:chgData name="SUJIT PRAJAPATI" userId="0c090bfb9e1971b8" providerId="LiveId" clId="{EFE8625E-D17B-4EB1-9450-E7746936878E}" dt="2025-11-26T10:39:08.185" v="2006" actId="14100"/>
        <pc:sldMkLst>
          <pc:docMk/>
          <pc:sldMk cId="163506022" sldId="318"/>
        </pc:sldMkLst>
        <pc:spChg chg="mod">
          <ac:chgData name="SUJIT PRAJAPATI" userId="0c090bfb9e1971b8" providerId="LiveId" clId="{EFE8625E-D17B-4EB1-9450-E7746936878E}" dt="2025-11-26T10:19:10.873" v="1848"/>
          <ac:spMkLst>
            <pc:docMk/>
            <pc:sldMk cId="163506022" sldId="318"/>
            <ac:spMk id="2" creationId="{23395DC1-9D02-7049-D765-ACAB42966278}"/>
          </ac:spMkLst>
        </pc:spChg>
        <pc:spChg chg="del">
          <ac:chgData name="SUJIT PRAJAPATI" userId="0c090bfb9e1971b8" providerId="LiveId" clId="{EFE8625E-D17B-4EB1-9450-E7746936878E}" dt="2025-11-26T09:33:22.832" v="1522" actId="478"/>
          <ac:spMkLst>
            <pc:docMk/>
            <pc:sldMk cId="163506022" sldId="318"/>
            <ac:spMk id="3" creationId="{88CFEA21-D576-2F73-AC0A-22AA1F2D0DFB}"/>
          </ac:spMkLst>
        </pc:spChg>
        <pc:spChg chg="add del mod">
          <ac:chgData name="SUJIT PRAJAPATI" userId="0c090bfb9e1971b8" providerId="LiveId" clId="{EFE8625E-D17B-4EB1-9450-E7746936878E}" dt="2025-11-26T09:33:26.160" v="1523" actId="478"/>
          <ac:spMkLst>
            <pc:docMk/>
            <pc:sldMk cId="163506022" sldId="318"/>
            <ac:spMk id="7" creationId="{AE5FA4BC-42A1-BA0A-5B0D-3F2262EED8B0}"/>
          </ac:spMkLst>
        </pc:spChg>
        <pc:picChg chg="del">
          <ac:chgData name="SUJIT PRAJAPATI" userId="0c090bfb9e1971b8" providerId="LiveId" clId="{EFE8625E-D17B-4EB1-9450-E7746936878E}" dt="2025-11-26T09:33:19.151" v="1521" actId="478"/>
          <ac:picMkLst>
            <pc:docMk/>
            <pc:sldMk cId="163506022" sldId="318"/>
            <ac:picMk id="6" creationId="{FF393DEF-E121-D936-1804-CDAE596200F4}"/>
          </ac:picMkLst>
        </pc:picChg>
        <pc:picChg chg="add del mod">
          <ac:chgData name="SUJIT PRAJAPATI" userId="0c090bfb9e1971b8" providerId="LiveId" clId="{EFE8625E-D17B-4EB1-9450-E7746936878E}" dt="2025-11-26T10:17:02.169" v="1815" actId="478"/>
          <ac:picMkLst>
            <pc:docMk/>
            <pc:sldMk cId="163506022" sldId="318"/>
            <ac:picMk id="8" creationId="{AEBF65CD-4F97-C831-C229-21768EB847BB}"/>
          </ac:picMkLst>
        </pc:picChg>
        <pc:picChg chg="add mod">
          <ac:chgData name="SUJIT PRAJAPATI" userId="0c090bfb9e1971b8" providerId="LiveId" clId="{EFE8625E-D17B-4EB1-9450-E7746936878E}" dt="2025-11-26T10:20:28.197" v="1864" actId="1440"/>
          <ac:picMkLst>
            <pc:docMk/>
            <pc:sldMk cId="163506022" sldId="318"/>
            <ac:picMk id="9" creationId="{02642080-51FF-2AB9-D1F2-DF765C9B92FE}"/>
          </ac:picMkLst>
        </pc:picChg>
        <pc:picChg chg="add del mod">
          <ac:chgData name="SUJIT PRAJAPATI" userId="0c090bfb9e1971b8" providerId="LiveId" clId="{EFE8625E-D17B-4EB1-9450-E7746936878E}" dt="2025-11-26T10:17:03.995" v="1816" actId="478"/>
          <ac:picMkLst>
            <pc:docMk/>
            <pc:sldMk cId="163506022" sldId="318"/>
            <ac:picMk id="10" creationId="{4DF508C2-B7B3-63CA-052F-3E7F92258E36}"/>
          </ac:picMkLst>
        </pc:picChg>
        <pc:picChg chg="add del mod">
          <ac:chgData name="SUJIT PRAJAPATI" userId="0c090bfb9e1971b8" providerId="LiveId" clId="{EFE8625E-D17B-4EB1-9450-E7746936878E}" dt="2025-11-26T10:17:05.655" v="1817" actId="478"/>
          <ac:picMkLst>
            <pc:docMk/>
            <pc:sldMk cId="163506022" sldId="318"/>
            <ac:picMk id="11" creationId="{23E2483A-C499-3987-8DCD-6C329599140F}"/>
          </ac:picMkLst>
        </pc:picChg>
        <pc:picChg chg="add mod">
          <ac:chgData name="SUJIT PRAJAPATI" userId="0c090bfb9e1971b8" providerId="LiveId" clId="{EFE8625E-D17B-4EB1-9450-E7746936878E}" dt="2025-11-26T10:20:28.197" v="1864" actId="1440"/>
          <ac:picMkLst>
            <pc:docMk/>
            <pc:sldMk cId="163506022" sldId="318"/>
            <ac:picMk id="12" creationId="{21B83161-6FCD-9A58-9A33-210161D2F696}"/>
          </ac:picMkLst>
        </pc:picChg>
        <pc:picChg chg="add del mod">
          <ac:chgData name="SUJIT PRAJAPATI" userId="0c090bfb9e1971b8" providerId="LiveId" clId="{EFE8625E-D17B-4EB1-9450-E7746936878E}" dt="2025-11-26T10:35:12.368" v="1990" actId="478"/>
          <ac:picMkLst>
            <pc:docMk/>
            <pc:sldMk cId="163506022" sldId="318"/>
            <ac:picMk id="13" creationId="{8278ABB5-5042-CA48-6823-7BCDB1CF733A}"/>
          </ac:picMkLst>
        </pc:picChg>
        <pc:picChg chg="add mod">
          <ac:chgData name="SUJIT PRAJAPATI" userId="0c090bfb9e1971b8" providerId="LiveId" clId="{EFE8625E-D17B-4EB1-9450-E7746936878E}" dt="2025-11-26T10:20:28.197" v="1864" actId="1440"/>
          <ac:picMkLst>
            <pc:docMk/>
            <pc:sldMk cId="163506022" sldId="318"/>
            <ac:picMk id="14" creationId="{31A4CC07-CAFC-EEE9-7676-CF233D1BCDC1}"/>
          </ac:picMkLst>
        </pc:picChg>
        <pc:picChg chg="add mod">
          <ac:chgData name="SUJIT PRAJAPATI" userId="0c090bfb9e1971b8" providerId="LiveId" clId="{EFE8625E-D17B-4EB1-9450-E7746936878E}" dt="2025-11-26T10:39:08.185" v="2006" actId="14100"/>
          <ac:picMkLst>
            <pc:docMk/>
            <pc:sldMk cId="163506022" sldId="318"/>
            <ac:picMk id="15" creationId="{92574729-0A3D-E2F5-1E12-4EF16A974039}"/>
          </ac:picMkLst>
        </pc:picChg>
      </pc:sldChg>
      <pc:sldChg chg="add del">
        <pc:chgData name="SUJIT PRAJAPATI" userId="0c090bfb9e1971b8" providerId="LiveId" clId="{EFE8625E-D17B-4EB1-9450-E7746936878E}" dt="2025-11-26T06:46:32.951" v="1189" actId="2696"/>
        <pc:sldMkLst>
          <pc:docMk/>
          <pc:sldMk cId="3917395695" sldId="318"/>
        </pc:sldMkLst>
      </pc:sldChg>
      <pc:sldChg chg="addSp delSp modSp add del mod">
        <pc:chgData name="SUJIT PRAJAPATI" userId="0c090bfb9e1971b8" providerId="LiveId" clId="{EFE8625E-D17B-4EB1-9450-E7746936878E}" dt="2025-11-26T10:16:48.380" v="1814" actId="2696"/>
        <pc:sldMkLst>
          <pc:docMk/>
          <pc:sldMk cId="2412099417" sldId="319"/>
        </pc:sldMkLst>
        <pc:spChg chg="mod">
          <ac:chgData name="SUJIT PRAJAPATI" userId="0c090bfb9e1971b8" providerId="LiveId" clId="{EFE8625E-D17B-4EB1-9450-E7746936878E}" dt="2025-11-26T10:08:34.295" v="1770"/>
          <ac:spMkLst>
            <pc:docMk/>
            <pc:sldMk cId="2412099417" sldId="319"/>
            <ac:spMk id="2" creationId="{B60EFFF1-443B-1375-9D8A-67B25493C011}"/>
          </ac:spMkLst>
        </pc:spChg>
        <pc:picChg chg="add mod">
          <ac:chgData name="SUJIT PRAJAPATI" userId="0c090bfb9e1971b8" providerId="LiveId" clId="{EFE8625E-D17B-4EB1-9450-E7746936878E}" dt="2025-11-26T09:38:20.325" v="1561" actId="14100"/>
          <ac:picMkLst>
            <pc:docMk/>
            <pc:sldMk cId="2412099417" sldId="319"/>
            <ac:picMk id="3" creationId="{DA462B02-5F29-64A5-0941-76E7886415FC}"/>
          </ac:picMkLst>
        </pc:picChg>
        <pc:picChg chg="add mod">
          <ac:chgData name="SUJIT PRAJAPATI" userId="0c090bfb9e1971b8" providerId="LiveId" clId="{EFE8625E-D17B-4EB1-9450-E7746936878E}" dt="2025-11-26T09:39:20.509" v="1566" actId="14100"/>
          <ac:picMkLst>
            <pc:docMk/>
            <pc:sldMk cId="2412099417" sldId="319"/>
            <ac:picMk id="4" creationId="{3C645D60-D5F2-3529-2C6E-0FFC1C5A33E3}"/>
          </ac:picMkLst>
        </pc:picChg>
        <pc:picChg chg="add mod">
          <ac:chgData name="SUJIT PRAJAPATI" userId="0c090bfb9e1971b8" providerId="LiveId" clId="{EFE8625E-D17B-4EB1-9450-E7746936878E}" dt="2025-11-26T09:40:33.393" v="1572" actId="14100"/>
          <ac:picMkLst>
            <pc:docMk/>
            <pc:sldMk cId="2412099417" sldId="319"/>
            <ac:picMk id="6" creationId="{D1981FF6-2301-709C-C5B9-42873B68065A}"/>
          </ac:picMkLst>
        </pc:picChg>
        <pc:picChg chg="add mod">
          <ac:chgData name="SUJIT PRAJAPATI" userId="0c090bfb9e1971b8" providerId="LiveId" clId="{EFE8625E-D17B-4EB1-9450-E7746936878E}" dt="2025-11-26T09:41:03.132" v="1577" actId="14100"/>
          <ac:picMkLst>
            <pc:docMk/>
            <pc:sldMk cId="2412099417" sldId="319"/>
            <ac:picMk id="7" creationId="{0112BDA3-4AFC-D24E-D3EC-EB06AE0D90F7}"/>
          </ac:picMkLst>
        </pc:picChg>
        <pc:picChg chg="del">
          <ac:chgData name="SUJIT PRAJAPATI" userId="0c090bfb9e1971b8" providerId="LiveId" clId="{EFE8625E-D17B-4EB1-9450-E7746936878E}" dt="2025-11-26T09:37:39.513" v="1554" actId="478"/>
          <ac:picMkLst>
            <pc:docMk/>
            <pc:sldMk cId="2412099417" sldId="319"/>
            <ac:picMk id="8" creationId="{8BC71DD0-E792-8BDD-A0A2-C9F6DC124E23}"/>
          </ac:picMkLst>
        </pc:picChg>
        <pc:picChg chg="del">
          <ac:chgData name="SUJIT PRAJAPATI" userId="0c090bfb9e1971b8" providerId="LiveId" clId="{EFE8625E-D17B-4EB1-9450-E7746936878E}" dt="2025-11-26T09:37:41.411" v="1555" actId="478"/>
          <ac:picMkLst>
            <pc:docMk/>
            <pc:sldMk cId="2412099417" sldId="319"/>
            <ac:picMk id="9" creationId="{DCDFA2D9-3806-44E4-671E-85F0B3657EEE}"/>
          </ac:picMkLst>
        </pc:picChg>
        <pc:picChg chg="del">
          <ac:chgData name="SUJIT PRAJAPATI" userId="0c090bfb9e1971b8" providerId="LiveId" clId="{EFE8625E-D17B-4EB1-9450-E7746936878E}" dt="2025-11-26T09:37:37.468" v="1553" actId="478"/>
          <ac:picMkLst>
            <pc:docMk/>
            <pc:sldMk cId="2412099417" sldId="319"/>
            <ac:picMk id="10" creationId="{169B0C11-C911-EF52-CE38-FE9F86E00168}"/>
          </ac:picMkLst>
        </pc:picChg>
        <pc:picChg chg="del">
          <ac:chgData name="SUJIT PRAJAPATI" userId="0c090bfb9e1971b8" providerId="LiveId" clId="{EFE8625E-D17B-4EB1-9450-E7746936878E}" dt="2025-11-26T09:37:43.303" v="1556" actId="478"/>
          <ac:picMkLst>
            <pc:docMk/>
            <pc:sldMk cId="2412099417" sldId="319"/>
            <ac:picMk id="11" creationId="{0644E408-7290-DA1C-6DC3-B81B721BE090}"/>
          </ac:picMkLst>
        </pc:picChg>
      </pc:sldChg>
      <pc:sldChg chg="addSp delSp modSp add del mod">
        <pc:chgData name="SUJIT PRAJAPATI" userId="0c090bfb9e1971b8" providerId="LiveId" clId="{EFE8625E-D17B-4EB1-9450-E7746936878E}" dt="2025-11-26T10:37:50.452" v="1999" actId="2696"/>
        <pc:sldMkLst>
          <pc:docMk/>
          <pc:sldMk cId="1334836606" sldId="320"/>
        </pc:sldMkLst>
        <pc:spChg chg="mod">
          <ac:chgData name="SUJIT PRAJAPATI" userId="0c090bfb9e1971b8" providerId="LiveId" clId="{EFE8625E-D17B-4EB1-9450-E7746936878E}" dt="2025-11-26T10:05:54.651" v="1726" actId="20577"/>
          <ac:spMkLst>
            <pc:docMk/>
            <pc:sldMk cId="1334836606" sldId="320"/>
            <ac:spMk id="2" creationId="{A312D298-937B-090A-D5B0-072E3C854A34}"/>
          </ac:spMkLst>
        </pc:spChg>
        <pc:picChg chg="add mod">
          <ac:chgData name="SUJIT PRAJAPATI" userId="0c090bfb9e1971b8" providerId="LiveId" clId="{EFE8625E-D17B-4EB1-9450-E7746936878E}" dt="2025-11-26T10:05:38.642" v="1724" actId="1440"/>
          <ac:picMkLst>
            <pc:docMk/>
            <pc:sldMk cId="1334836606" sldId="320"/>
            <ac:picMk id="5" creationId="{0BD536BF-EE21-DD13-0297-3999D38FD657}"/>
          </ac:picMkLst>
        </pc:picChg>
        <pc:picChg chg="add mod">
          <ac:chgData name="SUJIT PRAJAPATI" userId="0c090bfb9e1971b8" providerId="LiveId" clId="{EFE8625E-D17B-4EB1-9450-E7746936878E}" dt="2025-11-26T10:05:38.642" v="1724" actId="1440"/>
          <ac:picMkLst>
            <pc:docMk/>
            <pc:sldMk cId="1334836606" sldId="320"/>
            <ac:picMk id="6" creationId="{1EF8BA6C-908C-6996-6971-1EB40062119E}"/>
          </ac:picMkLst>
        </pc:picChg>
        <pc:picChg chg="add del mod">
          <ac:chgData name="SUJIT PRAJAPATI" userId="0c090bfb9e1971b8" providerId="LiveId" clId="{EFE8625E-D17B-4EB1-9450-E7746936878E}" dt="2025-11-26T10:09:45.873" v="1774" actId="478"/>
          <ac:picMkLst>
            <pc:docMk/>
            <pc:sldMk cId="1334836606" sldId="320"/>
            <ac:picMk id="7" creationId="{47F68B23-F9DF-0724-1476-37212F9FDAF6}"/>
          </ac:picMkLst>
        </pc:picChg>
        <pc:picChg chg="add mod">
          <ac:chgData name="SUJIT PRAJAPATI" userId="0c090bfb9e1971b8" providerId="LiveId" clId="{EFE8625E-D17B-4EB1-9450-E7746936878E}" dt="2025-11-26T10:05:38.642" v="1724" actId="1440"/>
          <ac:picMkLst>
            <pc:docMk/>
            <pc:sldMk cId="1334836606" sldId="320"/>
            <ac:picMk id="8" creationId="{524669CB-8395-D147-C707-ED92534380CE}"/>
          </ac:picMkLst>
        </pc:picChg>
        <pc:picChg chg="add del mod">
          <ac:chgData name="SUJIT PRAJAPATI" userId="0c090bfb9e1971b8" providerId="LiveId" clId="{EFE8625E-D17B-4EB1-9450-E7746936878E}" dt="2025-11-26T10:36:31.097" v="1991" actId="478"/>
          <ac:picMkLst>
            <pc:docMk/>
            <pc:sldMk cId="1334836606" sldId="320"/>
            <ac:picMk id="9" creationId="{42BFCE21-4A6D-E795-8D02-E45736AEC9C1}"/>
          </ac:picMkLst>
        </pc:picChg>
        <pc:picChg chg="del">
          <ac:chgData name="SUJIT PRAJAPATI" userId="0c090bfb9e1971b8" providerId="LiveId" clId="{EFE8625E-D17B-4EB1-9450-E7746936878E}" dt="2025-11-26T10:02:40.130" v="1704" actId="478"/>
          <ac:picMkLst>
            <pc:docMk/>
            <pc:sldMk cId="1334836606" sldId="320"/>
            <ac:picMk id="10" creationId="{9E7F4144-01A2-FD21-40F1-C1E58CDB6432}"/>
          </ac:picMkLst>
        </pc:picChg>
        <pc:picChg chg="del">
          <ac:chgData name="SUJIT PRAJAPATI" userId="0c090bfb9e1971b8" providerId="LiveId" clId="{EFE8625E-D17B-4EB1-9450-E7746936878E}" dt="2025-11-26T10:02:36.580" v="1702" actId="478"/>
          <ac:picMkLst>
            <pc:docMk/>
            <pc:sldMk cId="1334836606" sldId="320"/>
            <ac:picMk id="11" creationId="{6849BD62-F500-4712-C84E-4CB45DDB6AB4}"/>
          </ac:picMkLst>
        </pc:picChg>
        <pc:picChg chg="add mod">
          <ac:chgData name="SUJIT PRAJAPATI" userId="0c090bfb9e1971b8" providerId="LiveId" clId="{EFE8625E-D17B-4EB1-9450-E7746936878E}" dt="2025-11-26T10:36:57.488" v="1997" actId="1440"/>
          <ac:picMkLst>
            <pc:docMk/>
            <pc:sldMk cId="1334836606" sldId="320"/>
            <ac:picMk id="12" creationId="{08A5BC0D-F90E-88D3-5DB0-5B73CDCBDDA5}"/>
          </ac:picMkLst>
        </pc:picChg>
        <pc:picChg chg="del">
          <ac:chgData name="SUJIT PRAJAPATI" userId="0c090bfb9e1971b8" providerId="LiveId" clId="{EFE8625E-D17B-4EB1-9450-E7746936878E}" dt="2025-11-26T10:02:24.316" v="1697" actId="478"/>
          <ac:picMkLst>
            <pc:docMk/>
            <pc:sldMk cId="1334836606" sldId="320"/>
            <ac:picMk id="13" creationId="{DA7BC006-869F-2543-80B1-A89E8D60FEC5}"/>
          </ac:picMkLst>
        </pc:picChg>
        <pc:picChg chg="del">
          <ac:chgData name="SUJIT PRAJAPATI" userId="0c090bfb9e1971b8" providerId="LiveId" clId="{EFE8625E-D17B-4EB1-9450-E7746936878E}" dt="2025-11-26T10:02:38.299" v="1703" actId="478"/>
          <ac:picMkLst>
            <pc:docMk/>
            <pc:sldMk cId="1334836606" sldId="320"/>
            <ac:picMk id="14" creationId="{B0EA3638-6CD1-C044-5782-2F87C8395C23}"/>
          </ac:picMkLst>
        </pc:picChg>
      </pc:sldChg>
      <pc:sldChg chg="new del">
        <pc:chgData name="SUJIT PRAJAPATI" userId="0c090bfb9e1971b8" providerId="LiveId" clId="{EFE8625E-D17B-4EB1-9450-E7746936878E}" dt="2025-11-26T09:53:01.629" v="1594" actId="680"/>
        <pc:sldMkLst>
          <pc:docMk/>
          <pc:sldMk cId="3821659569" sldId="320"/>
        </pc:sldMkLst>
      </pc:sldChg>
      <pc:sldChg chg="add">
        <pc:chgData name="SUJIT PRAJAPATI" userId="0c090bfb9e1971b8" providerId="LiveId" clId="{EFE8625E-D17B-4EB1-9450-E7746936878E}" dt="2025-11-26T10:37:16.364" v="1998"/>
        <pc:sldMkLst>
          <pc:docMk/>
          <pc:sldMk cId="1142407294" sldId="32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c2c\Downloads\Book2%20(1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2c\AppData\Roaming\Microsoft\Excel\Book1%20(version%201).xlsb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6.6709644642187191E-2"/>
          <c:y val="4.278426326088533E-2"/>
          <c:w val="0.9332903553578128"/>
          <c:h val="0.60937191642478361"/>
        </c:manualLayout>
      </c:layout>
      <c:barChart>
        <c:barDir val="col"/>
        <c:grouping val="clustered"/>
        <c:ser>
          <c:idx val="0"/>
          <c:order val="0"/>
          <c:tx>
            <c:strRef>
              <c:f>'Sheet1 (2)'!$C$1</c:f>
              <c:strCache>
                <c:ptCount val="1"/>
                <c:pt idx="0">
                  <c:v>Percentage (%)</c:v>
                </c:pt>
              </c:strCache>
            </c:strRef>
          </c:tx>
          <c:spPr>
            <a:solidFill>
              <a:schemeClr val="accent4"/>
            </a:solidFill>
            <a:ln w="25400" cap="rnd" cmpd="sng" algn="ctr">
              <a:solidFill>
                <a:schemeClr val="lt1"/>
              </a:solidFill>
              <a:prstDash val="solid"/>
            </a:ln>
            <a:effectLst/>
          </c:spPr>
          <c:dLbls>
            <c:showVal val="1"/>
          </c:dLbls>
          <c:cat>
            <c:multiLvlStrRef>
              <c:f>'Sheet1 (2)'!$A$2:$B$12</c:f>
              <c:multiLvlStrCache>
                <c:ptCount val="11"/>
                <c:lvl>
                  <c:pt idx="0">
                    <c:v>Tubewell (867/866 No’s)</c:v>
                  </c:pt>
                  <c:pt idx="1">
                    <c:v>Pump House (867/858 No’s)</c:v>
                  </c:pt>
                  <c:pt idx="2">
                    <c:v>Solar System (830/829 No’s)</c:v>
                  </c:pt>
                  <c:pt idx="3">
                    <c:v>Over Head Tank (861/379 No’s)</c:v>
                  </c:pt>
                  <c:pt idx="4">
                    <c:v>Distribution Line (9291/9177 km)</c:v>
                  </c:pt>
                  <c:pt idx="5">
                    <c:v>Road Restoration (7198/7123 km)</c:v>
                  </c:pt>
                  <c:pt idx="6">
                    <c:v>FHTC Coverage (447768/445780 No’s)</c:v>
                  </c:pt>
                  <c:pt idx="7">
                    <c:v>Chlorinator System (867/755 No’s)</c:v>
                  </c:pt>
                  <c:pt idx="8">
                    <c:v>Scada Automation (867/755 No’s)</c:v>
                  </c:pt>
                  <c:pt idx="9">
                    <c:v>Regular water supply (2024/1589 villages)</c:v>
                  </c:pt>
                  <c:pt idx="10">
                    <c:v>Har Ghar Jal certification (865/313 Schemes)</c:v>
                  </c:pt>
                </c:lvl>
                <c:lvl>
                  <c:pt idx="0">
                    <c:v>2</c:v>
                  </c:pt>
                  <c:pt idx="1">
                    <c:v>3</c:v>
                  </c:pt>
                  <c:pt idx="2">
                    <c:v>4</c:v>
                  </c:pt>
                  <c:pt idx="3">
                    <c:v>5</c:v>
                  </c:pt>
                  <c:pt idx="4">
                    <c:v>6</c:v>
                  </c:pt>
                  <c:pt idx="5">
                    <c:v>7</c:v>
                  </c:pt>
                  <c:pt idx="6">
                    <c:v>8</c:v>
                  </c:pt>
                  <c:pt idx="7">
                    <c:v>9</c:v>
                  </c:pt>
                  <c:pt idx="8">
                    <c:v>10</c:v>
                  </c:pt>
                  <c:pt idx="9">
                    <c:v>11</c:v>
                  </c:pt>
                  <c:pt idx="10">
                    <c:v>12</c:v>
                  </c:pt>
                </c:lvl>
              </c:multiLvlStrCache>
            </c:multiLvlStrRef>
          </c:cat>
          <c:val>
            <c:numRef>
              <c:f>'Sheet1 (2)'!$C$2:$C$12</c:f>
              <c:numCache>
                <c:formatCode>0.00</c:formatCode>
                <c:ptCount val="11"/>
                <c:pt idx="0">
                  <c:v>99.653979238754332</c:v>
                </c:pt>
                <c:pt idx="1">
                  <c:v>98.96193771626298</c:v>
                </c:pt>
                <c:pt idx="2">
                  <c:v>99.879518072289144</c:v>
                </c:pt>
                <c:pt idx="3">
                  <c:v>44.01858304297329</c:v>
                </c:pt>
                <c:pt idx="4">
                  <c:v>98.773006134969336</c:v>
                </c:pt>
                <c:pt idx="5">
                  <c:v>98.958043901083627</c:v>
                </c:pt>
                <c:pt idx="6">
                  <c:v>99.55602008182808</c:v>
                </c:pt>
                <c:pt idx="7">
                  <c:v>87.081891580161482</c:v>
                </c:pt>
                <c:pt idx="8">
                  <c:v>87.081891580161482</c:v>
                </c:pt>
                <c:pt idx="9">
                  <c:v>78.507905138339922</c:v>
                </c:pt>
                <c:pt idx="10">
                  <c:v>36.184971098265898</c:v>
                </c:pt>
              </c:numCache>
            </c:numRef>
          </c:val>
        </c:ser>
        <c:dLbls>
          <c:showVal val="1"/>
        </c:dLbls>
        <c:gapWidth val="75"/>
        <c:axId val="155397504"/>
        <c:axId val="155468160"/>
      </c:barChart>
      <c:catAx>
        <c:axId val="15539750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55468160"/>
        <c:crosses val="autoZero"/>
        <c:auto val="1"/>
        <c:lblAlgn val="ctr"/>
        <c:lblOffset val="100"/>
      </c:catAx>
      <c:valAx>
        <c:axId val="155468160"/>
        <c:scaling>
          <c:orientation val="minMax"/>
          <c:max val="100"/>
        </c:scaling>
        <c:axPos val="l"/>
        <c:numFmt formatCode="0.00" sourceLinked="1"/>
        <c:majorTickMark val="none"/>
        <c:tickLblPos val="nextTo"/>
        <c:crossAx val="1553975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900" b="0"/>
      </a:pPr>
      <a:endParaRPr lang="en-US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"/>
          <c:y val="9.1471766458426067E-4"/>
          <c:w val="1"/>
          <c:h val="0.76210592803611465"/>
        </c:manualLayout>
      </c:layout>
      <c:barChart>
        <c:barDir val="col"/>
        <c:grouping val="clustered"/>
        <c:ser>
          <c:idx val="0"/>
          <c:order val="0"/>
          <c:tx>
            <c:strRef>
              <c:f>Sheet1!$C$3</c:f>
              <c:strCache>
                <c:ptCount val="1"/>
                <c:pt idx="0">
                  <c:v>RECEIVED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showVal val="1"/>
          </c:dLbls>
          <c:cat>
            <c:multiLvlStrRef>
              <c:f>Sheet1!$A$4:$B$10</c:f>
              <c:multiLvlStrCache>
                <c:ptCount val="7"/>
                <c:lvl>
                  <c:pt idx="0">
                    <c:v>REGULAR WATER SUPPLY</c:v>
                  </c:pt>
                  <c:pt idx="1">
                    <c:v>FHTC CONNECTION</c:v>
                  </c:pt>
                  <c:pt idx="2">
                    <c:v>PIPELINE LAYING</c:v>
                  </c:pt>
                  <c:pt idx="3">
                    <c:v>ROAD RESTORATION</c:v>
                  </c:pt>
                  <c:pt idx="4">
                    <c:v>LEAKAGE</c:v>
                  </c:pt>
                  <c:pt idx="5">
                    <c:v>OHT WORK NOT COMPLETED</c:v>
                  </c:pt>
                  <c:pt idx="6">
                    <c:v>HANDPUMP DEMAND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5</c:v>
                  </c:pt>
                  <c:pt idx="6">
                    <c:v>6</c:v>
                  </c:pt>
                </c:lvl>
              </c:multiLvlStrCache>
            </c:multiLvlStrRef>
          </c:cat>
          <c:val>
            <c:numRef>
              <c:f>Sheet1!$C$4:$C$10</c:f>
              <c:numCache>
                <c:formatCode>General</c:formatCode>
                <c:ptCount val="7"/>
                <c:pt idx="0" formatCode="0">
                  <c:v>50</c:v>
                </c:pt>
                <c:pt idx="1">
                  <c:v>115</c:v>
                </c:pt>
                <c:pt idx="2">
                  <c:v>28</c:v>
                </c:pt>
                <c:pt idx="3">
                  <c:v>54</c:v>
                </c:pt>
                <c:pt idx="4">
                  <c:v>29</c:v>
                </c:pt>
                <c:pt idx="5">
                  <c:v>3</c:v>
                </c:pt>
                <c:pt idx="6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Sheet1!$D$3</c:f>
              <c:strCache>
                <c:ptCount val="1"/>
                <c:pt idx="0">
                  <c:v>RESOLVED</c:v>
                </c:pt>
              </c:strCache>
            </c:strRef>
          </c:tx>
          <c:dLbls>
            <c:showVal val="1"/>
          </c:dLbls>
          <c:cat>
            <c:multiLvlStrRef>
              <c:f>Sheet1!$A$4:$B$10</c:f>
              <c:multiLvlStrCache>
                <c:ptCount val="7"/>
                <c:lvl>
                  <c:pt idx="0">
                    <c:v>REGULAR WATER SUPPLY</c:v>
                  </c:pt>
                  <c:pt idx="1">
                    <c:v>FHTC CONNECTION</c:v>
                  </c:pt>
                  <c:pt idx="2">
                    <c:v>PIPELINE LAYING</c:v>
                  </c:pt>
                  <c:pt idx="3">
                    <c:v>ROAD RESTORATION</c:v>
                  </c:pt>
                  <c:pt idx="4">
                    <c:v>LEAKAGE</c:v>
                  </c:pt>
                  <c:pt idx="5">
                    <c:v>OHT WORK NOT COMPLETED</c:v>
                  </c:pt>
                  <c:pt idx="6">
                    <c:v>HANDPUMP DEMAND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5</c:v>
                  </c:pt>
                  <c:pt idx="6">
                    <c:v>6</c:v>
                  </c:pt>
                </c:lvl>
              </c:multiLvlStrCache>
            </c:multiLvlStrRef>
          </c:cat>
          <c:val>
            <c:numRef>
              <c:f>Sheet1!$D$4:$D$10</c:f>
              <c:numCache>
                <c:formatCode>General</c:formatCode>
                <c:ptCount val="7"/>
                <c:pt idx="0" formatCode="0">
                  <c:v>42</c:v>
                </c:pt>
                <c:pt idx="1">
                  <c:v>111</c:v>
                </c:pt>
                <c:pt idx="2">
                  <c:v>23</c:v>
                </c:pt>
                <c:pt idx="3">
                  <c:v>51</c:v>
                </c:pt>
                <c:pt idx="4">
                  <c:v>27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</c:ser>
        <c:dLbls>
          <c:showVal val="1"/>
        </c:dLbls>
        <c:overlap val="-25"/>
        <c:axId val="155459584"/>
        <c:axId val="155461120"/>
      </c:barChart>
      <c:catAx>
        <c:axId val="155459584"/>
        <c:scaling>
          <c:orientation val="minMax"/>
        </c:scaling>
        <c:axPos val="b"/>
        <c:majorTickMark val="none"/>
        <c:tickLblPos val="nextTo"/>
        <c:crossAx val="155461120"/>
        <c:crosses val="autoZero"/>
        <c:auto val="1"/>
        <c:lblAlgn val="ctr"/>
        <c:lblOffset val="100"/>
      </c:catAx>
      <c:valAx>
        <c:axId val="155461120"/>
        <c:scaling>
          <c:orientation val="minMax"/>
        </c:scaling>
        <c:delete val="1"/>
        <c:axPos val="l"/>
        <c:numFmt formatCode="0" sourceLinked="1"/>
        <c:tickLblPos val="nextTo"/>
        <c:crossAx val="15545958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400" b="1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0.01971</cdr:x>
      <cdr:y>0.7336</cdr:y>
    </cdr:from>
    <cdr:to>
      <cdr:x>0.05575</cdr:x>
      <cdr:y>0.92844</cdr:y>
    </cdr:to>
    <cdr:sp macro="" textlink="">
      <cdr:nvSpPr>
        <cdr:cNvPr id="2" name="Rectangle 1"/>
        <cdr:cNvSpPr/>
      </cdr:nvSpPr>
      <cdr:spPr>
        <a:xfrm xmlns:a="http://schemas.openxmlformats.org/drawingml/2006/main" rot="16200000">
          <a:off x="-222067" y="4407194"/>
          <a:ext cx="1068259" cy="29801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b="1" dirty="0" smtClean="0"/>
            <a:t>Percentage %</a:t>
          </a:r>
          <a:endParaRPr lang="en-US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57DD6BC0-4703-6E64-EF49-5D9A9984DA4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3C0BD98-6908-CCA9-03B3-72599355D06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EFD34-8E44-4462-B41A-DA32A4A5E5DF}" type="datetimeFigureOut">
              <a:rPr lang="en-IN" smtClean="0"/>
              <a:pPr/>
              <a:t>11-12-2025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B9B9B80-757A-F7ED-64ED-34ADEF332D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2601BCC-9EFB-EB5D-CB60-6EAC043C2D5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B5509-F3A7-44E8-8B1B-6E6795BC70E1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8434671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D3285-FE11-46D3-AD77-1F7ED39C2972}" type="datetimeFigureOut">
              <a:rPr lang="en-IN" smtClean="0"/>
              <a:pPr/>
              <a:t>11-12-2025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1AE60-BC92-4995-BBDC-4F86B455283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9423573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18623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99137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516267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50828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988611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0935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403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67882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92765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29512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87160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26096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3970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88585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6384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1911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pPr/>
              <a:t>11-Dec-25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7895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6405"/>
            <a:ext cx="5860026" cy="174701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sz="3100" b="1" u="sng" dirty="0"/>
              <a:t>C</a:t>
            </a:r>
            <a:r>
              <a:rPr lang="en-IN" sz="3100" b="1" u="sng" dirty="0"/>
              <a:t>OLLECTOR</a:t>
            </a:r>
            <a:r>
              <a:rPr sz="3100" b="1" u="sng" dirty="0"/>
              <a:t>’</a:t>
            </a:r>
            <a:r>
              <a:rPr lang="en-IN" sz="3100" b="1" u="sng" dirty="0"/>
              <a:t>S</a:t>
            </a:r>
            <a:r>
              <a:rPr sz="3100" b="1" u="sng" dirty="0"/>
              <a:t> P</a:t>
            </a:r>
            <a:r>
              <a:rPr lang="en-IN" sz="3100" b="1" u="sng" dirty="0"/>
              <a:t>EYJAL</a:t>
            </a:r>
            <a:r>
              <a:rPr sz="3100" b="1" u="sng" dirty="0"/>
              <a:t> S</a:t>
            </a:r>
            <a:r>
              <a:rPr lang="en-IN" sz="3100" b="1" u="sng" dirty="0"/>
              <a:t>AMVAD</a:t>
            </a:r>
            <a:r>
              <a:rPr sz="3100" b="1" u="sng" dirty="0"/>
              <a:t> </a:t>
            </a:r>
            <a:r>
              <a:rPr lang="en-IN" sz="2800" dirty="0"/>
              <a:t>District</a:t>
            </a:r>
            <a:r>
              <a:rPr sz="2800" dirty="0"/>
              <a:t>– Shahjahanpur</a:t>
            </a:r>
            <a:r>
              <a:rPr lang="en-IN" sz="2800" dirty="0"/>
              <a:t>(U.P.)</a:t>
            </a:r>
            <a:br>
              <a:rPr lang="en-IN" sz="2800" dirty="0"/>
            </a:br>
            <a:r>
              <a:rPr lang="en-IN" sz="2800" dirty="0"/>
              <a:t>Date-</a:t>
            </a:r>
            <a:r>
              <a:rPr lang="en-IN" sz="2800" dirty="0" smtClean="0"/>
              <a:t>(11/12/2025</a:t>
            </a:r>
            <a:r>
              <a:rPr lang="en-IN" sz="2800" dirty="0"/>
              <a:t>)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213" y="1940767"/>
            <a:ext cx="8384910" cy="12000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3600" b="1" dirty="0"/>
              <a:t>Best Practices • Community Participation • JJM Innovations</a:t>
            </a:r>
          </a:p>
          <a:p>
            <a:endParaRPr lang="en-IN" sz="2400" dirty="0"/>
          </a:p>
          <a:p>
            <a:endParaRPr lang="en-IN" sz="2400" dirty="0"/>
          </a:p>
          <a:p>
            <a:endParaRPr lang="en-IN" sz="2400" dirty="0"/>
          </a:p>
          <a:p>
            <a:endParaRPr lang="en-IN" sz="2400" dirty="0"/>
          </a:p>
          <a:p>
            <a:endParaRPr lang="en-IN" sz="2400" dirty="0"/>
          </a:p>
          <a:p>
            <a:pPr marL="0" indent="0" algn="just">
              <a:buNone/>
            </a:pPr>
            <a:endParaRPr lang="en-IN" sz="24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8C18A940-6683-8D06-A405-2EB38965B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4" name="Picture 3" descr="jjm-data_entry.png">
            <a:extLst>
              <a:ext uri="{FF2B5EF4-FFF2-40B4-BE49-F238E27FC236}">
                <a16:creationId xmlns:a16="http://schemas.microsoft.com/office/drawing/2014/main" xmlns="" id="{C2D125D3-029B-E837-14E8-D7BFFAC1EBC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4" y="39249"/>
            <a:ext cx="1366016" cy="1738014"/>
          </a:xfrm>
          <a:prstGeom prst="rect">
            <a:avLst/>
          </a:prstGeom>
        </p:spPr>
      </p:pic>
      <p:pic>
        <p:nvPicPr>
          <p:cNvPr id="5" name="Picture 4" descr="A black and white logo">
            <a:extLst>
              <a:ext uri="{FF2B5EF4-FFF2-40B4-BE49-F238E27FC236}">
                <a16:creationId xmlns:a16="http://schemas.microsoft.com/office/drawing/2014/main" xmlns="" id="{27F92B46-992F-AFFD-A128-942BFDAD8C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026" y="0"/>
            <a:ext cx="1769807" cy="1763415"/>
          </a:xfrm>
          <a:prstGeom prst="rect">
            <a:avLst/>
          </a:prstGeom>
          <a:gradFill>
            <a:gsLst>
              <a:gs pos="11174">
                <a:srgbClr val="DDF0FA"/>
              </a:gs>
              <a:gs pos="10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B906515-64AB-27CA-0812-FFB3A36920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3256384"/>
            <a:ext cx="3999723" cy="33310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095E810-8A6F-3909-867C-8FFE7124FF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877" y="3256384"/>
            <a:ext cx="3999724" cy="33310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FC32674-5FE3-2F20-7E90-27E43B5303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395DC1-9D02-7049-D765-ACAB42966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74638"/>
            <a:ext cx="8676640" cy="72136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APNI CHAUPAL</a:t>
            </a:r>
            <a:r>
              <a:rPr lang="fi-FI" sz="4000" dirty="0"/>
              <a:t> </a:t>
            </a:r>
            <a:endParaRPr sz="4000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DD6466C-79CA-58DA-26E3-F479B1DF6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15681" y="6583362"/>
            <a:ext cx="512638" cy="365125"/>
          </a:xfrm>
        </p:spPr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10</a:t>
            </a:fld>
            <a:endParaRPr lang="en-US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2642080-51FF-2AB9-D1F2-DF765C9B92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8318" y="1165160"/>
            <a:ext cx="4153121" cy="26603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1B83161-6FCD-9A58-9A33-210161D2F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165160"/>
            <a:ext cx="4267200" cy="26603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1A4CC07-CAFC-EEE9-7676-CF233D1BCD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4096139"/>
            <a:ext cx="4267200" cy="24872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2574729-0A3D-E2F5-1E12-4EF16A9740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8319" y="4096139"/>
            <a:ext cx="4153121" cy="24872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6350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5CF7759-AD38-D8EE-8DB5-824E91A4F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B8F6D3-4B51-0640-504C-269B00E53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59" y="34624"/>
            <a:ext cx="8845421" cy="1024404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IN" b="1" dirty="0"/>
              <a:t>IMPLEMENTATION SUPPORT AGENCY (</a:t>
            </a:r>
            <a:r>
              <a:rPr b="1" dirty="0"/>
              <a:t>I</a:t>
            </a:r>
            <a:r>
              <a:rPr lang="en-IN" b="1" dirty="0"/>
              <a:t>SA)</a:t>
            </a:r>
            <a:r>
              <a:rPr b="1" dirty="0"/>
              <a:t> </a:t>
            </a:r>
            <a:r>
              <a:rPr lang="en-IN" b="1" dirty="0"/>
              <a:t>ACTIVITIES</a:t>
            </a:r>
            <a:br>
              <a:rPr lang="en-IN" b="1" dirty="0"/>
            </a:br>
            <a:endParaRPr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F21C4FE-0A78-CD3E-7AC6-64E08B28F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44280" y="6583362"/>
            <a:ext cx="512638" cy="365125"/>
          </a:xfrm>
        </p:spPr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11</a:t>
            </a:fld>
            <a:endParaRPr lang="en-US" sz="1400" dirty="0"/>
          </a:p>
        </p:txBody>
      </p:sp>
      <p:pic>
        <p:nvPicPr>
          <p:cNvPr id="8" name="Picture 7" descr="0b09711a-dc76-46ea-b033-33ed3f2c8b08.jpg">
            <a:extLst>
              <a:ext uri="{FF2B5EF4-FFF2-40B4-BE49-F238E27FC236}">
                <a16:creationId xmlns:a16="http://schemas.microsoft.com/office/drawing/2014/main" xmlns="" id="{0D8245DA-B138-B55C-8B0F-A06DF4929CC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1" y="4170783"/>
            <a:ext cx="4267198" cy="24872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 descr="WhatsApp Image 2024-12-03 at 10.59.47.jpeg">
            <a:extLst>
              <a:ext uri="{FF2B5EF4-FFF2-40B4-BE49-F238E27FC236}">
                <a16:creationId xmlns:a16="http://schemas.microsoft.com/office/drawing/2014/main" xmlns="" id="{FD2F1873-E612-E641-5995-CA0600EADF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4170783"/>
            <a:ext cx="3873759" cy="24872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 descr="WhatsApp Image 2023-08-02 at 12.36.35 PM.jpeg">
            <a:extLst>
              <a:ext uri="{FF2B5EF4-FFF2-40B4-BE49-F238E27FC236}">
                <a16:creationId xmlns:a16="http://schemas.microsoft.com/office/drawing/2014/main" xmlns="" id="{DCE3BB4A-6D91-1488-C988-7BD96F67A22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1166327"/>
            <a:ext cx="4267199" cy="27985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7" descr="1 WhatsApp Image 2023-07-22 at 12.35.59 PM (1).jpeg">
            <a:extLst>
              <a:ext uri="{FF2B5EF4-FFF2-40B4-BE49-F238E27FC236}">
                <a16:creationId xmlns:a16="http://schemas.microsoft.com/office/drawing/2014/main" xmlns="" id="{AF611E46-D8CA-DB68-CB2E-4A3FD5A7557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52999" y="1166326"/>
            <a:ext cx="3873759" cy="27589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31583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6A89ED7-5FCB-1693-4471-E1EEC1D53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DC00C2-B899-C406-8BEF-2C7FE2481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556172" cy="1117903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IN" sz="3200" b="1" dirty="0"/>
              <a:t>IMPLEMENTATION SUPPORT AGENCY (ISA) ACTIVITIES</a:t>
            </a:r>
            <a:endParaRPr sz="32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6BE1061-FEF2-A1B4-B931-50854D6B9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27986" y="6525004"/>
            <a:ext cx="512638" cy="365125"/>
          </a:xfrm>
        </p:spPr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12</a:t>
            </a:fld>
            <a:endParaRPr lang="en-US" sz="1400" dirty="0"/>
          </a:p>
        </p:txBody>
      </p:sp>
      <p:pic>
        <p:nvPicPr>
          <p:cNvPr id="11" name="Picture 10" descr="WhatsApp Image 2024-07-06 at 12.19.40 PM.jpeg">
            <a:extLst>
              <a:ext uri="{FF2B5EF4-FFF2-40B4-BE49-F238E27FC236}">
                <a16:creationId xmlns:a16="http://schemas.microsoft.com/office/drawing/2014/main" xmlns="" id="{65EB6852-2AFE-106D-2720-FB40D5EE0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539" y="1250302"/>
            <a:ext cx="3937518" cy="24352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BE816E8B-FA26-F012-493F-B779813F3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26" y="3882891"/>
            <a:ext cx="4310743" cy="26327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21F2DCC3-08E8-3747-792A-19EE8E25D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r="4179"/>
          <a:stretch>
            <a:fillRect/>
          </a:stretch>
        </p:blipFill>
        <p:spPr bwMode="auto">
          <a:xfrm>
            <a:off x="5010540" y="3885263"/>
            <a:ext cx="3937518" cy="26327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250302"/>
            <a:ext cx="4334069" cy="24352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4836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42797DA-3A8C-A7EB-0FE1-F8B795A06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4310E1-F205-DF1B-9026-7FE666CF9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694" y="121920"/>
            <a:ext cx="8142108" cy="114061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IN" b="1" dirty="0"/>
              <a:t>INFORMATION, EDUCATION AND COMMUNICATION (IEC) ACTIVITIES</a:t>
            </a:r>
            <a:r>
              <a:rPr lang="en-IN" sz="4400" b="1" dirty="0"/>
              <a:t/>
            </a:r>
            <a:br>
              <a:rPr lang="en-IN" sz="4400" b="1" dirty="0"/>
            </a:br>
            <a:endParaRPr sz="4400" b="1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AFC01319-AD62-F887-3299-5B4F588140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925"/>
          <a:stretch/>
        </p:blipFill>
        <p:spPr>
          <a:xfrm>
            <a:off x="544694" y="1371599"/>
            <a:ext cx="3874497" cy="24485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517EBBB-1954-98ED-69EC-83DAF2748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15681" y="6553517"/>
            <a:ext cx="512638" cy="365125"/>
          </a:xfrm>
        </p:spPr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13</a:t>
            </a:fld>
            <a:endParaRPr lang="en-US" sz="1400" dirty="0"/>
          </a:p>
        </p:txBody>
      </p:sp>
      <p:pic>
        <p:nvPicPr>
          <p:cNvPr id="9" name="Picture 8" descr="BLOCK SINDHAULI (8).jpeg">
            <a:extLst>
              <a:ext uri="{FF2B5EF4-FFF2-40B4-BE49-F238E27FC236}">
                <a16:creationId xmlns:a16="http://schemas.microsoft.com/office/drawing/2014/main" xmlns="" id="{22D3E4CC-2737-01DE-3C08-94E9126A4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811" y="1371599"/>
            <a:ext cx="3961990" cy="24485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4D15340-BF21-B893-7805-75636D0D06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694" y="3929223"/>
            <a:ext cx="3874497" cy="26445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2ED3C33F-059F-C254-4A99-54F56A9E82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811" y="3929223"/>
            <a:ext cx="3961990" cy="26445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011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0522B20-804E-19D6-4103-D12795980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4A37F4-922D-2C79-654A-D91D5FE9C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394" y="0"/>
            <a:ext cx="8433166" cy="1108112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IN" sz="4000" b="1" dirty="0"/>
              <a:t>INFORMATION, EDUCATION AND COMMUNICATION (IEC) ACTIVITIES</a:t>
            </a:r>
            <a:endParaRPr sz="40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F0C0094-5D52-1005-CC56-542A81AAC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22834" y="6546453"/>
            <a:ext cx="512638" cy="365125"/>
          </a:xfrm>
        </p:spPr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14</a:t>
            </a:fld>
            <a:endParaRPr lang="en-US" sz="1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3D765B7-A8C2-C111-3D81-ACC1E42DE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94" y="3940628"/>
            <a:ext cx="4206606" cy="26241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5FBD19-AA4A-FB7E-6DF0-C015E1CD3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498" y="1237137"/>
            <a:ext cx="4016782" cy="25759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50E2CFB-B304-60E4-AFCC-31F391FC60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394" y="1237137"/>
            <a:ext cx="4206606" cy="25759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1C13AD04-5F39-0926-4BC2-A0C3BD9B5D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0498" y="3942131"/>
            <a:ext cx="4016782" cy="25759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86423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600" y="2300923"/>
            <a:ext cx="4480560" cy="3081232"/>
          </a:xfrm>
        </p:spPr>
        <p:txBody>
          <a:bodyPr>
            <a:normAutofit/>
          </a:bodyPr>
          <a:lstStyle/>
          <a:p>
            <a:r>
              <a:rPr sz="6600" b="1" dirty="0"/>
              <a:t>Thank You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D2CF23D-6FDD-5B39-3009-4B19969C1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15681" y="6223925"/>
            <a:ext cx="512638" cy="365125"/>
          </a:xfrm>
        </p:spPr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15</a:t>
            </a:fld>
            <a:endParaRPr lang="en-US" sz="1400" dirty="0"/>
          </a:p>
        </p:txBody>
      </p:sp>
      <p:pic>
        <p:nvPicPr>
          <p:cNvPr id="4" name="Picture 2" descr="C:\Users\abc\Pictures\Downloads\jjm image.PNG">
            <a:extLst>
              <a:ext uri="{FF2B5EF4-FFF2-40B4-BE49-F238E27FC236}">
                <a16:creationId xmlns:a16="http://schemas.microsoft.com/office/drawing/2014/main" xmlns="" id="{6E3EA75E-5E0A-69B1-E6AA-B1039ACA6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72948" y="2300923"/>
            <a:ext cx="3613229" cy="30812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BB6D3CA-B178-E214-8792-27991627D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919DFE-0F09-17B9-58E4-3A05EE8F7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0102"/>
            <a:ext cx="8307977" cy="806594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sz="3600" b="1" dirty="0"/>
              <a:t>JJM </a:t>
            </a:r>
            <a:r>
              <a:rPr lang="en-IN" sz="3600" b="1" dirty="0"/>
              <a:t>Physical </a:t>
            </a:r>
            <a:r>
              <a:rPr sz="3600" b="1" dirty="0"/>
              <a:t>Progress – Shahjahanpur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AC914FF-9620-8A8B-C7E4-58306407F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35622" y="6514645"/>
            <a:ext cx="512638" cy="365125"/>
          </a:xfrm>
        </p:spPr>
        <p:txBody>
          <a:bodyPr/>
          <a:lstStyle/>
          <a:p>
            <a:fld id="{C1FF6DA9-008F-8B48-92A6-B652298478BF}" type="slidenum">
              <a:rPr lang="en-US" sz="1400" smtClean="0"/>
              <a:pPr/>
              <a:t>2</a:t>
            </a:fld>
            <a:endParaRPr lang="en-US" sz="1400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494273" y="1031967"/>
          <a:ext cx="8270903" cy="5482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932350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4F43FDA-53CE-553C-C7A9-440BAB692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5435FD-2991-4384-6638-9C304CF2B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394" y="0"/>
            <a:ext cx="8433166" cy="1108112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IN" sz="4000" b="1" dirty="0"/>
              <a:t>JJM Schemes</a:t>
            </a:r>
            <a:endParaRPr sz="40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30F2667-027D-52F4-7FDE-B2AE57745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22834" y="6546453"/>
            <a:ext cx="512638" cy="365125"/>
          </a:xfrm>
        </p:spPr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3</a:t>
            </a:fld>
            <a:endParaRPr lang="en-US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FF2A389-DFD4-71C9-694B-0A6E4DD7B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94" y="1236385"/>
            <a:ext cx="4206606" cy="24771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B4C9A68-696E-DC04-0464-49B58088CC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5472" y="1236385"/>
            <a:ext cx="3963088" cy="24771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183BF1D-3A4F-9ED3-EF5C-249DAD0906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5472" y="3841857"/>
            <a:ext cx="3963088" cy="27045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62A2859-51D5-76C2-8BC7-EB94D40D7F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419" y="3841857"/>
            <a:ext cx="4206606" cy="27045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88906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2BD8F4-BF84-7B3E-66A5-119AF754C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1" y="121919"/>
            <a:ext cx="8839200" cy="1737025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IN" dirty="0"/>
              <a:t> </a:t>
            </a:r>
            <a:r>
              <a:rPr lang="en-IN" b="1" dirty="0"/>
              <a:t> </a:t>
            </a:r>
            <a:r>
              <a:rPr lang="en-US" b="1" dirty="0"/>
              <a:t>"APNI CHAUPAL" </a:t>
            </a:r>
            <a:br>
              <a:rPr lang="en-US" b="1" dirty="0"/>
            </a:br>
            <a:r>
              <a:rPr lang="en-US" b="1" dirty="0"/>
              <a:t>(chaupal.shahjahanpur.up.in)</a:t>
            </a:r>
            <a:br>
              <a:rPr lang="en-US" b="1" dirty="0"/>
            </a:br>
            <a:r>
              <a:rPr lang="en-IN" b="1" dirty="0"/>
              <a:t>(New Initiative by District Shahjahanpur)</a:t>
            </a:r>
            <a:br>
              <a:rPr lang="en-IN" b="1" dirty="0"/>
            </a:br>
            <a:r>
              <a:rPr lang="en-IN" b="1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4F47C64-E543-AD85-B3D8-D34319A50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214081" y="6429606"/>
            <a:ext cx="512638" cy="365125"/>
          </a:xfrm>
        </p:spPr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4</a:t>
            </a:fld>
            <a:endParaRPr lang="en-US" sz="1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4F1821A-2A19-B118-C62D-732BFF61635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430" b="46378"/>
          <a:stretch>
            <a:fillRect/>
          </a:stretch>
        </p:blipFill>
        <p:spPr>
          <a:xfrm>
            <a:off x="152401" y="1996752"/>
            <a:ext cx="4208584" cy="44328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108" y="1996752"/>
            <a:ext cx="4466493" cy="44328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3975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A4B213-B23A-6463-6A42-BFB0673EE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6F7906-0348-BC5F-FCA5-0415A8698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111760"/>
            <a:ext cx="8950959" cy="70715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IN" sz="4000" b="1" dirty="0"/>
              <a:t>Main Features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673684C-CC6C-D20B-D008-F3844B7F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15681" y="6513383"/>
            <a:ext cx="512638" cy="365125"/>
          </a:xfrm>
        </p:spPr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5</a:t>
            </a:fld>
            <a:endParaRPr lang="en-US" sz="14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9604B981-7485-F2C0-A11F-46FF6B330924}"/>
              </a:ext>
            </a:extLst>
          </p:cNvPr>
          <p:cNvSpPr/>
          <p:nvPr/>
        </p:nvSpPr>
        <p:spPr>
          <a:xfrm>
            <a:off x="3743505" y="763421"/>
            <a:ext cx="1828801" cy="1823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Every Friday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3BAE9439-3B27-AC06-2490-7F65699D6761}"/>
              </a:ext>
            </a:extLst>
          </p:cNvPr>
          <p:cNvSpPr/>
          <p:nvPr/>
        </p:nvSpPr>
        <p:spPr>
          <a:xfrm>
            <a:off x="6797401" y="2406842"/>
            <a:ext cx="1828801" cy="1823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65 Villages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8F1B5D31-2E4B-5F90-9454-F1282EE007E3}"/>
              </a:ext>
            </a:extLst>
          </p:cNvPr>
          <p:cNvSpPr/>
          <p:nvPr/>
        </p:nvSpPr>
        <p:spPr>
          <a:xfrm>
            <a:off x="5410263" y="4993397"/>
            <a:ext cx="1909187" cy="1823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One District Level Officer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4E2F4E76-8C8E-274F-F59F-447DE43BCC8C}"/>
              </a:ext>
            </a:extLst>
          </p:cNvPr>
          <p:cNvSpPr/>
          <p:nvPr/>
        </p:nvSpPr>
        <p:spPr>
          <a:xfrm>
            <a:off x="841995" y="2057403"/>
            <a:ext cx="1909187" cy="1823776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Discussions &amp; Inspection with Villagers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C463F789-6283-9CCA-54B4-E49B17298E8C}"/>
              </a:ext>
            </a:extLst>
          </p:cNvPr>
          <p:cNvSpPr/>
          <p:nvPr/>
        </p:nvSpPr>
        <p:spPr>
          <a:xfrm>
            <a:off x="1759844" y="5029815"/>
            <a:ext cx="1828801" cy="1750941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All Village Level Employees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D511832-34E2-7D54-CFE6-D7EEA245D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504" y="2734961"/>
            <a:ext cx="3769213" cy="23965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xmlns="" id="{E5E1271E-09E5-A398-2E9D-8115C271521B}"/>
              </a:ext>
            </a:extLst>
          </p:cNvPr>
          <p:cNvSpPr/>
          <p:nvPr/>
        </p:nvSpPr>
        <p:spPr>
          <a:xfrm rot="1719135">
            <a:off x="5474124" y="2111687"/>
            <a:ext cx="1648093" cy="48953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xmlns="" id="{23DC45DA-199B-2E69-903C-6DFE7D250A3C}"/>
              </a:ext>
            </a:extLst>
          </p:cNvPr>
          <p:cNvSpPr/>
          <p:nvPr/>
        </p:nvSpPr>
        <p:spPr>
          <a:xfrm rot="7165991">
            <a:off x="6598359" y="4466623"/>
            <a:ext cx="1118600" cy="3692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Arrow: Left 16">
            <a:extLst>
              <a:ext uri="{FF2B5EF4-FFF2-40B4-BE49-F238E27FC236}">
                <a16:creationId xmlns:a16="http://schemas.microsoft.com/office/drawing/2014/main" xmlns="" id="{9B711D93-982C-C544-9192-6B2567522D95}"/>
              </a:ext>
            </a:extLst>
          </p:cNvPr>
          <p:cNvSpPr/>
          <p:nvPr/>
        </p:nvSpPr>
        <p:spPr>
          <a:xfrm>
            <a:off x="3600331" y="5662969"/>
            <a:ext cx="1790197" cy="484632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Arrow: Left 17">
            <a:extLst>
              <a:ext uri="{FF2B5EF4-FFF2-40B4-BE49-F238E27FC236}">
                <a16:creationId xmlns:a16="http://schemas.microsoft.com/office/drawing/2014/main" xmlns="" id="{3444D83D-360D-CCA8-F5E0-BEFA55F80DA7}"/>
              </a:ext>
            </a:extLst>
          </p:cNvPr>
          <p:cNvSpPr/>
          <p:nvPr/>
        </p:nvSpPr>
        <p:spPr>
          <a:xfrm rot="4519726">
            <a:off x="1575347" y="4201324"/>
            <a:ext cx="1295302" cy="484632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xmlns="" id="{7DA95154-9397-D1C9-F7BE-FAB539BB3B1D}"/>
              </a:ext>
            </a:extLst>
          </p:cNvPr>
          <p:cNvSpPr/>
          <p:nvPr/>
        </p:nvSpPr>
        <p:spPr>
          <a:xfrm rot="20003051">
            <a:off x="2552673" y="1987248"/>
            <a:ext cx="1289084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03635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2BD8F4-BF84-7B3E-66A5-119AF754C6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862" y="58615"/>
            <a:ext cx="8569569" cy="656493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IN" sz="4900" dirty="0" smtClean="0"/>
              <a:t>Department Reviewed</a:t>
            </a:r>
            <a:r>
              <a:rPr lang="en-IN" b="1" dirty="0" smtClean="0"/>
              <a:t> </a:t>
            </a:r>
            <a:endParaRPr lang="en-IN" b="1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293077" y="937847"/>
            <a:ext cx="8663353" cy="5732584"/>
          </a:xfrm>
        </p:spPr>
        <p:txBody>
          <a:bodyPr/>
          <a:lstStyle/>
          <a:p>
            <a:pPr algn="just"/>
            <a:endParaRPr lang="en-US" dirty="0" smtClean="0"/>
          </a:p>
          <a:p>
            <a:pPr algn="just"/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4F47C64-E543-AD85-B3D8-D34319A50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6</a:t>
            </a:fld>
            <a:endParaRPr lang="en-US" sz="1400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92546240"/>
              </p:ext>
            </p:extLst>
          </p:nvPr>
        </p:nvGraphicFramePr>
        <p:xfrm>
          <a:off x="398585" y="726832"/>
          <a:ext cx="8557845" cy="54641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6824"/>
                <a:gridCol w="6581021"/>
              </a:tblGrid>
              <a:tr h="568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u="none" strike="noStrike" dirty="0">
                          <a:effectLst/>
                        </a:rPr>
                        <a:t>Revenue Department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68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u="none" strike="noStrike" dirty="0">
                          <a:effectLst/>
                        </a:rPr>
                        <a:t>Rural Development Department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68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u="none" strike="noStrike" dirty="0">
                          <a:effectLst/>
                        </a:rPr>
                        <a:t>Education Department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68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u="none" strike="noStrike" dirty="0">
                          <a:effectLst/>
                        </a:rPr>
                        <a:t>Health Department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844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u="none" strike="noStrike" dirty="0">
                          <a:effectLst/>
                        </a:rPr>
                        <a:t>Animal Husbandry Department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68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u="none" strike="noStrike" dirty="0" err="1">
                          <a:effectLst/>
                        </a:rPr>
                        <a:t>Panchayti</a:t>
                      </a:r>
                      <a:r>
                        <a:rPr lang="en-US" sz="1800" u="none" strike="noStrike" dirty="0">
                          <a:effectLst/>
                        </a:rPr>
                        <a:t> Raj Department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68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u="none" strike="noStrike" dirty="0">
                          <a:effectLst/>
                        </a:rPr>
                        <a:t>Social Welfare Department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784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200" u="none" strike="noStrike" dirty="0" err="1">
                          <a:effectLst/>
                        </a:rPr>
                        <a:t>Jal</a:t>
                      </a:r>
                      <a:r>
                        <a:rPr lang="en-US" sz="3200" u="none" strike="noStrike" dirty="0">
                          <a:effectLst/>
                        </a:rPr>
                        <a:t> </a:t>
                      </a:r>
                      <a:r>
                        <a:rPr lang="en-US" sz="3200" u="none" strike="noStrike" dirty="0" err="1">
                          <a:effectLst/>
                        </a:rPr>
                        <a:t>Jeevan</a:t>
                      </a:r>
                      <a:r>
                        <a:rPr lang="en-US" sz="3200" u="none" strike="noStrike" dirty="0">
                          <a:effectLst/>
                        </a:rPr>
                        <a:t> Mission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>
                    <a:solidFill>
                      <a:schemeClr val="accent1"/>
                    </a:solidFill>
                  </a:tcPr>
                </a:tc>
              </a:tr>
              <a:tr h="5873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u="none" strike="noStrike" dirty="0">
                          <a:effectLst/>
                        </a:rPr>
                        <a:t>Other </a:t>
                      </a:r>
                      <a:r>
                        <a:rPr lang="en-US" sz="1800" u="none" strike="noStrike" dirty="0" smtClean="0">
                          <a:effectLst/>
                        </a:rPr>
                        <a:t>Concerned Departments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6631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310880" cy="759512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000" b="1" dirty="0"/>
              <a:t>JJM IN APNI CHAUPAL</a:t>
            </a:r>
            <a:endParaRPr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6367"/>
            <a:ext cx="8528180" cy="1604866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endParaRPr lang="en-US" sz="2400" dirty="0"/>
          </a:p>
          <a:p>
            <a:pPr algn="just"/>
            <a:r>
              <a:rPr lang="en-US" sz="2400" b="1" dirty="0"/>
              <a:t>Inspection of works:  </a:t>
            </a:r>
            <a:r>
              <a:rPr lang="en-US" sz="2400" dirty="0"/>
              <a:t>Quality, functionality, and compliance of JJM assets verified on-site.</a:t>
            </a:r>
          </a:p>
          <a:p>
            <a:pPr algn="just"/>
            <a:r>
              <a:rPr lang="en-US" sz="2400" b="1" dirty="0"/>
              <a:t>Door to door visit:</a:t>
            </a:r>
            <a:r>
              <a:rPr lang="en-US" sz="2400" dirty="0"/>
              <a:t> Household-level check of FHTC, supply regularity, and pressure status.</a:t>
            </a:r>
          </a:p>
          <a:p>
            <a:pPr algn="just"/>
            <a:r>
              <a:rPr lang="en-US" sz="2400" b="1" dirty="0"/>
              <a:t>Feedback and complaints:</a:t>
            </a:r>
            <a:r>
              <a:rPr lang="en-US" sz="2400" dirty="0"/>
              <a:t> Collection of issues and immediate redressal for service improvement.</a:t>
            </a:r>
            <a:endParaRPr sz="24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29313C5-9C39-C682-4E57-154B731D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15681" y="6497332"/>
            <a:ext cx="512638" cy="365125"/>
          </a:xfrm>
        </p:spPr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7</a:t>
            </a:fld>
            <a:endParaRPr lang="en-US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D983C5DF-2BD8-067A-862B-8582096494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366" b="28938"/>
          <a:stretch>
            <a:fillRect/>
          </a:stretch>
        </p:blipFill>
        <p:spPr>
          <a:xfrm>
            <a:off x="457199" y="2425959"/>
            <a:ext cx="7892127" cy="44320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897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A4B213-B23A-6463-6A42-BFB0673EE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6F7906-0348-BC5F-FCA5-0415A8698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111760"/>
            <a:ext cx="8950959" cy="70715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IN" sz="4000" b="1" dirty="0" smtClean="0"/>
              <a:t>COMPLAINT TYPES JJM </a:t>
            </a:r>
            <a:endParaRPr lang="en-IN" sz="4000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673684C-CC6C-D20B-D008-F3844B7F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15681" y="6513383"/>
            <a:ext cx="512638" cy="365125"/>
          </a:xfrm>
        </p:spPr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8</a:t>
            </a:fld>
            <a:endParaRPr lang="en-US" sz="1400" dirty="0"/>
          </a:p>
        </p:txBody>
      </p:sp>
      <p:graphicFrame>
        <p:nvGraphicFramePr>
          <p:cNvPr id="7" name="Chart 6"/>
          <p:cNvGraphicFramePr/>
          <p:nvPr/>
        </p:nvGraphicFramePr>
        <p:xfrm>
          <a:off x="193041" y="1045029"/>
          <a:ext cx="8950959" cy="5468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Oval 7"/>
          <p:cNvSpPr/>
          <p:nvPr/>
        </p:nvSpPr>
        <p:spPr>
          <a:xfrm>
            <a:off x="5185954" y="1528354"/>
            <a:ext cx="3683725" cy="1698172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TOTAL COMPLAINT RECEIVED-287</a:t>
            </a:r>
          </a:p>
          <a:p>
            <a:pPr algn="ctr"/>
            <a:r>
              <a:rPr lang="en-US" sz="1200" b="1" dirty="0" smtClean="0"/>
              <a:t>TOTAL COMPLAINT RESOLVED-255</a:t>
            </a:r>
          </a:p>
          <a:p>
            <a:pPr algn="ctr"/>
            <a:endParaRPr lang="en-US" sz="1200" b="1" dirty="0"/>
          </a:p>
        </p:txBody>
      </p:sp>
    </p:spTree>
    <p:extLst>
      <p:ext uri="{BB962C8B-B14F-4D97-AF65-F5344CB8AC3E}">
        <p14:creationId xmlns="" xmlns:p14="http://schemas.microsoft.com/office/powerpoint/2010/main" val="158859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A4B213-B23A-6463-6A42-BFB0673EE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6F7906-0348-BC5F-FCA5-0415A8698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111760"/>
            <a:ext cx="8950959" cy="7071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IMPACT </a:t>
            </a:r>
            <a:r>
              <a:rPr lang="en-IN" sz="180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OF </a:t>
            </a:r>
            <a:r>
              <a:rPr lang="en-IN" sz="18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JAN CHAUPAL ON JJM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673684C-CC6C-D20B-D008-F3844B7F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15681" y="6513383"/>
            <a:ext cx="512638" cy="365125"/>
          </a:xfrm>
        </p:spPr>
        <p:txBody>
          <a:bodyPr/>
          <a:lstStyle/>
          <a:p>
            <a:pPr algn="ctr"/>
            <a:fld id="{C1FF6DA9-008F-8B48-92A6-B652298478BF}" type="slidenum">
              <a:rPr lang="en-US" sz="1400" smtClean="0"/>
              <a:pPr algn="ctr"/>
              <a:t>9</a:t>
            </a:fld>
            <a:endParaRPr lang="en-US" sz="14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9604B981-7485-F2C0-A11F-46FF6B330924}"/>
              </a:ext>
            </a:extLst>
          </p:cNvPr>
          <p:cNvSpPr/>
          <p:nvPr/>
        </p:nvSpPr>
        <p:spPr>
          <a:xfrm>
            <a:off x="3520768" y="833759"/>
            <a:ext cx="2024249" cy="1466143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Jan </a:t>
            </a:r>
            <a:r>
              <a:rPr lang="en-US" dirty="0" err="1"/>
              <a:t>Chaupal</a:t>
            </a:r>
            <a:endParaRPr lang="en-IN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3BAE9439-3B27-AC06-2490-7F65699D6761}"/>
              </a:ext>
            </a:extLst>
          </p:cNvPr>
          <p:cNvSpPr/>
          <p:nvPr/>
        </p:nvSpPr>
        <p:spPr>
          <a:xfrm>
            <a:off x="5828396" y="1373752"/>
            <a:ext cx="2121877" cy="152641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​ System gaps identified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8F1B5D31-2E4B-5F90-9454-F1282EE007E3}"/>
              </a:ext>
            </a:extLst>
          </p:cNvPr>
          <p:cNvSpPr/>
          <p:nvPr/>
        </p:nvSpPr>
        <p:spPr>
          <a:xfrm>
            <a:off x="6180317" y="3232862"/>
            <a:ext cx="2244906" cy="138183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​ O&amp;M practices strengthened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4E2F4E76-8C8E-274F-F59F-447DE43BCC8C}"/>
              </a:ext>
            </a:extLst>
          </p:cNvPr>
          <p:cNvSpPr/>
          <p:nvPr/>
        </p:nvSpPr>
        <p:spPr>
          <a:xfrm>
            <a:off x="2989369" y="4812308"/>
            <a:ext cx="2176751" cy="1823776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​ Grievances and feedback addressed</a:t>
            </a:r>
            <a:endParaRPr lang="en-IN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C463F789-6283-9CCA-54B4-E49B17298E8C}"/>
              </a:ext>
            </a:extLst>
          </p:cNvPr>
          <p:cNvSpPr/>
          <p:nvPr/>
        </p:nvSpPr>
        <p:spPr>
          <a:xfrm>
            <a:off x="5591881" y="4912586"/>
            <a:ext cx="2322845" cy="148356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​ Water quality &amp; pressure </a:t>
            </a:r>
            <a:r>
              <a:rPr lang="en-US" dirty="0" smtClean="0"/>
              <a:t>verified</a:t>
            </a:r>
            <a:endParaRPr lang="en-IN" dirty="0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xmlns="" id="{E5E1271E-09E5-A398-2E9D-8115C271521B}"/>
              </a:ext>
            </a:extLst>
          </p:cNvPr>
          <p:cNvSpPr/>
          <p:nvPr/>
        </p:nvSpPr>
        <p:spPr>
          <a:xfrm rot="910392">
            <a:off x="5572631" y="1594895"/>
            <a:ext cx="314549" cy="443172"/>
          </a:xfrm>
          <a:prstGeom prst="rightArrow">
            <a:avLst>
              <a:gd name="adj1" fmla="val 50000"/>
              <a:gd name="adj2" fmla="val 3839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Oval 2"/>
          <p:cNvSpPr/>
          <p:nvPr/>
        </p:nvSpPr>
        <p:spPr>
          <a:xfrm>
            <a:off x="703384" y="4497576"/>
            <a:ext cx="2168769" cy="1379531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Har</a:t>
            </a:r>
            <a:r>
              <a:rPr lang="en-US" dirty="0"/>
              <a:t> </a:t>
            </a:r>
            <a:r>
              <a:rPr lang="en-US" dirty="0" err="1"/>
              <a:t>Ghar</a:t>
            </a:r>
            <a:r>
              <a:rPr lang="en-US" dirty="0"/>
              <a:t> </a:t>
            </a:r>
            <a:r>
              <a:rPr lang="en-US" dirty="0" err="1"/>
              <a:t>Jal</a:t>
            </a:r>
            <a:r>
              <a:rPr lang="en-US" dirty="0"/>
              <a:t> certification</a:t>
            </a:r>
          </a:p>
        </p:txBody>
      </p:sp>
      <p:sp>
        <p:nvSpPr>
          <p:cNvPr id="20" name="Oval 19"/>
          <p:cNvSpPr/>
          <p:nvPr/>
        </p:nvSpPr>
        <p:spPr>
          <a:xfrm>
            <a:off x="480646" y="2895598"/>
            <a:ext cx="2244858" cy="127374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Scheme operationally ready</a:t>
            </a:r>
          </a:p>
        </p:txBody>
      </p:sp>
      <p:sp>
        <p:nvSpPr>
          <p:cNvPr id="21" name="Oval 20"/>
          <p:cNvSpPr/>
          <p:nvPr/>
        </p:nvSpPr>
        <p:spPr>
          <a:xfrm>
            <a:off x="937850" y="1195753"/>
            <a:ext cx="2203938" cy="154744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Jal</a:t>
            </a:r>
            <a:r>
              <a:rPr lang="en-US" dirty="0"/>
              <a:t> </a:t>
            </a:r>
            <a:r>
              <a:rPr lang="en-US" dirty="0" err="1"/>
              <a:t>Arpan</a:t>
            </a:r>
            <a:r>
              <a:rPr lang="en-US" dirty="0"/>
              <a:t> (formal handover &amp; community ownership)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9604B981-7485-F2C0-A11F-46FF6B330924}"/>
              </a:ext>
            </a:extLst>
          </p:cNvPr>
          <p:cNvSpPr/>
          <p:nvPr/>
        </p:nvSpPr>
        <p:spPr>
          <a:xfrm>
            <a:off x="3268857" y="2379787"/>
            <a:ext cx="2627849" cy="233873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Improvement in Jan </a:t>
            </a:r>
            <a:r>
              <a:rPr lang="en-US" dirty="0" err="1" smtClean="0"/>
              <a:t>Bhagidari</a:t>
            </a:r>
            <a:r>
              <a:rPr lang="en-US" dirty="0"/>
              <a:t> </a:t>
            </a:r>
            <a:r>
              <a:rPr lang="en-US" dirty="0" smtClean="0"/>
              <a:t>and sense of ownership</a:t>
            </a:r>
          </a:p>
          <a:p>
            <a:pPr algn="ctr"/>
            <a:endParaRPr lang="en-IN" dirty="0"/>
          </a:p>
        </p:txBody>
      </p:sp>
      <p:sp>
        <p:nvSpPr>
          <p:cNvPr id="24" name="Arrow: Right 14">
            <a:extLst>
              <a:ext uri="{FF2B5EF4-FFF2-40B4-BE49-F238E27FC236}">
                <a16:creationId xmlns:a16="http://schemas.microsoft.com/office/drawing/2014/main" xmlns="" id="{E5E1271E-09E5-A398-2E9D-8115C271521B}"/>
              </a:ext>
            </a:extLst>
          </p:cNvPr>
          <p:cNvSpPr/>
          <p:nvPr/>
        </p:nvSpPr>
        <p:spPr>
          <a:xfrm rot="5400000">
            <a:off x="7097216" y="2900316"/>
            <a:ext cx="302191" cy="260863"/>
          </a:xfrm>
          <a:prstGeom prst="rightArrow">
            <a:avLst>
              <a:gd name="adj1" fmla="val 50000"/>
              <a:gd name="adj2" fmla="val 3839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" name="Arrow: Right 14">
            <a:extLst>
              <a:ext uri="{FF2B5EF4-FFF2-40B4-BE49-F238E27FC236}">
                <a16:creationId xmlns:a16="http://schemas.microsoft.com/office/drawing/2014/main" xmlns="" id="{E5E1271E-09E5-A398-2E9D-8115C271521B}"/>
              </a:ext>
            </a:extLst>
          </p:cNvPr>
          <p:cNvSpPr/>
          <p:nvPr/>
        </p:nvSpPr>
        <p:spPr>
          <a:xfrm rot="6197640">
            <a:off x="7070832" y="4715660"/>
            <a:ext cx="304901" cy="192710"/>
          </a:xfrm>
          <a:prstGeom prst="rightArrow">
            <a:avLst>
              <a:gd name="adj1" fmla="val 50000"/>
              <a:gd name="adj2" fmla="val 3839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" name="Arrow: Right 14">
            <a:extLst>
              <a:ext uri="{FF2B5EF4-FFF2-40B4-BE49-F238E27FC236}">
                <a16:creationId xmlns:a16="http://schemas.microsoft.com/office/drawing/2014/main" xmlns="" id="{E5E1271E-09E5-A398-2E9D-8115C271521B}"/>
              </a:ext>
            </a:extLst>
          </p:cNvPr>
          <p:cNvSpPr/>
          <p:nvPr/>
        </p:nvSpPr>
        <p:spPr>
          <a:xfrm rot="10800000">
            <a:off x="5201103" y="5675689"/>
            <a:ext cx="367332" cy="230540"/>
          </a:xfrm>
          <a:prstGeom prst="rightArrow">
            <a:avLst>
              <a:gd name="adj1" fmla="val 50000"/>
              <a:gd name="adj2" fmla="val 3839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7" name="Arrow: Right 14">
            <a:extLst>
              <a:ext uri="{FF2B5EF4-FFF2-40B4-BE49-F238E27FC236}">
                <a16:creationId xmlns:a16="http://schemas.microsoft.com/office/drawing/2014/main" xmlns="" id="{E5E1271E-09E5-A398-2E9D-8115C271521B}"/>
              </a:ext>
            </a:extLst>
          </p:cNvPr>
          <p:cNvSpPr/>
          <p:nvPr/>
        </p:nvSpPr>
        <p:spPr>
          <a:xfrm rot="13453371">
            <a:off x="2876133" y="5193461"/>
            <a:ext cx="179893" cy="234638"/>
          </a:xfrm>
          <a:prstGeom prst="rightArrow">
            <a:avLst>
              <a:gd name="adj1" fmla="val 50000"/>
              <a:gd name="adj2" fmla="val 3839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8" name="Arrow: Right 14">
            <a:extLst>
              <a:ext uri="{FF2B5EF4-FFF2-40B4-BE49-F238E27FC236}">
                <a16:creationId xmlns:a16="http://schemas.microsoft.com/office/drawing/2014/main" xmlns="" id="{E5E1271E-09E5-A398-2E9D-8115C271521B}"/>
              </a:ext>
            </a:extLst>
          </p:cNvPr>
          <p:cNvSpPr/>
          <p:nvPr/>
        </p:nvSpPr>
        <p:spPr>
          <a:xfrm rot="16013118">
            <a:off x="1616813" y="4196625"/>
            <a:ext cx="222276" cy="254361"/>
          </a:xfrm>
          <a:prstGeom prst="rightArrow">
            <a:avLst>
              <a:gd name="adj1" fmla="val 50000"/>
              <a:gd name="adj2" fmla="val 3839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9" name="Arrow: Right 14">
            <a:extLst>
              <a:ext uri="{FF2B5EF4-FFF2-40B4-BE49-F238E27FC236}">
                <a16:creationId xmlns:a16="http://schemas.microsoft.com/office/drawing/2014/main" xmlns="" id="{E5E1271E-09E5-A398-2E9D-8115C271521B}"/>
              </a:ext>
            </a:extLst>
          </p:cNvPr>
          <p:cNvSpPr/>
          <p:nvPr/>
        </p:nvSpPr>
        <p:spPr>
          <a:xfrm rot="16436033">
            <a:off x="1682548" y="2651881"/>
            <a:ext cx="151587" cy="292680"/>
          </a:xfrm>
          <a:prstGeom prst="rightArrow">
            <a:avLst>
              <a:gd name="adj1" fmla="val 50000"/>
              <a:gd name="adj2" fmla="val 3839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/>
          </a:p>
        </p:txBody>
      </p:sp>
      <p:sp>
        <p:nvSpPr>
          <p:cNvPr id="30" name="Arrow: Right 14">
            <a:extLst>
              <a:ext uri="{FF2B5EF4-FFF2-40B4-BE49-F238E27FC236}">
                <a16:creationId xmlns:a16="http://schemas.microsoft.com/office/drawing/2014/main" xmlns="" id="{E5E1271E-09E5-A398-2E9D-8115C271521B}"/>
              </a:ext>
            </a:extLst>
          </p:cNvPr>
          <p:cNvSpPr/>
          <p:nvPr/>
        </p:nvSpPr>
        <p:spPr>
          <a:xfrm rot="20235042">
            <a:off x="3173032" y="1672337"/>
            <a:ext cx="347735" cy="210057"/>
          </a:xfrm>
          <a:prstGeom prst="rightArrow">
            <a:avLst>
              <a:gd name="adj1" fmla="val 50000"/>
              <a:gd name="adj2" fmla="val 3839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58859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1143</TotalTime>
  <Words>252</Words>
  <Application>Microsoft Office PowerPoint</Application>
  <PresentationFormat>On-screen Show (4:3)</PresentationFormat>
  <Paragraphs>78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Facet</vt:lpstr>
      <vt:lpstr>COLLECTOR’S PEYJAL SAMVAD District– Shahjahanpur(U.P.) Date-(11/12/2025)</vt:lpstr>
      <vt:lpstr>JJM Physical Progress – Shahjahanpur</vt:lpstr>
      <vt:lpstr>JJM Schemes</vt:lpstr>
      <vt:lpstr>  "APNI CHAUPAL"  (chaupal.shahjahanpur.up.in) (New Initiative by District Shahjahanpur)  </vt:lpstr>
      <vt:lpstr>Main Features</vt:lpstr>
      <vt:lpstr>Department Reviewed </vt:lpstr>
      <vt:lpstr>JJM IN APNI CHAUPAL</vt:lpstr>
      <vt:lpstr>COMPLAINT TYPES JJM </vt:lpstr>
      <vt:lpstr>IMPACT OF JAN CHAUPAL ON JJM</vt:lpstr>
      <vt:lpstr>APNI CHAUPAL </vt:lpstr>
      <vt:lpstr>IMPLEMENTATION SUPPORT AGENCY (ISA) ACTIVITIES </vt:lpstr>
      <vt:lpstr>IMPLEMENTATION SUPPORT AGENCY (ISA) ACTIVITIES</vt:lpstr>
      <vt:lpstr>INFORMATION, EDUCATION AND COMMUNICATION (IEC) ACTIVITIES </vt:lpstr>
      <vt:lpstr>INFORMATION, EDUCATION AND COMMUNICATION (IEC) ACTIVITIES</vt:lpstr>
      <vt:lpstr>Thank You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COLLECTOR’S PEYJAL SAMVAD District– Shahjahanpur(U.P.) Date-(27/11/2025)</dc:title>
  <dc:creator>SUJIT PRAJAPATI</dc:creator>
  <dc:description>generated using python-pptx</dc:description>
  <cp:lastModifiedBy>c2c</cp:lastModifiedBy>
  <cp:revision>106</cp:revision>
  <cp:lastPrinted>2025-12-05T14:03:36Z</cp:lastPrinted>
  <dcterms:created xsi:type="dcterms:W3CDTF">2013-01-27T09:14:16Z</dcterms:created>
  <dcterms:modified xsi:type="dcterms:W3CDTF">2025-12-11T05:56:32Z</dcterms:modified>
</cp:coreProperties>
</file>