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4" r:id="rId7"/>
    <p:sldId id="2145709143" r:id="rId8"/>
    <p:sldId id="267" r:id="rId9"/>
    <p:sldId id="2145709142" r:id="rId10"/>
    <p:sldId id="270" r:id="rId11"/>
    <p:sldId id="2145709144" r:id="rId12"/>
  </p:sldIdLst>
  <p:sldSz cx="14630400" cy="8229600"/>
  <p:notesSz cx="7102475" cy="9388475"/>
  <p:embeddedFontLst>
    <p:embeddedFont>
      <p:font typeface="Kruti Dev 010" pitchFamily="2" charset="0"/>
      <p:regular r:id="rId14"/>
    </p:embeddedFont>
    <p:embeddedFont>
      <p:font typeface="Bahnschrift SemiBold" pitchFamily="34" charset="0"/>
      <p:bold r:id="rId15"/>
    </p:embeddedFont>
    <p:embeddedFont>
      <p:font typeface="Nobil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Fraunces Extra Bold" charset="0"/>
      <p:regular r:id="rId21"/>
    </p:embeddedFont>
    <p:embeddedFont>
      <p:font typeface="Arial Black" pitchFamily="3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25E"/>
    <a:srgbClr val="5D5903"/>
    <a:srgbClr val="0066FF"/>
    <a:srgbClr val="19BD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>
        <p:scale>
          <a:sx n="77" d="100"/>
          <a:sy n="77" d="100"/>
        </p:scale>
        <p:origin x="-1158" y="-50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esktop%203\JJM%20NEW%20GOSWA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val>
            <c:numRef>
              <c:f>Sheet7!$H$28:$I$28</c:f>
              <c:numCache>
                <c:formatCode>0.00%</c:formatCode>
                <c:ptCount val="2"/>
                <c:pt idx="0">
                  <c:v>0.85829999999999995</c:v>
                </c:pt>
                <c:pt idx="1">
                  <c:v>0.14169999999999999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0.35847</cdr:x>
      <cdr:y>0.55749</cdr:y>
    </cdr:from>
    <cdr:to>
      <cdr:x>0.6646</cdr:x>
      <cdr:y>0.80362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5177" y="2910704"/>
          <a:ext cx="2412611" cy="1285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6600" b="1" dirty="0" smtClean="0">
              <a:solidFill>
                <a:srgbClr val="FFFF00"/>
              </a:solidFill>
              <a:latin typeface="Kruti Dev 010" pitchFamily="2" charset="0"/>
              <a:ea typeface="Nobile" pitchFamily="34" charset="-122"/>
              <a:cs typeface="Nobile" pitchFamily="34" charset="-120"/>
            </a:rPr>
            <a:t>85-83</a:t>
          </a:r>
          <a:r>
            <a:rPr lang="en-US" sz="6000" b="1" dirty="0" smtClean="0">
              <a:solidFill>
                <a:srgbClr val="FFFF00"/>
              </a:solidFill>
              <a:latin typeface="Times New Roman" pitchFamily="18" charset="0"/>
              <a:ea typeface="Nobile" pitchFamily="34" charset="-122"/>
              <a:cs typeface="Times New Roman" pitchFamily="18" charset="0"/>
            </a:rPr>
            <a:t>%</a:t>
          </a:r>
          <a:endParaRPr lang="en-US" sz="6600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961" tIns="32980" rIns="65961" bIns="329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961" tIns="32980" rIns="65961" bIns="32980"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961" tIns="32980" rIns="65961" bIns="329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961" tIns="32980" rIns="65961" bIns="32980"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961" tIns="32980" rIns="65961" bIns="329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961" tIns="32980" rIns="65961" bIns="32980"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961" tIns="32980" rIns="65961" bIns="329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961" tIns="32980" rIns="65961" bIns="32980"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961" tIns="32980" rIns="65961" bIns="329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961" tIns="32980" rIns="65961" bIns="32980"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961" tIns="32980" rIns="65961" bIns="329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961" tIns="32980" rIns="65961" bIns="32980"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961" tIns="32980" rIns="65961" bIns="329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961" tIns="32980" rIns="65961" bIns="32980"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961" tIns="32980" rIns="65961" bIns="3298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961" tIns="32980" rIns="65961" bIns="32980"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USER\Desktop\JJM%20SAHASPANI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34298" y="2718486"/>
            <a:ext cx="7556421" cy="2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IN" sz="9600" b="1" i="1" u="sng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Kruti Dev 010" pitchFamily="2" charset="0"/>
              </a:rPr>
              <a:t>ty</a:t>
            </a:r>
            <a:r>
              <a:rPr lang="en-IN" sz="9600" b="1" i="1" u="sng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Kruti Dev 010" pitchFamily="2" charset="0"/>
              </a:rPr>
              <a:t> thou </a:t>
            </a:r>
            <a:r>
              <a:rPr lang="en-IN" sz="9600" b="1" i="1" u="sng" spc="300" dirty="0" err="1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Kruti Dev 010" pitchFamily="2" charset="0"/>
              </a:rPr>
              <a:t>fe”ku</a:t>
            </a:r>
            <a:endParaRPr lang="en-IN" sz="9600" b="1" i="1" u="sng" spc="300" dirty="0" smtClean="0">
              <a:ln w="11430" cmpd="sng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Kruti Dev 010" pitchFamily="2" charset="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IN" sz="7200" b="1" i="1" u="sng" dirty="0" smtClean="0">
                <a:solidFill>
                  <a:schemeClr val="accent2"/>
                </a:solidFill>
                <a:latin typeface="Kruti Dev 010" pitchFamily="2" charset="0"/>
              </a:rPr>
              <a:t>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en-IN" sz="7200" b="1" i="1" u="sng" dirty="0" smtClean="0">
                <a:solidFill>
                  <a:schemeClr val="accent2"/>
                </a:solidFill>
                <a:latin typeface="Kruti Dev 010" pitchFamily="2" charset="0"/>
              </a:rPr>
              <a:t>  </a:t>
            </a:r>
            <a:endParaRPr lang="en-US" sz="4450" u="sng" dirty="0">
              <a:solidFill>
                <a:schemeClr val="accent2"/>
              </a:solidFill>
              <a:latin typeface="Bahnschrift SemiBold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70703" y="4263081"/>
            <a:ext cx="7376983" cy="1804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IN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IN" sz="5400" b="1" i="1" dirty="0" err="1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ftyk</a:t>
            </a:r>
            <a:r>
              <a:rPr lang="en-IN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IN" sz="5400" b="1" i="1" dirty="0" err="1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ty</a:t>
            </a:r>
            <a:r>
              <a:rPr lang="en-IN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,</a:t>
            </a:r>
            <a:r>
              <a:rPr lang="en-IN" sz="5400" b="1" i="1" dirty="0" err="1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oa</a:t>
            </a:r>
            <a:r>
              <a:rPr lang="en-IN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IN" sz="5400" b="1" i="1" dirty="0" err="1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LoPNrk</a:t>
            </a:r>
            <a:r>
              <a:rPr lang="en-IN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IN" sz="5400" b="1" i="1" dirty="0" err="1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lfefr</a:t>
            </a:r>
            <a:r>
              <a:rPr lang="en-IN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IN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        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IN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         </a:t>
            </a:r>
            <a:r>
              <a:rPr lang="en-IN" sz="5400" b="1" i="1" dirty="0" smtClean="0">
                <a:solidFill>
                  <a:srgbClr val="7030A0"/>
                </a:solidFill>
                <a:latin typeface="Times New Roman" pitchFamily="18" charset="0"/>
                <a:ea typeface="Nobile" pitchFamily="34" charset="-122"/>
                <a:cs typeface="Times New Roman" pitchFamily="18" charset="0"/>
              </a:rPr>
              <a:t>(</a:t>
            </a:r>
            <a:r>
              <a:rPr lang="en-IN" sz="4400" b="1" i="1" dirty="0" smtClean="0">
                <a:solidFill>
                  <a:srgbClr val="7030A0"/>
                </a:solidFill>
                <a:latin typeface="Times New Roman" pitchFamily="18" charset="0"/>
                <a:ea typeface="Nobile" pitchFamily="34" charset="-122"/>
                <a:cs typeface="Times New Roman" pitchFamily="18" charset="0"/>
              </a:rPr>
              <a:t>DWSM)</a:t>
            </a:r>
            <a:endParaRPr lang="en-US" sz="5400" b="1" i="1" dirty="0">
              <a:solidFill>
                <a:srgbClr val="7030A0"/>
              </a:solidFill>
              <a:latin typeface="Kruti Dev 010" pitchFamily="2" charset="0"/>
              <a:ea typeface="Nobile" pitchFamily="34" charset="-122"/>
              <a:cs typeface="Nobile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IN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endParaRPr lang="en-US" sz="5400" b="1" i="1" dirty="0" smtClean="0">
              <a:solidFill>
                <a:srgbClr val="7030A0"/>
              </a:solidFill>
              <a:latin typeface="Kruti Dev 010" pitchFamily="2" charset="0"/>
              <a:ea typeface="Nobile" pitchFamily="34" charset="-122"/>
              <a:cs typeface="Nobile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ftyk</a:t>
            </a:r>
            <a:r>
              <a:rPr lang="en-US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lkjax</a:t>
            </a:r>
            <a:r>
              <a:rPr lang="en-US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&lt;+&amp;</a:t>
            </a:r>
            <a:r>
              <a:rPr lang="en-US" sz="5400" b="1" i="1" dirty="0" err="1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fcykbZx</a:t>
            </a:r>
            <a:r>
              <a:rPr lang="en-US" sz="5400" b="1" i="1" dirty="0" smtClean="0">
                <a:solidFill>
                  <a:srgbClr val="7030A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&lt;+ ¼N-x-½</a:t>
            </a:r>
            <a:r>
              <a:rPr lang="en-US" sz="4000" b="1" i="1" dirty="0" smtClean="0">
                <a:solidFill>
                  <a:srgbClr val="5D5903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en-US" sz="4000" b="1" i="1" dirty="0">
              <a:solidFill>
                <a:srgbClr val="5D590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0212" y="43250"/>
            <a:ext cx="6082480" cy="806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84990" y="1767016"/>
            <a:ext cx="240016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027" y="405046"/>
            <a:ext cx="1616197" cy="157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56951" y="6474941"/>
            <a:ext cx="5495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400" b="1" dirty="0" err="1" smtClean="0">
                <a:solidFill>
                  <a:srgbClr val="C00000"/>
                </a:solidFill>
                <a:latin typeface="Kruti Dev 010" pitchFamily="2" charset="0"/>
              </a:rPr>
              <a:t>fnukad</a:t>
            </a:r>
            <a:r>
              <a:rPr lang="en-IN" sz="5400" b="1" dirty="0" smtClean="0">
                <a:solidFill>
                  <a:srgbClr val="C00000"/>
                </a:solidFill>
                <a:latin typeface="Kruti Dev 010" pitchFamily="2" charset="0"/>
              </a:rPr>
              <a:t>&amp; 15@01@2026</a:t>
            </a:r>
            <a:endParaRPr lang="en-US" sz="2800" b="1" dirty="0">
              <a:solidFill>
                <a:srgbClr val="C00000"/>
              </a:solidFill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45481" y="596622"/>
            <a:ext cx="10346055" cy="6780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300"/>
              </a:lnSpc>
            </a:pPr>
            <a:r>
              <a:rPr lang="hi-IN" sz="4400" b="1" i="1" dirty="0" smtClean="0">
                <a:solidFill>
                  <a:srgbClr val="FF000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राज्य-स्तरीय प्रदर्शन तुलना</a:t>
            </a:r>
            <a:endParaRPr lang="en-US" sz="4400" i="1" dirty="0" smtClean="0">
              <a:solidFill>
                <a:srgbClr val="FF0000"/>
              </a:solidFill>
            </a:endParaRPr>
          </a:p>
          <a:p>
            <a:pPr marL="0" indent="0" algn="l">
              <a:lnSpc>
                <a:spcPts val="5300"/>
              </a:lnSpc>
              <a:buNone/>
            </a:pPr>
            <a:endParaRPr lang="en-US" sz="4250" dirty="0"/>
          </a:p>
        </p:txBody>
      </p:sp>
      <p:sp>
        <p:nvSpPr>
          <p:cNvPr id="3" name="Shape 1"/>
          <p:cNvSpPr/>
          <p:nvPr/>
        </p:nvSpPr>
        <p:spPr>
          <a:xfrm>
            <a:off x="759381" y="1708547"/>
            <a:ext cx="13111639" cy="2505551"/>
          </a:xfrm>
          <a:prstGeom prst="roundRect">
            <a:avLst>
              <a:gd name="adj" fmla="val 779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7001" y="1716167"/>
            <a:ext cx="13096399" cy="622578"/>
          </a:xfrm>
          <a:prstGeom prst="rect">
            <a:avLst/>
          </a:prstGeom>
          <a:solidFill>
            <a:srgbClr val="FFFF00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84052" y="1853922"/>
            <a:ext cx="4800838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hi-IN" b="1" i="1" dirty="0" smtClean="0">
                <a:solidFill>
                  <a:srgbClr val="7030A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सर्वश्रेष्ठ प्रदर्शन करने वाले जिले</a:t>
            </a:r>
            <a:endParaRPr lang="en-US" b="1" i="1" dirty="0" smtClean="0">
              <a:solidFill>
                <a:srgbClr val="7030A0"/>
              </a:solidFill>
            </a:endParaRPr>
          </a:p>
          <a:p>
            <a:pPr marL="0" indent="0" algn="l">
              <a:lnSpc>
                <a:spcPts val="2700"/>
              </a:lnSpc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6226373" y="1853922"/>
            <a:ext cx="217777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hi-IN" b="1" i="1" dirty="0" smtClean="0">
                <a:solidFill>
                  <a:srgbClr val="7030A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गांवों</a:t>
            </a:r>
            <a:r>
              <a:rPr lang="en-US" b="1" i="1" dirty="0" smtClean="0">
                <a:solidFill>
                  <a:srgbClr val="7030A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hi-IN" b="1" i="1" dirty="0" smtClean="0">
                <a:solidFill>
                  <a:srgbClr val="7030A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की संख्या</a:t>
            </a:r>
            <a:endParaRPr lang="en-US" i="1" dirty="0" smtClean="0">
              <a:solidFill>
                <a:srgbClr val="7030A0"/>
              </a:solidFill>
            </a:endParaRPr>
          </a:p>
          <a:p>
            <a:pPr marL="0" indent="0" algn="l">
              <a:lnSpc>
                <a:spcPts val="2700"/>
              </a:lnSpc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 5"/>
          <p:cNvSpPr/>
          <p:nvPr/>
        </p:nvSpPr>
        <p:spPr>
          <a:xfrm>
            <a:off x="8845629" y="1853922"/>
            <a:ext cx="217777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hi-IN" b="1" i="1" dirty="0" smtClean="0">
                <a:solidFill>
                  <a:srgbClr val="7030A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रिपोर्टेड</a:t>
            </a:r>
            <a:r>
              <a:rPr lang="en-US" b="1" i="1" dirty="0" smtClean="0">
                <a:solidFill>
                  <a:srgbClr val="7030A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hi-IN" b="1" i="1" dirty="0" smtClean="0">
                <a:solidFill>
                  <a:srgbClr val="7030A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हर घर जल</a:t>
            </a:r>
            <a:endParaRPr lang="en-US" i="1" dirty="0" smtClean="0">
              <a:solidFill>
                <a:srgbClr val="7030A0"/>
              </a:solidFill>
            </a:endParaRPr>
          </a:p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11464885" y="1853922"/>
            <a:ext cx="218158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hi-IN" b="1" dirty="0" smtClean="0">
                <a:solidFill>
                  <a:srgbClr val="7030A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प्रमाणित </a:t>
            </a:r>
            <a:r>
              <a:rPr lang="hi-IN" b="1" i="1" dirty="0" smtClean="0">
                <a:solidFill>
                  <a:srgbClr val="7030A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हर घर जल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 algn="l">
              <a:lnSpc>
                <a:spcPts val="2700"/>
              </a:lnSpc>
              <a:buNone/>
            </a:pP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550068" y="2338745"/>
            <a:ext cx="13096399" cy="6225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984052" y="2476500"/>
            <a:ext cx="4800838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b="1" dirty="0" smtClean="0">
                <a:latin typeface="Kruti Dev 010" pitchFamily="2" charset="0"/>
                <a:ea typeface="Nobile" pitchFamily="34" charset="-122"/>
                <a:cs typeface="Nobile" pitchFamily="34" charset="-120"/>
              </a:rPr>
              <a:t>/</a:t>
            </a:r>
            <a:r>
              <a:rPr lang="en-US" sz="2800" b="1" dirty="0" err="1" smtClean="0">
                <a:latin typeface="Kruti Dev 010" pitchFamily="2" charset="0"/>
                <a:ea typeface="Nobile" pitchFamily="34" charset="-122"/>
                <a:cs typeface="Nobile" pitchFamily="34" charset="-120"/>
              </a:rPr>
              <a:t>kerjh</a:t>
            </a:r>
            <a:r>
              <a:rPr lang="en-US" b="1" dirty="0" smtClean="0"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226373" y="2476500"/>
            <a:ext cx="217777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623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 10"/>
          <p:cNvSpPr/>
          <p:nvPr/>
        </p:nvSpPr>
        <p:spPr>
          <a:xfrm>
            <a:off x="8845629" y="2476500"/>
            <a:ext cx="217777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00B0F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596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3" name="Text 11"/>
          <p:cNvSpPr/>
          <p:nvPr/>
        </p:nvSpPr>
        <p:spPr>
          <a:xfrm>
            <a:off x="11464885" y="2476500"/>
            <a:ext cx="218158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448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74621" y="2961322"/>
            <a:ext cx="13096399" cy="622578"/>
          </a:xfrm>
          <a:prstGeom prst="rect">
            <a:avLst/>
          </a:prstGeom>
          <a:solidFill>
            <a:srgbClr val="FFFF00">
              <a:alpha val="4000"/>
            </a:srgbClr>
          </a:solidFill>
          <a:ln>
            <a:solidFill>
              <a:srgbClr val="FFFF0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984052" y="3099078"/>
            <a:ext cx="4800838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IN" sz="2800" b="1" dirty="0" err="1" smtClean="0">
                <a:latin typeface="Kruti Dev 010" pitchFamily="2" charset="0"/>
              </a:rPr>
              <a:t>lkjax</a:t>
            </a:r>
            <a:r>
              <a:rPr lang="en-IN" sz="2800" b="1" dirty="0" smtClean="0">
                <a:latin typeface="Kruti Dev 010" pitchFamily="2" charset="0"/>
              </a:rPr>
              <a:t>&lt;+&amp;</a:t>
            </a:r>
            <a:r>
              <a:rPr lang="en-IN" sz="2800" b="1" dirty="0" err="1" smtClean="0">
                <a:latin typeface="Kruti Dev 010" pitchFamily="2" charset="0"/>
              </a:rPr>
              <a:t>fcykbZx</a:t>
            </a:r>
            <a:r>
              <a:rPr lang="en-IN" sz="2800" b="1" dirty="0" smtClean="0">
                <a:latin typeface="Kruti Dev 010" pitchFamily="2" charset="0"/>
              </a:rPr>
              <a:t>&lt;+</a:t>
            </a:r>
            <a:endParaRPr lang="en-US" sz="2800" b="1" dirty="0">
              <a:latin typeface="Kruti Dev 010" pitchFamily="2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226373" y="3099078"/>
            <a:ext cx="217777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706</a:t>
            </a:r>
          </a:p>
        </p:txBody>
      </p:sp>
      <p:sp>
        <p:nvSpPr>
          <p:cNvPr id="17" name="Text 15"/>
          <p:cNvSpPr/>
          <p:nvPr/>
        </p:nvSpPr>
        <p:spPr>
          <a:xfrm>
            <a:off x="8845629" y="3099078"/>
            <a:ext cx="217777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IN" sz="2000" b="1" dirty="0" smtClean="0">
                <a:solidFill>
                  <a:srgbClr val="00B0F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341</a:t>
            </a:r>
            <a:endParaRPr lang="en-US" sz="2000" b="1" dirty="0">
              <a:solidFill>
                <a:srgbClr val="00B0F0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1464885" y="3099078"/>
            <a:ext cx="218158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303</a:t>
            </a:r>
            <a:endParaRPr lang="en-US" sz="2400" b="1" dirty="0">
              <a:solidFill>
                <a:srgbClr val="FF0000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67001" y="3583900"/>
            <a:ext cx="13096399" cy="6225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984052" y="3721656"/>
            <a:ext cx="4800838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IN" sz="2800" b="1" dirty="0" err="1" smtClean="0">
                <a:latin typeface="Kruti Dev 010" pitchFamily="2" charset="0"/>
              </a:rPr>
              <a:t>jk;iqj</a:t>
            </a:r>
            <a:endParaRPr lang="en-US" sz="2800" b="1" dirty="0">
              <a:latin typeface="Kruti Dev 010" pitchFamily="2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6226373" y="3721656"/>
            <a:ext cx="217777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477</a:t>
            </a:r>
          </a:p>
        </p:txBody>
      </p:sp>
      <p:sp>
        <p:nvSpPr>
          <p:cNvPr id="22" name="Text 20"/>
          <p:cNvSpPr/>
          <p:nvPr/>
        </p:nvSpPr>
        <p:spPr>
          <a:xfrm>
            <a:off x="8845629" y="3721656"/>
            <a:ext cx="217777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00B0F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403</a:t>
            </a:r>
          </a:p>
        </p:txBody>
      </p:sp>
      <p:sp>
        <p:nvSpPr>
          <p:cNvPr id="23" name="Text 21"/>
          <p:cNvSpPr/>
          <p:nvPr/>
        </p:nvSpPr>
        <p:spPr>
          <a:xfrm>
            <a:off x="11464885" y="3721656"/>
            <a:ext cx="218158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247</a:t>
            </a:r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0" y="4702254"/>
            <a:ext cx="5968966" cy="2830949"/>
          </a:xfrm>
          <a:prstGeom prst="rect">
            <a:avLst/>
          </a:prstGeom>
        </p:spPr>
      </p:pic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131" y="4702254"/>
            <a:ext cx="5756630" cy="283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573" y="234778"/>
            <a:ext cx="10614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dysDVj</a:t>
            </a:r>
            <a:r>
              <a:rPr lang="en-IN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lkjax</a:t>
            </a:r>
            <a:r>
              <a:rPr lang="en-IN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&lt;+&amp;</a:t>
            </a:r>
            <a:r>
              <a:rPr lang="en-IN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fcykbZx</a:t>
            </a:r>
            <a:r>
              <a:rPr lang="en-IN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&lt;+ </a:t>
            </a:r>
          </a:p>
          <a:p>
            <a:pPr algn="ctr"/>
            <a:r>
              <a:rPr lang="en-IN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ty</a:t>
            </a:r>
            <a:r>
              <a:rPr lang="en-IN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laokn</a:t>
            </a:r>
            <a:endParaRPr lang="en-IN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Kruti Dev 010" pitchFamily="2" charset="0"/>
            </a:endParaRPr>
          </a:p>
          <a:p>
            <a:pPr algn="ctr"/>
            <a:r>
              <a:rPr lang="en-IN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fofM;ks</a:t>
            </a:r>
            <a:r>
              <a:rPr lang="en-IN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&amp; </a:t>
            </a:r>
            <a:r>
              <a:rPr lang="en-IN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lQyrk</a:t>
            </a:r>
            <a:r>
              <a:rPr lang="en-IN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 dh </a:t>
            </a:r>
            <a:r>
              <a:rPr lang="en-IN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dgkuh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Kruti Dev 010" pitchFamily="2" charset="0"/>
            </a:endParaRPr>
          </a:p>
        </p:txBody>
      </p:sp>
      <p:pic>
        <p:nvPicPr>
          <p:cNvPr id="3" name="JJM SAHASPAN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6573" y="3097100"/>
            <a:ext cx="10502858" cy="4870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0130" y="282288"/>
            <a:ext cx="13703643" cy="7423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5000" b="1" i="1" u="sng" dirty="0" err="1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ftyk</a:t>
            </a:r>
            <a:r>
              <a:rPr lang="en-US" sz="5000" b="1" i="1" u="sng" dirty="0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5000" b="1" i="1" u="sng" dirty="0" err="1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ty</a:t>
            </a:r>
            <a:r>
              <a:rPr lang="en-US" sz="5000" b="1" i="1" u="sng" dirty="0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 ,</a:t>
            </a:r>
            <a:r>
              <a:rPr lang="en-US" sz="5000" b="1" i="1" u="sng" dirty="0" err="1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oa</a:t>
            </a:r>
            <a:r>
              <a:rPr lang="en-US" sz="5000" b="1" i="1" u="sng" dirty="0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5000" b="1" i="1" u="sng" dirty="0" err="1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LoPNrk</a:t>
            </a:r>
            <a:r>
              <a:rPr lang="en-US" sz="5000" b="1" i="1" u="sng" dirty="0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5000" b="1" i="1" u="sng" dirty="0" err="1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fe”ku</a:t>
            </a:r>
            <a:r>
              <a:rPr lang="en-US" sz="5000" b="1" i="1" u="sng" dirty="0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]</a:t>
            </a:r>
            <a:r>
              <a:rPr lang="en-US" sz="5000" b="1" i="1" u="sng" dirty="0" smtClean="0">
                <a:solidFill>
                  <a:srgbClr val="C0000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 </a:t>
            </a:r>
            <a:r>
              <a:rPr lang="en-US" sz="5000" b="1" i="1" u="sng" dirty="0" err="1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ftyk</a:t>
            </a:r>
            <a:r>
              <a:rPr lang="en-US" sz="5000" b="1" i="1" u="sng" dirty="0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5000" b="1" i="1" u="sng" dirty="0" err="1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Times New Roman" pitchFamily="18" charset="0"/>
              </a:rPr>
              <a:t>lkjax</a:t>
            </a:r>
            <a:r>
              <a:rPr lang="en-US" sz="5000" b="1" i="1" u="sng" dirty="0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Times New Roman" pitchFamily="18" charset="0"/>
              </a:rPr>
              <a:t>&lt;+&amp;</a:t>
            </a:r>
            <a:r>
              <a:rPr lang="en-US" sz="5000" b="1" i="1" u="sng" dirty="0" err="1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Times New Roman" pitchFamily="18" charset="0"/>
              </a:rPr>
              <a:t>fcykbZx</a:t>
            </a:r>
            <a:r>
              <a:rPr lang="en-US" sz="5000" b="1" i="1" u="sng" dirty="0" smtClean="0">
                <a:solidFill>
                  <a:srgbClr val="C00000"/>
                </a:solidFill>
                <a:latin typeface="Kruti Dev 010" pitchFamily="2" charset="0"/>
                <a:ea typeface="Fraunces Extra Bold" pitchFamily="34" charset="-122"/>
                <a:cs typeface="Times New Roman" pitchFamily="18" charset="0"/>
              </a:rPr>
              <a:t>&lt;+ </a:t>
            </a:r>
          </a:p>
          <a:p>
            <a:pPr algn="just"/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Kruti Dev 010" pitchFamily="2" charset="0"/>
              <a:ea typeface="Nobile" pitchFamily="34" charset="-122"/>
              <a:cs typeface="Nobile" pitchFamily="34" charset="-12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ty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thou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fe”ku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;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kstuk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varxZr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lkjax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&lt;+&amp;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fcykbZx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&lt;+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ftyk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esa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dqy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fodkl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[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k.M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dh la[;k 3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gSa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]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dqy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xzkeksa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dh la[;k 706 ,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oa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Lohd`r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;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kstukvksa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dh la[;k 721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gSaA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orZeku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esa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414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xzkeksa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esa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dk;Z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iw.kZ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dj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fy;k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x;k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gSaA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ftlesa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ls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303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xzke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dks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gj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?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kj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ty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izek.khdj.k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djds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xzke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iapk;rksa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dks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lkSik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tk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pqdk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gSaA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blh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izdkj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ftys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ds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255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xzkeksa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esa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lewg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ty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iznk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; ;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kstuk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lapkfyr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fd;k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tk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jgk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gSa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]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ftlds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vUrxZr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egkunh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ls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ty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vkiwfrZ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dh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tk;sxhA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Nobile" pitchFamily="34" charset="-122"/>
                <a:cs typeface="Times New Roman" pitchFamily="18" charset="0"/>
              </a:rPr>
              <a:t>MVS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ds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rgr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~ 540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fd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-eh-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ikbZi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ykbZu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dk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dk;Z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izLrkfor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gSa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]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ftlesa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vcrd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390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fd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-eh-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ikbZi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ykbZu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fcNk;k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tk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pqdk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gSa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] “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ks’k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dk;Z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izxfrjr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gSaA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ekg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vizSy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2026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esa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2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ea typeface="Nobile" pitchFamily="34" charset="-122"/>
                <a:cs typeface="Times New Roman" pitchFamily="18" charset="0"/>
              </a:rPr>
              <a:t>MVS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dks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iw.kZ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dj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171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xzkeksa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esa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tykiwfrZ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izkjaHk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dj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fn;k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tk;sxkA</a:t>
            </a:r>
            <a:endParaRPr lang="en-US" sz="3200" b="1" dirty="0" smtClean="0">
              <a:solidFill>
                <a:srgbClr val="002060"/>
              </a:solidFill>
              <a:latin typeface="Kruti Dev 010" pitchFamily="2" charset="0"/>
              <a:ea typeface="Nobile" pitchFamily="34" charset="-122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ks’k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1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Nobile" pitchFamily="34" charset="-122"/>
                <a:cs typeface="Times New Roman" pitchFamily="18" charset="0"/>
              </a:rPr>
              <a:t>MVS</a:t>
            </a:r>
            <a:r>
              <a:rPr lang="en-US" sz="20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dks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twu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2026 rd 84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xzke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esa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tykiwfrZ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izkjaHk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djus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dk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y{; </a:t>
            </a:r>
            <a:r>
              <a:rPr lang="en-US" sz="3200" b="1" dirty="0" err="1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gSaA</a:t>
            </a:r>
            <a:r>
              <a:rPr lang="en-US" sz="3200" b="1" dirty="0" smtClean="0">
                <a:solidFill>
                  <a:srgbClr val="002060"/>
                </a:solidFill>
                <a:latin typeface="Kruti Dev 010" pitchFamily="2" charset="0"/>
                <a:ea typeface="Nobile" pitchFamily="34" charset="-122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ty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thou 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fe”ku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;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kstuk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ds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rgr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~ 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bls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Hkkxksa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oxhZd`r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fd;k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x;k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gS</a:t>
            </a:r>
            <a:r>
              <a:rPr lang="en-US" sz="32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&amp;</a:t>
            </a:r>
            <a:endParaRPr lang="en-US" sz="3200" b="1" dirty="0" smtClean="0">
              <a:solidFill>
                <a:srgbClr val="0070C0"/>
              </a:solidFill>
              <a:latin typeface="Kruti Dev 010" pitchFamily="2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lewg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ty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iznk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; ;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kstuk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ds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rgr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~ 255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xzke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ty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vkiwfrZ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fd;k</a:t>
            </a:r>
            <a:r>
              <a:rPr lang="en-US" sz="2800" b="1" dirty="0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Kruti Dev 010" pitchFamily="2" charset="0"/>
                <a:cs typeface="Times New Roman" pitchFamily="18" charset="0"/>
              </a:rPr>
              <a:t>tk;sxkA</a:t>
            </a:r>
            <a:endParaRPr lang="en-US" sz="2800" b="1" dirty="0" smtClean="0">
              <a:solidFill>
                <a:srgbClr val="7030A0"/>
              </a:solidFill>
              <a:latin typeface="Kruti Dev 010" pitchFamily="2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,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xzke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 ,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oa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jsVªksfQfVax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ty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iznk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; ;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kstuk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rgr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~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lapkfyr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&amp;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451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xzke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gSaA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ftlesa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DyksfjusVj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izko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kkfur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]   </a:t>
            </a:r>
          </a:p>
          <a:p>
            <a:pPr algn="just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ftlesa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i;kZIr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ty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lkFk&amp;lkFk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kq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)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rk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/;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ku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j[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kk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x;k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gsaA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48683" y="882372"/>
            <a:ext cx="118371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IN" sz="5400" b="1" i="1" u="sng" dirty="0" err="1" smtClean="0">
                <a:solidFill>
                  <a:srgbClr val="0070C0"/>
                </a:solidFill>
                <a:latin typeface="Kruti Dev 010" pitchFamily="2" charset="0"/>
              </a:rPr>
              <a:t>ty</a:t>
            </a:r>
            <a:r>
              <a:rPr lang="en-IN" sz="5400" b="1" i="1" u="sng" dirty="0" smtClean="0">
                <a:solidFill>
                  <a:srgbClr val="0070C0"/>
                </a:solidFill>
                <a:latin typeface="Kruti Dev 010" pitchFamily="2" charset="0"/>
              </a:rPr>
              <a:t> thou </a:t>
            </a:r>
            <a:r>
              <a:rPr lang="en-IN" sz="5400" b="1" i="1" u="sng" dirty="0" err="1" smtClean="0">
                <a:solidFill>
                  <a:srgbClr val="0070C0"/>
                </a:solidFill>
                <a:latin typeface="Kruti Dev 010" pitchFamily="2" charset="0"/>
              </a:rPr>
              <a:t>fe”ku</a:t>
            </a:r>
            <a:r>
              <a:rPr lang="en-IN" sz="5400" b="1" i="1" u="sng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5400" b="1" i="1" u="sng" dirty="0" err="1" smtClean="0">
                <a:solidFill>
                  <a:srgbClr val="0070C0"/>
                </a:solidFill>
                <a:latin typeface="Kruti Dev 010" pitchFamily="2" charset="0"/>
              </a:rPr>
              <a:t>ftyk</a:t>
            </a:r>
            <a:r>
              <a:rPr lang="en-IN" sz="5400" b="1" i="1" u="sng" dirty="0" smtClean="0">
                <a:solidFill>
                  <a:srgbClr val="0070C0"/>
                </a:solidFill>
                <a:latin typeface="Kruti Dev 010" pitchFamily="2" charset="0"/>
              </a:rPr>
              <a:t>&amp; </a:t>
            </a:r>
            <a:r>
              <a:rPr lang="en-IN" sz="5400" b="1" i="1" u="sng" dirty="0" err="1" smtClean="0">
                <a:solidFill>
                  <a:srgbClr val="0070C0"/>
                </a:solidFill>
                <a:latin typeface="Kruti Dev 010" pitchFamily="2" charset="0"/>
              </a:rPr>
              <a:t>lkjax</a:t>
            </a:r>
            <a:r>
              <a:rPr lang="en-IN" sz="5400" b="1" i="1" u="sng" dirty="0" smtClean="0">
                <a:solidFill>
                  <a:srgbClr val="0070C0"/>
                </a:solidFill>
                <a:latin typeface="Kruti Dev 010" pitchFamily="2" charset="0"/>
              </a:rPr>
              <a:t>&lt;+&amp;</a:t>
            </a:r>
            <a:r>
              <a:rPr lang="en-IN" sz="5400" b="1" i="1" u="sng" dirty="0" err="1" smtClean="0">
                <a:solidFill>
                  <a:srgbClr val="0070C0"/>
                </a:solidFill>
                <a:latin typeface="Kruti Dev 010" pitchFamily="2" charset="0"/>
              </a:rPr>
              <a:t>fcykbZx</a:t>
            </a:r>
            <a:r>
              <a:rPr lang="en-IN" sz="5400" b="1" i="1" u="sng" dirty="0" smtClean="0">
                <a:solidFill>
                  <a:srgbClr val="0070C0"/>
                </a:solidFill>
                <a:latin typeface="Kruti Dev 010" pitchFamily="2" charset="0"/>
              </a:rPr>
              <a:t>&lt;+</a:t>
            </a:r>
          </a:p>
        </p:txBody>
      </p:sp>
      <p:sp>
        <p:nvSpPr>
          <p:cNvPr id="14" name="Shape 12"/>
          <p:cNvSpPr/>
          <p:nvPr/>
        </p:nvSpPr>
        <p:spPr>
          <a:xfrm>
            <a:off x="801410" y="4061817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31341" y="1767014"/>
          <a:ext cx="13643640" cy="5144563"/>
        </p:xfrm>
        <a:graphic>
          <a:graphicData uri="http://schemas.openxmlformats.org/drawingml/2006/table">
            <a:tbl>
              <a:tblPr/>
              <a:tblGrid>
                <a:gridCol w="642551"/>
                <a:gridCol w="1853513"/>
                <a:gridCol w="1544595"/>
                <a:gridCol w="1754659"/>
                <a:gridCol w="1569308"/>
                <a:gridCol w="1841157"/>
                <a:gridCol w="1890584"/>
                <a:gridCol w="2547273"/>
              </a:tblGrid>
              <a:tr h="16434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dz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ftyk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dk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uke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fodkl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[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k.M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Kruti Dev 010"/>
                        </a:rPr>
                        <a:t>dqy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Kruti Dev 010"/>
                        </a:rPr>
                        <a:t>xzkeksa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Kruti Dev 010"/>
                        </a:rPr>
                        <a:t> dh la[;k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002060"/>
                          </a:solidFill>
                          <a:latin typeface="Kruti Dev 010"/>
                        </a:rPr>
                        <a:t>dqy</a:t>
                      </a:r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latin typeface="Kruti Dev 010"/>
                        </a:rPr>
                        <a:t> ;</a:t>
                      </a:r>
                      <a:r>
                        <a:rPr lang="en-US" sz="2400" b="1" i="0" u="none" strike="noStrike" dirty="0" err="1">
                          <a:solidFill>
                            <a:srgbClr val="002060"/>
                          </a:solidFill>
                          <a:latin typeface="Kruti Dev 010"/>
                        </a:rPr>
                        <a:t>kstukvksa</a:t>
                      </a:r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latin typeface="Kruti Dev 010"/>
                        </a:rPr>
                        <a:t> dh la[;k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 smtClean="0">
                          <a:solidFill>
                            <a:srgbClr val="FF0000"/>
                          </a:solidFill>
                          <a:latin typeface="Kruti Dev 010"/>
                        </a:rPr>
                        <a:t>izLrkfor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Kruti Dev 01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2060"/>
                          </a:solidFill>
                          <a:latin typeface="Kruti Dev 010"/>
                        </a:rPr>
                        <a:t>?</a:t>
                      </a:r>
                      <a:r>
                        <a:rPr lang="en-US" sz="2400" b="1" i="0" u="none" strike="noStrike" dirty="0" err="1">
                          <a:solidFill>
                            <a:srgbClr val="002060"/>
                          </a:solidFill>
                          <a:latin typeface="Kruti Dev 010"/>
                        </a:rPr>
                        <a:t>kjsyw</a:t>
                      </a:r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2060"/>
                          </a:solidFill>
                          <a:latin typeface="Kruti Dev 010"/>
                        </a:rPr>
                        <a:t>uy</a:t>
                      </a:r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2060"/>
                          </a:solidFill>
                          <a:latin typeface="Kruti Dev 010"/>
                        </a:rPr>
                        <a:t>dusD'ku</a:t>
                      </a:r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latin typeface="Kruti Dev 010"/>
                        </a:rPr>
                        <a:t> dh la[;k 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latin typeface="Kruti Dev 010"/>
                        </a:rPr>
                        <a:t>iznk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Kruti Dev 010"/>
                        </a:rPr>
                        <a:t>; </a:t>
                      </a:r>
                      <a:endParaRPr lang="en-US" sz="2400" b="1" i="0" u="none" strike="noStrike" dirty="0" smtClean="0">
                        <a:solidFill>
                          <a:srgbClr val="FF0000"/>
                        </a:solidFill>
                        <a:latin typeface="Kruti Dev 010"/>
                      </a:endParaRPr>
                    </a:p>
                    <a:p>
                      <a:pPr algn="ctr" fontAlgn="ctr"/>
                      <a:r>
                        <a:rPr lang="en-US" sz="2400" b="1" i="0" u="none" strike="noStrike" dirty="0" err="1" smtClean="0">
                          <a:solidFill>
                            <a:srgbClr val="0070C0"/>
                          </a:solidFill>
                          <a:latin typeface="Kruti Dev 010"/>
                        </a:rPr>
                        <a:t>fd;s</a:t>
                      </a:r>
                      <a:r>
                        <a:rPr lang="en-US" sz="2400" b="1" i="0" u="none" strike="noStrike" dirty="0" smtClean="0">
                          <a:solidFill>
                            <a:srgbClr val="0070C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70C0"/>
                          </a:solidFill>
                          <a:latin typeface="Kruti Dev 010"/>
                        </a:rPr>
                        <a:t>x;s</a:t>
                      </a:r>
                      <a:r>
                        <a:rPr lang="en-US" sz="2400" b="1" i="0" u="none" strike="noStrike" dirty="0">
                          <a:solidFill>
                            <a:srgbClr val="0070C0"/>
                          </a:solidFill>
                          <a:latin typeface="Kruti Dev 010"/>
                        </a:rPr>
                        <a:t> ?</a:t>
                      </a:r>
                      <a:r>
                        <a:rPr lang="en-US" sz="2400" b="1" i="0" u="none" strike="noStrike" dirty="0" err="1">
                          <a:solidFill>
                            <a:srgbClr val="0070C0"/>
                          </a:solidFill>
                          <a:latin typeface="Kruti Dev 010"/>
                        </a:rPr>
                        <a:t>kjsyw</a:t>
                      </a:r>
                      <a:r>
                        <a:rPr lang="en-US" sz="2400" b="1" i="0" u="none" strike="noStrike" dirty="0">
                          <a:solidFill>
                            <a:srgbClr val="0070C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70C0"/>
                          </a:solidFill>
                          <a:latin typeface="Kruti Dev 010"/>
                        </a:rPr>
                        <a:t>uy</a:t>
                      </a:r>
                      <a:r>
                        <a:rPr lang="en-US" sz="2400" b="1" i="0" u="none" strike="noStrike" dirty="0">
                          <a:solidFill>
                            <a:srgbClr val="0070C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0070C0"/>
                          </a:solidFill>
                          <a:latin typeface="Kruti Dev 010"/>
                        </a:rPr>
                        <a:t>dusD'ku</a:t>
                      </a:r>
                      <a:r>
                        <a:rPr lang="en-US" sz="2400" b="1" i="0" u="none" strike="noStrike" dirty="0">
                          <a:solidFill>
                            <a:srgbClr val="0070C0"/>
                          </a:solidFill>
                          <a:latin typeface="Kruti Dev 010"/>
                        </a:rPr>
                        <a:t> dh la[;k 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latin typeface="Kruti Dev 010"/>
                        </a:rPr>
                        <a:t>ty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latin typeface="Kruti Dev 010"/>
                        </a:rPr>
                        <a:t>iznk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Kruti Dev 010"/>
                        </a:rPr>
                        <a:t>; 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latin typeface="Kruti Dev 010"/>
                        </a:rPr>
                        <a:t>izkjaHk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Kruti Dev 010"/>
                        </a:rPr>
                        <a:t> </a:t>
                      </a:r>
                      <a:endParaRPr lang="en-US" sz="2400" b="1" i="0" u="none" strike="noStrike" dirty="0" smtClean="0">
                        <a:solidFill>
                          <a:srgbClr val="FF0000"/>
                        </a:solidFill>
                        <a:latin typeface="Kruti Dev 010"/>
                      </a:endParaRPr>
                    </a:p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ruti Dev 010"/>
                        </a:rPr>
                        <a:t>?</a:t>
                      </a:r>
                      <a:r>
                        <a:rPr lang="en-US" sz="2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ruti Dev 010"/>
                        </a:rPr>
                        <a:t>kjsyw</a:t>
                      </a:r>
                      <a:r>
                        <a:rPr lang="en-US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ruti Dev 010"/>
                        </a:rPr>
                        <a:t>uy</a:t>
                      </a:r>
                      <a:r>
                        <a:rPr lang="en-US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ruti Dev 010"/>
                        </a:rPr>
                        <a:t>dusD'ku</a:t>
                      </a:r>
                      <a:r>
                        <a:rPr lang="en-US" sz="2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ruti Dev 010"/>
                        </a:rPr>
                        <a:t> dh la[;k 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18" marR="8418" marT="8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18" marR="8418" marT="8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18" marR="8418" marT="8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18" marR="8418" marT="8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418" marR="8418" marT="8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1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6</a:t>
                      </a:r>
                      <a:endParaRPr lang="en-US" sz="2000" b="1" i="1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8418" marR="8418" marT="8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1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7</a:t>
                      </a:r>
                      <a:endParaRPr lang="en-US" sz="2000" b="1" i="1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8418" marR="8418" marT="8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8</a:t>
                      </a:r>
                      <a:endParaRPr lang="en-US" sz="2000" b="1" i="1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8418" marR="8418" marT="8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lkjax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&lt;+&amp;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fcykbZx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&lt;+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lkjax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&lt;+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265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277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59038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51844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30320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cjedsyk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224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44899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38646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30942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fcykbZx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&lt;+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218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220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57790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48328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/>
                        </a:rPr>
                        <a:t>32390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3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;</a:t>
                      </a:r>
                      <a:r>
                        <a:rPr lang="en-US" sz="2000" b="1" i="0" u="none" strike="noStrike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ksx</a:t>
                      </a:r>
                      <a:r>
                        <a:rPr lang="en-US" sz="2000" b="1" i="0" u="none" strike="noStrike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&amp;</a:t>
                      </a:r>
                      <a:endParaRPr lang="en-US" sz="20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706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721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161727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138818</a:t>
                      </a: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93652</a:t>
                      </a:r>
                      <a:endParaRPr lang="en-US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204">
                <a:tc gridSpan="3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8418" marR="8418" marT="8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85.83%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67.46%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8418" marR="8418" marT="8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7596" y="603052"/>
            <a:ext cx="8069461" cy="548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IN" sz="4800" b="1" dirty="0" smtClean="0">
                <a:solidFill>
                  <a:srgbClr val="3B4540"/>
                </a:solidFill>
                <a:latin typeface="Kruti Dev 010" pitchFamily="2" charset="0"/>
              </a:rPr>
              <a:t>	</a:t>
            </a:r>
            <a:r>
              <a:rPr lang="en-IN" sz="4800" b="1" i="1" dirty="0" smtClean="0">
                <a:solidFill>
                  <a:srgbClr val="FF0000"/>
                </a:solidFill>
                <a:latin typeface="Kruti Dev 010" pitchFamily="2" charset="0"/>
              </a:rPr>
              <a:t>?</a:t>
            </a:r>
            <a:r>
              <a:rPr lang="en-IN" sz="4800" b="1" i="1" dirty="0" err="1" smtClean="0">
                <a:solidFill>
                  <a:srgbClr val="FF0000"/>
                </a:solidFill>
                <a:latin typeface="Kruti Dev 010" pitchFamily="2" charset="0"/>
              </a:rPr>
              <a:t>kjsyw</a:t>
            </a:r>
            <a:r>
              <a:rPr lang="en-IN" sz="4800" b="1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4800" b="1" i="1" dirty="0" err="1" smtClean="0">
                <a:solidFill>
                  <a:srgbClr val="FF0000"/>
                </a:solidFill>
                <a:latin typeface="Kruti Dev 010" pitchFamily="2" charset="0"/>
              </a:rPr>
              <a:t>dusD”ku</a:t>
            </a:r>
            <a:r>
              <a:rPr lang="en-IN" sz="4800" b="1" i="1" dirty="0" smtClean="0">
                <a:solidFill>
                  <a:srgbClr val="FF0000"/>
                </a:solidFill>
                <a:latin typeface="Kruti Dev 010" pitchFamily="2" charset="0"/>
              </a:rPr>
              <a:t> dh </a:t>
            </a:r>
            <a:r>
              <a:rPr lang="en-IN" sz="4800" b="1" i="1" dirty="0" err="1" smtClean="0">
                <a:solidFill>
                  <a:srgbClr val="FF0000"/>
                </a:solidFill>
                <a:latin typeface="Kruti Dev 010" pitchFamily="2" charset="0"/>
              </a:rPr>
              <a:t>miyfC</a:t>
            </a:r>
            <a:r>
              <a:rPr lang="en-IN" sz="4800" b="1" i="1" dirty="0" smtClean="0">
                <a:solidFill>
                  <a:srgbClr val="FF0000"/>
                </a:solidFill>
                <a:latin typeface="Kruti Dev 010" pitchFamily="2" charset="0"/>
              </a:rPr>
              <a:t>/k</a:t>
            </a:r>
            <a:endParaRPr lang="en-US" sz="3450" b="1" i="1" dirty="0">
              <a:solidFill>
                <a:srgbClr val="FF0000"/>
              </a:solidFill>
              <a:latin typeface="Kruti Dev 010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2187146" y="7105531"/>
            <a:ext cx="1344667" cy="263129"/>
          </a:xfrm>
          <a:prstGeom prst="roundRect">
            <a:avLst>
              <a:gd name="adj" fmla="val 10428"/>
            </a:avLst>
          </a:prstGeom>
          <a:solidFill>
            <a:schemeClr val="accent1">
              <a:lumMod val="75000"/>
            </a:schemeClr>
          </a:solidFill>
          <a:ln w="3175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</p:sp>
      <p:sp>
        <p:nvSpPr>
          <p:cNvPr id="5" name="Text 2"/>
          <p:cNvSpPr/>
          <p:nvPr/>
        </p:nvSpPr>
        <p:spPr>
          <a:xfrm>
            <a:off x="3592773" y="7193279"/>
            <a:ext cx="902970" cy="3727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IN" sz="2000" dirty="0" err="1" smtClean="0">
                <a:solidFill>
                  <a:srgbClr val="405449"/>
                </a:solidFill>
                <a:latin typeface="Kruti Dev 010" pitchFamily="2" charset="0"/>
              </a:rPr>
              <a:t>iznk</a:t>
            </a:r>
            <a:r>
              <a:rPr lang="en-IN" sz="2000" dirty="0" smtClean="0">
                <a:solidFill>
                  <a:srgbClr val="405449"/>
                </a:solidFill>
                <a:latin typeface="Kruti Dev 010" pitchFamily="2" charset="0"/>
              </a:rPr>
              <a:t>; </a:t>
            </a:r>
            <a:r>
              <a:rPr lang="en-IN" sz="2000" dirty="0" err="1" smtClean="0">
                <a:solidFill>
                  <a:srgbClr val="405449"/>
                </a:solidFill>
                <a:latin typeface="Kruti Dev 010" pitchFamily="2" charset="0"/>
              </a:rPr>
              <a:t>fd;s</a:t>
            </a:r>
            <a:r>
              <a:rPr lang="en-IN" sz="2000" dirty="0" smtClean="0">
                <a:solidFill>
                  <a:srgbClr val="405449"/>
                </a:solidFill>
                <a:latin typeface="Kruti Dev 010" pitchFamily="2" charset="0"/>
              </a:rPr>
              <a:t> x,</a:t>
            </a:r>
            <a:r>
              <a:rPr lang="en-IN" sz="1600" dirty="0" smtClean="0">
                <a:solidFill>
                  <a:srgbClr val="405449"/>
                </a:solidFill>
                <a:latin typeface="Times New Roman" pitchFamily="18" charset="0"/>
                <a:cs typeface="Times New Roman" pitchFamily="18" charset="0"/>
              </a:rPr>
              <a:t>  FHTC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5552021" y="7105530"/>
            <a:ext cx="453363" cy="263129"/>
          </a:xfrm>
          <a:prstGeom prst="roundRect">
            <a:avLst>
              <a:gd name="adj" fmla="val 10428"/>
            </a:avLst>
          </a:prstGeom>
          <a:solidFill>
            <a:srgbClr val="FFC000"/>
          </a:solidFill>
          <a:ln/>
        </p:spPr>
      </p:sp>
      <p:sp>
        <p:nvSpPr>
          <p:cNvPr id="7" name="Text 4"/>
          <p:cNvSpPr/>
          <p:nvPr/>
        </p:nvSpPr>
        <p:spPr>
          <a:xfrm>
            <a:off x="6158944" y="7193279"/>
            <a:ext cx="899993" cy="175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IN" sz="2000" dirty="0" smtClean="0">
                <a:solidFill>
                  <a:srgbClr val="405449"/>
                </a:solidFill>
                <a:latin typeface="Kruti Dev 010" pitchFamily="2" charset="0"/>
              </a:rPr>
              <a:t>“</a:t>
            </a:r>
            <a:r>
              <a:rPr lang="en-IN" sz="2000" dirty="0" err="1" smtClean="0">
                <a:solidFill>
                  <a:srgbClr val="405449"/>
                </a:solidFill>
                <a:latin typeface="Kruti Dev 010" pitchFamily="2" charset="0"/>
              </a:rPr>
              <a:t>ks’k</a:t>
            </a:r>
            <a:endParaRPr lang="en-US" sz="1350" dirty="0">
              <a:latin typeface="Kruti Dev 010" pitchFamily="2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7596" y="7566065"/>
            <a:ext cx="13377936" cy="663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0"/>
              </a:lnSpc>
            </a:pPr>
            <a:r>
              <a:rPr lang="en-US" dirty="0" smtClean="0">
                <a:solidFill>
                  <a:srgbClr val="438951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ftys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es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iznk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;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fd;s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x;s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?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kjsyw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uy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dusD”ku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dh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iw.kZrk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izfr”kr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esa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85-83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Nobile" pitchFamily="34" charset="-122"/>
                <a:cs typeface="Times New Roman" pitchFamily="18" charset="0"/>
              </a:rPr>
              <a:t>%</a:t>
            </a:r>
            <a:r>
              <a:rPr lang="en-US" sz="20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gSaA</a:t>
            </a:r>
            <a:r>
              <a:rPr lang="en-US" sz="2400" b="1" dirty="0" smtClean="0">
                <a:solidFill>
                  <a:srgbClr val="FF0000"/>
                </a:solidFill>
                <a:latin typeface="Kruti Dev 010" pitchFamily="2" charset="0"/>
                <a:ea typeface="Nobile" pitchFamily="34" charset="-122"/>
                <a:cs typeface="Nobile" pitchFamily="34" charset="-120"/>
              </a:rPr>
              <a:t> </a:t>
            </a:r>
            <a:endParaRPr lang="en-US" sz="1600" b="1" dirty="0">
              <a:solidFill>
                <a:srgbClr val="FF0000"/>
              </a:solidFill>
              <a:latin typeface="Kruti Dev 010" pitchFamily="2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767596" y="1574799"/>
          <a:ext cx="7881104" cy="5221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WhatsApp Image 2026-01-05 at 3.18.24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057" y="941266"/>
            <a:ext cx="5025747" cy="6041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88709" y="654908"/>
            <a:ext cx="84996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IN" sz="6000" b="1" i="1" u="sng" dirty="0" err="1" smtClean="0">
                <a:solidFill>
                  <a:srgbClr val="00B0F0"/>
                </a:solidFill>
                <a:latin typeface="Kruti Dev 010" pitchFamily="2" charset="0"/>
              </a:rPr>
              <a:t>lewg</a:t>
            </a:r>
            <a:r>
              <a:rPr lang="en-IN" sz="6000" b="1" i="1" u="sng" dirty="0" smtClean="0">
                <a:solidFill>
                  <a:srgbClr val="00B0F0"/>
                </a:solidFill>
                <a:latin typeface="Kruti Dev 010" pitchFamily="2" charset="0"/>
              </a:rPr>
              <a:t> </a:t>
            </a:r>
            <a:r>
              <a:rPr lang="en-IN" sz="6000" b="1" i="1" u="sng" dirty="0" err="1" smtClean="0">
                <a:solidFill>
                  <a:srgbClr val="00B0F0"/>
                </a:solidFill>
                <a:latin typeface="Kruti Dev 010" pitchFamily="2" charset="0"/>
              </a:rPr>
              <a:t>ty</a:t>
            </a:r>
            <a:r>
              <a:rPr lang="en-IN" sz="6000" b="1" i="1" u="sng" dirty="0" smtClean="0">
                <a:solidFill>
                  <a:srgbClr val="00B0F0"/>
                </a:solidFill>
                <a:latin typeface="Kruti Dev 010" pitchFamily="2" charset="0"/>
              </a:rPr>
              <a:t> </a:t>
            </a:r>
            <a:r>
              <a:rPr lang="en-IN" sz="6000" b="1" i="1" u="sng" dirty="0" err="1" smtClean="0">
                <a:solidFill>
                  <a:srgbClr val="00B0F0"/>
                </a:solidFill>
                <a:latin typeface="Kruti Dev 010" pitchFamily="2" charset="0"/>
              </a:rPr>
              <a:t>iznk</a:t>
            </a:r>
            <a:r>
              <a:rPr lang="en-IN" sz="6000" b="1" i="1" u="sng" dirty="0" smtClean="0">
                <a:solidFill>
                  <a:srgbClr val="00B0F0"/>
                </a:solidFill>
                <a:latin typeface="Kruti Dev 010" pitchFamily="2" charset="0"/>
              </a:rPr>
              <a:t>; ;</a:t>
            </a:r>
            <a:r>
              <a:rPr lang="en-IN" sz="6000" b="1" i="1" u="sng" dirty="0" err="1" smtClean="0">
                <a:solidFill>
                  <a:srgbClr val="00B0F0"/>
                </a:solidFill>
                <a:latin typeface="Kruti Dev 010" pitchFamily="2" charset="0"/>
              </a:rPr>
              <a:t>kstuk</a:t>
            </a:r>
            <a:r>
              <a:rPr lang="en-IN" sz="6000" b="1" i="1" u="sng" dirty="0" smtClean="0">
                <a:solidFill>
                  <a:srgbClr val="00B0F0"/>
                </a:solidFill>
                <a:latin typeface="Kruti Dev 010" pitchFamily="2" charset="0"/>
              </a:rPr>
              <a:t>,¡</a:t>
            </a:r>
            <a:endParaRPr lang="en-US" sz="4450" b="1" i="1" u="sng" dirty="0">
              <a:solidFill>
                <a:srgbClr val="00B0F0"/>
              </a:solidFill>
              <a:latin typeface="Kruti Dev 010" pitchFamily="2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96563" y="1729942"/>
          <a:ext cx="14111417" cy="5016838"/>
        </p:xfrm>
        <a:graphic>
          <a:graphicData uri="http://schemas.openxmlformats.org/drawingml/2006/table">
            <a:tbl>
              <a:tblPr/>
              <a:tblGrid>
                <a:gridCol w="660205"/>
                <a:gridCol w="2060529"/>
                <a:gridCol w="1078408"/>
                <a:gridCol w="2657505"/>
                <a:gridCol w="1525817"/>
                <a:gridCol w="1989438"/>
                <a:gridCol w="1865870"/>
                <a:gridCol w="2273645"/>
              </a:tblGrid>
              <a:tr h="12872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l-Ø-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ftyk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7030A0"/>
                          </a:solidFill>
                          <a:latin typeface="Kruti Dev 010"/>
                        </a:rPr>
                        <a:t>lewg ty iznk; ;kstukvksa dh la[;k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7030A0"/>
                          </a:solidFill>
                          <a:latin typeface="Kruti Dev 010"/>
                        </a:rPr>
                        <a:t>lewg ty iznk; ;kstuk dk uke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7030A0"/>
                          </a:solidFill>
                          <a:latin typeface="Kruti Dev 010"/>
                        </a:rPr>
                        <a:t>ykHkkfUor xzkeksa dh la[;k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7030A0"/>
                          </a:solidFill>
                          <a:latin typeface="Kruti Dev 010"/>
                        </a:rPr>
                        <a:t>ykHkkfUor ifjokjksa  dh la[;k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7030A0"/>
                          </a:solidFill>
                          <a:latin typeface="Kruti Dev 010"/>
                        </a:rPr>
                        <a:t>;kstuk dh HkkSfrd izxfr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7030A0"/>
                          </a:solidFill>
                          <a:latin typeface="Kruti Dev 010"/>
                        </a:rPr>
                        <a:t>fjekdZ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>
                          <a:solidFill>
                            <a:srgbClr val="7030A0"/>
                          </a:solidFill>
                          <a:latin typeface="Kruti Dev 01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>
                          <a:solidFill>
                            <a:srgbClr val="7030A0"/>
                          </a:solidFill>
                          <a:latin typeface="Kruti Dev 01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1" u="none" strike="noStrike">
                          <a:solidFill>
                            <a:srgbClr val="7030A0"/>
                          </a:solidFill>
                          <a:latin typeface="Kruti Dev 01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 </a:t>
                      </a:r>
                      <a:r>
                        <a:rPr lang="en-US" sz="2400" b="1" i="1" u="none" strike="noStrike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2400" b="1" i="1" u="none" strike="noStrike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8</a:t>
                      </a:r>
                      <a:endParaRPr lang="en-US" sz="2400" b="1" i="1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lkjax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&lt;+&amp; 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fcykbZx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&lt;++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cjxkao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&amp; 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dapuiqj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26169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62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%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 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izxfr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</a:br>
                      <a:endParaRPr lang="en-US" sz="20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b="1" i="1" u="none" strike="noStrike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dk;Z</a:t>
                      </a:r>
                      <a:r>
                        <a:rPr lang="en-IN" sz="2400" b="1" i="1" u="none" strike="noStrike" baseline="0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IN" sz="2400" b="1" i="1" u="none" strike="noStrike" baseline="0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iw.kZrk</a:t>
                      </a:r>
                      <a:r>
                        <a:rPr lang="en-IN" sz="2400" b="1" i="1" u="none" strike="noStrike" baseline="0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IN" sz="2400" b="1" i="1" u="none" strike="noStrike" baseline="0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ekg</a:t>
                      </a:r>
                      <a:r>
                        <a:rPr lang="en-IN" sz="2400" b="1" i="1" u="none" strike="noStrike" baseline="0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IN" sz="2400" b="1" i="1" u="none" strike="noStrike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vizSy</a:t>
                      </a:r>
                      <a:r>
                        <a:rPr lang="en-IN" sz="2400" b="1" i="1" u="none" strike="noStrike" baseline="0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2026</a:t>
                      </a:r>
                      <a:endParaRPr lang="en-US" sz="2400" b="1" i="1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Hknjk&amp;jhokikj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27570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60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%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 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izxfr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</a:br>
                      <a:endParaRPr lang="en-US" sz="20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none" strike="noStrike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-</a:t>
                      </a:r>
                      <a:r>
                        <a:rPr lang="en-IN" sz="2400" b="1" i="1" u="none" strike="noStrike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dk;Z</a:t>
                      </a:r>
                      <a:r>
                        <a:rPr lang="en-IN" sz="2400" b="1" i="1" u="none" strike="noStrike" baseline="0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IN" sz="2400" b="1" i="1" u="none" strike="noStrike" baseline="0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iw.kZrk</a:t>
                      </a:r>
                      <a:r>
                        <a:rPr lang="en-IN" sz="2400" b="1" i="1" u="none" strike="noStrike" baseline="0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IN" sz="2400" b="1" i="1" u="none" strike="noStrike" baseline="0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ekg</a:t>
                      </a:r>
                      <a:r>
                        <a:rPr lang="en-IN" sz="2400" b="1" i="1" u="none" strike="noStrike" baseline="0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2400" b="1" i="1" u="none" strike="noStrike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twu</a:t>
                      </a:r>
                      <a:r>
                        <a:rPr lang="en-US" sz="2400" b="1" i="1" u="none" strike="noStrike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2026</a:t>
                      </a:r>
                      <a:endParaRPr lang="en-US" sz="2400" b="1" i="1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7030A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?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kkSByk</a:t>
                      </a:r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NksVs&amp;gjnh</a:t>
                      </a:r>
                      <a:endParaRPr lang="en-US" sz="24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18637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70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%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 </a:t>
                      </a:r>
                      <a:r>
                        <a:rPr lang="en-US" sz="24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izxfr</a:t>
                      </a:r>
                      <a: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/>
                      </a:r>
                      <a:br>
                        <a:rPr lang="en-US" sz="20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</a:br>
                      <a:endParaRPr lang="en-US" sz="2000" b="1" i="0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i="1" u="none" strike="noStrike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dk;Z</a:t>
                      </a:r>
                      <a:r>
                        <a:rPr lang="en-IN" sz="2400" b="1" i="1" u="none" strike="noStrike" baseline="0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IN" sz="2400" b="1" i="1" u="none" strike="noStrike" baseline="0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iw.kZrk</a:t>
                      </a:r>
                      <a:r>
                        <a:rPr lang="en-IN" sz="2400" b="1" i="1" u="none" strike="noStrike" baseline="0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  <a:r>
                        <a:rPr lang="en-IN" sz="2400" b="1" i="1" u="none" strike="noStrike" baseline="0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ekg</a:t>
                      </a:r>
                      <a:r>
                        <a:rPr lang="en-IN" sz="2400" b="1" i="1" u="none" strike="noStrike" baseline="0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2400" b="1" i="1" u="none" strike="noStrike" dirty="0" err="1" smtClean="0">
                          <a:solidFill>
                            <a:srgbClr val="7030A0"/>
                          </a:solidFill>
                          <a:latin typeface="Kruti Dev 010"/>
                        </a:rPr>
                        <a:t>vizSy</a:t>
                      </a:r>
                      <a:r>
                        <a:rPr lang="en-US" sz="2400" b="1" i="1" u="none" strike="noStrike" dirty="0" smtClean="0">
                          <a:solidFill>
                            <a:srgbClr val="7030A0"/>
                          </a:solidFill>
                          <a:latin typeface="Kruti Dev 010"/>
                        </a:rPr>
                        <a:t> 2026</a:t>
                      </a:r>
                      <a:endParaRPr lang="en-US" sz="2400" b="1" i="1" u="none" strike="noStrike" dirty="0">
                        <a:solidFill>
                          <a:srgbClr val="7030A0"/>
                        </a:solidFill>
                        <a:latin typeface="Kruti Dev 01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3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;</a:t>
                      </a:r>
                      <a:r>
                        <a:rPr lang="en-US" sz="2800" b="1" i="0" u="none" strike="noStrike" dirty="0" err="1">
                          <a:solidFill>
                            <a:srgbClr val="7030A0"/>
                          </a:solidFill>
                          <a:latin typeface="Kruti Dev 010"/>
                        </a:rPr>
                        <a:t>ksx</a:t>
                      </a:r>
                      <a:r>
                        <a:rPr lang="en-US" sz="2800" b="1" i="0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 %&amp;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72376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1" u="none" strike="noStrike" dirty="0">
                          <a:solidFill>
                            <a:srgbClr val="7030A0"/>
                          </a:solidFill>
                          <a:latin typeface="Kruti Dev 01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475144"/>
            <a:ext cx="7556421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IEC</a:t>
            </a:r>
            <a:r>
              <a:rPr lang="en-US" sz="4200" b="1" dirty="0" smtClean="0">
                <a:solidFill>
                  <a:srgbClr val="FF000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xfrfof</a:t>
            </a:r>
            <a:r>
              <a:rPr lang="en-US" sz="4000" b="1" i="1" dirty="0" smtClean="0">
                <a:solidFill>
                  <a:srgbClr val="FF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/</a:t>
            </a:r>
            <a:r>
              <a:rPr lang="en-US" sz="4000" b="1" i="1" dirty="0" err="1" smtClean="0">
                <a:solidFill>
                  <a:srgbClr val="FF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k;k</a:t>
            </a:r>
            <a:r>
              <a:rPr lang="en-US" sz="4000" b="1" i="1" dirty="0" smtClean="0">
                <a:solidFill>
                  <a:srgbClr val="FF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¡ ,</a:t>
            </a:r>
            <a:r>
              <a:rPr lang="en-US" sz="4000" b="1" i="1" dirty="0" err="1" smtClean="0">
                <a:solidFill>
                  <a:srgbClr val="FF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oa</a:t>
            </a:r>
            <a:r>
              <a:rPr lang="en-US" sz="4000" b="1" i="1" dirty="0" smtClean="0">
                <a:solidFill>
                  <a:srgbClr val="FF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lkeqnkf;d</a:t>
            </a:r>
            <a:r>
              <a:rPr lang="en-US" sz="4000" b="1" i="1" dirty="0" smtClean="0">
                <a:solidFill>
                  <a:srgbClr val="FF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lgHkkfxrk</a:t>
            </a:r>
            <a:endParaRPr lang="en-US" sz="4200" i="1" dirty="0">
              <a:solidFill>
                <a:srgbClr val="FF000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191772"/>
            <a:ext cx="538639" cy="53863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14447" y="1313316"/>
            <a:ext cx="7484695" cy="3500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Font typeface="Wingdings" pitchFamily="2" charset="2"/>
              <a:buChar char="v"/>
            </a:pPr>
            <a:r>
              <a:rPr lang="en-US" sz="3200" b="1" i="1" dirty="0" smtClean="0">
                <a:latin typeface="Kruti Dev 010" pitchFamily="2" charset="0"/>
              </a:rPr>
              <a:t> </a:t>
            </a:r>
            <a:r>
              <a:rPr lang="en-US" sz="3200" b="1" i="1" dirty="0" err="1" smtClean="0">
                <a:latin typeface="Kruti Dev 010" pitchFamily="2" charset="0"/>
              </a:rPr>
              <a:t>ty</a:t>
            </a:r>
            <a:r>
              <a:rPr lang="en-US" sz="3200" b="1" i="1" dirty="0" smtClean="0">
                <a:latin typeface="Kruti Dev 010" pitchFamily="2" charset="0"/>
              </a:rPr>
              <a:t> </a:t>
            </a:r>
            <a:r>
              <a:rPr lang="en-US" sz="3200" b="1" i="1" dirty="0" err="1" smtClean="0">
                <a:latin typeface="Kruti Dev 010" pitchFamily="2" charset="0"/>
              </a:rPr>
              <a:t>dj</a:t>
            </a:r>
            <a:r>
              <a:rPr lang="en-US" sz="3200" b="1" i="1" dirty="0" smtClean="0">
                <a:latin typeface="Kruti Dev 010" pitchFamily="2" charset="0"/>
              </a:rPr>
              <a:t> </a:t>
            </a:r>
            <a:r>
              <a:rPr lang="en-US" sz="3200" b="1" i="1" dirty="0" err="1" smtClean="0">
                <a:latin typeface="Kruti Dev 010" pitchFamily="2" charset="0"/>
              </a:rPr>
              <a:t>olwyh</a:t>
            </a:r>
            <a:r>
              <a:rPr lang="en-US" sz="3200" b="1" i="1" dirty="0" smtClean="0">
                <a:latin typeface="Kruti Dev 010" pitchFamily="2" charset="0"/>
              </a:rPr>
              <a:t> </a:t>
            </a:r>
          </a:p>
          <a:p>
            <a:pPr algn="just">
              <a:lnSpc>
                <a:spcPts val="2650"/>
              </a:lnSpc>
              <a:buNone/>
            </a:pPr>
            <a:r>
              <a:rPr lang="en-US" sz="2400" dirty="0" smtClean="0">
                <a:latin typeface="Kruti Dev 010" pitchFamily="2" charset="0"/>
              </a:rPr>
              <a:t>  </a:t>
            </a:r>
            <a:endParaRPr lang="en-US" sz="2100" b="1" i="1" dirty="0">
              <a:latin typeface="Kruti Dev 010" pitchFamily="2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333801"/>
            <a:ext cx="538639" cy="53863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14447" y="4357220"/>
            <a:ext cx="6748463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Font typeface="Wingdings" pitchFamily="2" charset="2"/>
              <a:buChar char="v"/>
            </a:pPr>
            <a:r>
              <a:rPr lang="en-IN" sz="3200" b="1" i="1" dirty="0" smtClean="0">
                <a:latin typeface="Kruti Dev 010" pitchFamily="2" charset="0"/>
              </a:rPr>
              <a:t> </a:t>
            </a:r>
            <a:r>
              <a:rPr lang="en-IN" sz="3200" b="1" i="1" dirty="0" err="1" smtClean="0">
                <a:latin typeface="Kruti Dev 010" pitchFamily="2" charset="0"/>
              </a:rPr>
              <a:t>ty</a:t>
            </a:r>
            <a:r>
              <a:rPr lang="en-IN" sz="3200" b="1" i="1" dirty="0" smtClean="0">
                <a:latin typeface="Kruti Dev 010" pitchFamily="2" charset="0"/>
              </a:rPr>
              <a:t> </a:t>
            </a:r>
            <a:r>
              <a:rPr lang="en-IN" sz="3200" b="1" i="1" dirty="0" err="1" smtClean="0">
                <a:latin typeface="Kruti Dev 010" pitchFamily="2" charset="0"/>
              </a:rPr>
              <a:t>ijh</a:t>
            </a:r>
            <a:r>
              <a:rPr lang="en-IN" sz="3200" b="1" i="1" dirty="0" smtClean="0">
                <a:latin typeface="Kruti Dev 010" pitchFamily="2" charset="0"/>
              </a:rPr>
              <a:t>{</a:t>
            </a:r>
            <a:r>
              <a:rPr lang="en-IN" sz="3200" b="1" i="1" dirty="0" err="1" smtClean="0">
                <a:latin typeface="Kruti Dev 010" pitchFamily="2" charset="0"/>
              </a:rPr>
              <a:t>k.k</a:t>
            </a:r>
            <a:r>
              <a:rPr lang="en-IN" sz="3200" b="1" i="1" dirty="0" smtClean="0">
                <a:latin typeface="Kruti Dev 010" pitchFamily="2" charset="0"/>
              </a:rPr>
              <a:t> </a:t>
            </a:r>
            <a:r>
              <a:rPr lang="en-IN" sz="3200" b="1" i="1" dirty="0" err="1" smtClean="0">
                <a:latin typeface="Kruti Dev 010" pitchFamily="2" charset="0"/>
              </a:rPr>
              <a:t>gsrq</a:t>
            </a:r>
            <a:r>
              <a:rPr lang="en-IN" sz="3200" b="1" i="1" dirty="0" smtClean="0">
                <a:latin typeface="Kruti Dev 010" pitchFamily="2" charset="0"/>
              </a:rPr>
              <a:t> </a:t>
            </a:r>
            <a:r>
              <a:rPr lang="en-IN" sz="3200" b="1" i="1" dirty="0" err="1" smtClean="0">
                <a:latin typeface="Kruti Dev 010" pitchFamily="2" charset="0"/>
              </a:rPr>
              <a:t>ty</a:t>
            </a:r>
            <a:r>
              <a:rPr lang="en-IN" sz="3200" b="1" i="1" dirty="0" smtClean="0">
                <a:latin typeface="Kruti Dev 010" pitchFamily="2" charset="0"/>
              </a:rPr>
              <a:t> </a:t>
            </a:r>
            <a:r>
              <a:rPr lang="en-IN" sz="3200" b="1" i="1" dirty="0" err="1" smtClean="0">
                <a:latin typeface="Kruti Dev 010" pitchFamily="2" charset="0"/>
              </a:rPr>
              <a:t>cfguh</a:t>
            </a:r>
            <a:r>
              <a:rPr lang="en-IN" sz="3200" b="1" i="1" dirty="0" smtClean="0">
                <a:latin typeface="Kruti Dev 010" pitchFamily="2" charset="0"/>
              </a:rPr>
              <a:t> </a:t>
            </a:r>
            <a:r>
              <a:rPr lang="en-IN" sz="3200" b="1" i="1" dirty="0" err="1" smtClean="0">
                <a:latin typeface="Kruti Dev 010" pitchFamily="2" charset="0"/>
              </a:rPr>
              <a:t>Vhe</a:t>
            </a:r>
            <a:r>
              <a:rPr lang="en-IN" sz="3200" b="1" i="1" dirty="0" smtClean="0">
                <a:latin typeface="Kruti Dev 010" pitchFamily="2" charset="0"/>
              </a:rPr>
              <a:t> </a:t>
            </a:r>
            <a:r>
              <a:rPr lang="en-IN" sz="3200" b="1" i="1" dirty="0" err="1" smtClean="0">
                <a:latin typeface="Kruti Dev 010" pitchFamily="2" charset="0"/>
              </a:rPr>
              <a:t>dk</a:t>
            </a:r>
            <a:r>
              <a:rPr lang="en-IN" sz="3200" b="1" i="1" dirty="0" smtClean="0">
                <a:latin typeface="Kruti Dev 010" pitchFamily="2" charset="0"/>
              </a:rPr>
              <a:t> </a:t>
            </a:r>
            <a:r>
              <a:rPr lang="en-IN" sz="3200" b="1" i="1" dirty="0" err="1" smtClean="0">
                <a:latin typeface="Kruti Dev 010" pitchFamily="2" charset="0"/>
              </a:rPr>
              <a:t>xBu</a:t>
            </a:r>
            <a:endParaRPr lang="en-US" sz="2800" b="1" i="1" dirty="0">
              <a:latin typeface="Kruti Dev 010" pitchFamily="2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6022300"/>
            <a:ext cx="538639" cy="53863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01748" y="6224315"/>
            <a:ext cx="3508772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Font typeface="Wingdings" pitchFamily="2" charset="2"/>
              <a:buChar char="v"/>
            </a:pPr>
            <a:r>
              <a:rPr lang="en-IN" sz="3200" b="1" i="1" dirty="0" smtClean="0">
                <a:latin typeface="Kruti Dev 010" pitchFamily="2" charset="0"/>
              </a:rPr>
              <a:t> </a:t>
            </a:r>
            <a:r>
              <a:rPr lang="en-IN" sz="3200" b="1" i="1" dirty="0" err="1" smtClean="0">
                <a:latin typeface="Kruti Dev 010" pitchFamily="2" charset="0"/>
              </a:rPr>
              <a:t>Lkkeqnkf;d</a:t>
            </a:r>
            <a:r>
              <a:rPr lang="en-IN" sz="3200" b="1" i="1" dirty="0" smtClean="0">
                <a:latin typeface="Kruti Dev 010" pitchFamily="2" charset="0"/>
              </a:rPr>
              <a:t> </a:t>
            </a:r>
            <a:r>
              <a:rPr lang="en-IN" sz="3200" b="1" i="1" dirty="0" err="1" smtClean="0">
                <a:latin typeface="Kruti Dev 010" pitchFamily="2" charset="0"/>
              </a:rPr>
              <a:t>Hkkxhnkjh</a:t>
            </a:r>
            <a:endParaRPr lang="en-US" sz="2800" b="1" i="1" dirty="0">
              <a:latin typeface="Kruti Dev 010" pitchFamily="2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601748" y="6677730"/>
            <a:ext cx="7282760" cy="100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700"/>
              </a:lnSpc>
            </a:pP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   	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lkewfgd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ftEesnkjh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dks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etcwr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djus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ds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fy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,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xzke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lHkk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dh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cSBdsa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,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oa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lks”ky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ehfM;k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ty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tu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tkx#drk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]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ty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lao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/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kZu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,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oa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vU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;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izdkj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ds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vfHk;ku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le;&amp;le;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ij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pyk;s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tkrs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gSA</a:t>
            </a:r>
            <a:endParaRPr lang="en-IN" sz="2100" dirty="0" smtClean="0">
              <a:solidFill>
                <a:schemeClr val="accent5">
                  <a:lumMod val="50000"/>
                </a:schemeClr>
              </a:solidFill>
              <a:latin typeface="Kruti Dev 010" pitchFamily="2" charset="0"/>
            </a:endParaRPr>
          </a:p>
        </p:txBody>
      </p:sp>
      <p:pic>
        <p:nvPicPr>
          <p:cNvPr id="15" name="Picture 9" descr="E:\PHE150607\TS\Tiwari\Jal Jeeval Mision-Har Ghar Nal se Jal\2023\PVTGs\Progess\18.01.25\16.jpg">
            <a:extLst>
              <a:ext uri="{FF2B5EF4-FFF2-40B4-BE49-F238E27FC236}">
                <a16:creationId xmlns="" xmlns:a16="http://schemas.microsoft.com/office/drawing/2014/main" id="{D90C658B-31D9-4721-99B9-5991F7816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099142" y="101335"/>
            <a:ext cx="5370965" cy="262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601748" y="4748870"/>
            <a:ext cx="728276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50"/>
              </a:lnSpc>
            </a:pPr>
            <a:r>
              <a:rPr lang="en-IN" sz="2400" dirty="0" smtClean="0">
                <a:latin typeface="Kruti Dev 010" pitchFamily="2" charset="0"/>
              </a:rPr>
              <a:t>	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xzke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esa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ty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cfguh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}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kjk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ty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ijh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{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k.k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fQYM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VsLV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fdV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ds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/;e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ls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djrh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gS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] ;g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lg;ksxkRed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n`f’Vdks.k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ikjnf”kZrk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vkSj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lkeqnkf;d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Hkkxhnkjh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dks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lqfuf”pr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djrk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gSA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Kruti Dev 01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9140" y="1730411"/>
            <a:ext cx="7282760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5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	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izR;sd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xzke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lHkk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esa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dj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olwyh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,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oa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thou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fe”ku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ij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fopkj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djus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gsrq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vfuok;Z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,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ts.Mk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bl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ftys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esa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fu/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kkZfjr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fd;k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x;k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gSaA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bldk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 ifj.kke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vPNk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vkus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yxk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gSaa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vkSj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orZeku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esa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xzke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esa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vkWuykbZu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,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oa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vkWQykbZu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dj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olwyh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fd;k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jgk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gSaaA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vkus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okys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ekg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ekpZ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2026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esa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“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kr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~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izfr”kr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dj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olwyh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izkjaHk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dj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fn;k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tk;sxkA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Kruti Dev 010" pitchFamily="2" charset="0"/>
            </a:endParaRPr>
          </a:p>
          <a:p>
            <a:pPr algn="just">
              <a:lnSpc>
                <a:spcPts val="2650"/>
              </a:lnSpc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	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xzkeh.k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is;ty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O;oLFkk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iath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la/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kkj.k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]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f”kdk;r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iath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]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is;ty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xq.koRrk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ijh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{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k.k</a:t>
            </a:r>
            <a:r>
              <a:rPr lang="en-IN" sz="2400" dirty="0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 </a:t>
            </a:r>
            <a:r>
              <a:rPr lang="en-IN" sz="2400" dirty="0" err="1" smtClean="0">
                <a:solidFill>
                  <a:schemeClr val="accent5">
                    <a:lumMod val="50000"/>
                  </a:schemeClr>
                </a:solidFill>
                <a:latin typeface="Kruti Dev 010" pitchFamily="2" charset="0"/>
              </a:rPr>
              <a:t>iath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Kruti Dev 010" pitchFamily="2" charset="0"/>
            </a:endParaRPr>
          </a:p>
          <a:p>
            <a:endParaRPr lang="en-US" dirty="0"/>
          </a:p>
        </p:txBody>
      </p:sp>
      <p:pic>
        <p:nvPicPr>
          <p:cNvPr id="17" name="Picture 16" descr="WhatsApp Image 2025-10-30 at 6.31.27 PM.jpeg"/>
          <p:cNvPicPr/>
          <p:nvPr/>
        </p:nvPicPr>
        <p:blipFill>
          <a:blip r:embed="rId7"/>
          <a:stretch>
            <a:fillRect/>
          </a:stretch>
        </p:blipFill>
        <p:spPr>
          <a:xfrm>
            <a:off x="9099142" y="5435410"/>
            <a:ext cx="5358265" cy="2608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8F40B60-1589-4D99-BD4C-8911BF1DFB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2405"/>
          <a:stretch>
            <a:fillRect/>
          </a:stretch>
        </p:blipFill>
        <p:spPr>
          <a:xfrm>
            <a:off x="9148570" y="2766362"/>
            <a:ext cx="5284125" cy="2600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374" y="1143633"/>
            <a:ext cx="134715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IN" sz="2800" dirty="0" smtClean="0">
                <a:latin typeface="Kruti Dev 010" pitchFamily="2" charset="0"/>
              </a:rPr>
              <a:t>	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gj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?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kj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ty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izekf.kdj.k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xzke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ksa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dks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10&amp;10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xzke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dyLVj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cukdj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jkf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=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dkfyu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pkSiky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vk;kstu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fd;k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tk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jgk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gSaA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tgkW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ftyk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dysDVj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,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oa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yksd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LokLF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; ;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kaf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=dh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foHkkx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ds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vf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/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kdkjh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,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oa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xzke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iapk;rksa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ds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ljiap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rFkk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xzkeh.kksa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ds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e/;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mifLFkr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gksdj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ty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thou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fe”ku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;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kstuk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ds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laca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/k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esa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rFkk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ty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lao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/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kZu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fo’k;ksa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ij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ifjppkZ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dh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tk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jgh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gSsaA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ftldk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ifj.kke ;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kstuk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ds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lapkyu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]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leL;k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vkfn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ds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ckjs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esa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iwNrkN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fd;k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tkrk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gSa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,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oa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xzkeh.kksa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ls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izkIr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lq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&gt;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ko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]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f”kdk;r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,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oa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ekax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dk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xzke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Lrj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esa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lek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/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kku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fd;k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tkrk</a:t>
            </a:r>
            <a:r>
              <a:rPr lang="en-IN" sz="2800" b="1" dirty="0" smtClean="0">
                <a:solidFill>
                  <a:srgbClr val="0070C0"/>
                </a:solidFill>
                <a:latin typeface="Kruti Dev 010" pitchFamily="2" charset="0"/>
              </a:rPr>
              <a:t> </a:t>
            </a:r>
            <a:r>
              <a:rPr lang="en-IN" sz="2800" b="1" dirty="0" err="1" smtClean="0">
                <a:solidFill>
                  <a:srgbClr val="0070C0"/>
                </a:solidFill>
                <a:latin typeface="Kruti Dev 010" pitchFamily="2" charset="0"/>
              </a:rPr>
              <a:t>gSaA</a:t>
            </a:r>
            <a:endParaRPr lang="en-IN" sz="2800" b="1" dirty="0" smtClean="0">
              <a:solidFill>
                <a:srgbClr val="0070C0"/>
              </a:solidFill>
              <a:latin typeface="Kruti Dev 010" pitchFamily="2" charset="0"/>
            </a:endParaRPr>
          </a:p>
          <a:p>
            <a:pPr>
              <a:lnSpc>
                <a:spcPts val="2700"/>
              </a:lnSpc>
            </a:pPr>
            <a:endParaRPr lang="en-US" dirty="0">
              <a:latin typeface="Kruti Dev 01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9369" y="558858"/>
            <a:ext cx="12467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IN" sz="3200" b="1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3200" b="1" i="1" dirty="0" err="1" smtClean="0">
                <a:solidFill>
                  <a:srgbClr val="FF0000"/>
                </a:solidFill>
                <a:latin typeface="Kruti Dev 010" pitchFamily="2" charset="0"/>
              </a:rPr>
              <a:t>jkf</a:t>
            </a:r>
            <a:r>
              <a:rPr lang="en-IN" sz="3200" b="1" i="1" dirty="0" smtClean="0">
                <a:solidFill>
                  <a:srgbClr val="FF0000"/>
                </a:solidFill>
                <a:latin typeface="Kruti Dev 010" pitchFamily="2" charset="0"/>
              </a:rPr>
              <a:t>= </a:t>
            </a:r>
            <a:r>
              <a:rPr lang="en-IN" sz="3200" b="1" i="1" dirty="0" err="1" smtClean="0">
                <a:solidFill>
                  <a:srgbClr val="FF0000"/>
                </a:solidFill>
                <a:latin typeface="Kruti Dev 010" pitchFamily="2" charset="0"/>
              </a:rPr>
              <a:t>pkSiky</a:t>
            </a:r>
            <a:r>
              <a:rPr lang="en-IN" sz="3200" b="1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3200" b="1" i="1" dirty="0" err="1" smtClean="0">
                <a:solidFill>
                  <a:srgbClr val="FF0000"/>
                </a:solidFill>
                <a:latin typeface="Kruti Dev 010" pitchFamily="2" charset="0"/>
              </a:rPr>
              <a:t>dk</a:t>
            </a:r>
            <a:r>
              <a:rPr lang="en-IN" sz="3200" b="1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3200" b="1" i="1" dirty="0" err="1" smtClean="0">
                <a:solidFill>
                  <a:srgbClr val="FF0000"/>
                </a:solidFill>
                <a:latin typeface="Kruti Dev 010" pitchFamily="2" charset="0"/>
              </a:rPr>
              <a:t>vk;kstu</a:t>
            </a:r>
            <a:r>
              <a:rPr lang="en-IN" sz="3200" b="1" i="1" dirty="0" smtClean="0">
                <a:solidFill>
                  <a:srgbClr val="FF0000"/>
                </a:solidFill>
                <a:latin typeface="Kruti Dev 010" pitchFamily="2" charset="0"/>
              </a:rPr>
              <a:t> &amp; </a:t>
            </a:r>
            <a:r>
              <a:rPr lang="en-IN" sz="3200" b="1" i="1" dirty="0" err="1" smtClean="0">
                <a:solidFill>
                  <a:srgbClr val="FF0000"/>
                </a:solidFill>
                <a:latin typeface="Kruti Dev 010" pitchFamily="2" charset="0"/>
              </a:rPr>
              <a:t>xzke</a:t>
            </a:r>
            <a:r>
              <a:rPr lang="en-IN" sz="3200" b="1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3200" b="1" i="1" dirty="0" err="1" smtClean="0">
                <a:solidFill>
                  <a:srgbClr val="FF0000"/>
                </a:solidFill>
                <a:latin typeface="Kruti Dev 010" pitchFamily="2" charset="0"/>
              </a:rPr>
              <a:t>Mksaxjhikyh</a:t>
            </a:r>
            <a:r>
              <a:rPr lang="en-IN" sz="3200" b="1" i="1" dirty="0" smtClean="0">
                <a:solidFill>
                  <a:srgbClr val="FF0000"/>
                </a:solidFill>
                <a:latin typeface="Kruti Dev 010" pitchFamily="2" charset="0"/>
              </a:rPr>
              <a:t> ,</a:t>
            </a:r>
            <a:r>
              <a:rPr lang="en-IN" sz="3200" b="1" i="1" dirty="0" err="1" smtClean="0">
                <a:solidFill>
                  <a:srgbClr val="FF0000"/>
                </a:solidFill>
                <a:latin typeface="Kruti Dev 010" pitchFamily="2" charset="0"/>
              </a:rPr>
              <a:t>oa</a:t>
            </a:r>
            <a:r>
              <a:rPr lang="en-IN" sz="3200" b="1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r>
              <a:rPr lang="en-IN" sz="3200" b="1" i="1" dirty="0" err="1" smtClean="0">
                <a:solidFill>
                  <a:srgbClr val="FF0000"/>
                </a:solidFill>
                <a:latin typeface="Kruti Dev 010" pitchFamily="2" charset="0"/>
              </a:rPr>
              <a:t>ijlkikyh</a:t>
            </a:r>
            <a:r>
              <a:rPr lang="en-IN" sz="3200" b="1" i="1" dirty="0" smtClean="0">
                <a:solidFill>
                  <a:srgbClr val="FF0000"/>
                </a:solidFill>
                <a:latin typeface="Kruti Dev 010" pitchFamily="2" charset="0"/>
              </a:rPr>
              <a:t>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WhatsApp Image 2026-01-12 at 4.08.36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152" y="3259597"/>
            <a:ext cx="6701822" cy="4467882"/>
          </a:xfrm>
          <a:prstGeom prst="rect">
            <a:avLst/>
          </a:prstGeom>
        </p:spPr>
      </p:pic>
      <p:pic>
        <p:nvPicPr>
          <p:cNvPr id="5" name="Picture 4" descr="WhatsApp Image 2026-01-12 at 4.08.35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75" y="3267835"/>
            <a:ext cx="6689465" cy="4459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60375" y="7311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IN" sz="6600" b="1" i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ty</a:t>
            </a:r>
            <a:r>
              <a:rPr lang="en-IN" sz="66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6600" b="1" i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xq.koÙkk</a:t>
            </a:r>
            <a:r>
              <a:rPr lang="en-IN" sz="66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6600" b="1" i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ijh</a:t>
            </a:r>
            <a:r>
              <a:rPr lang="en-IN" sz="66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{</a:t>
            </a:r>
            <a:r>
              <a:rPr lang="en-IN" sz="6600" b="1" i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k.k</a:t>
            </a:r>
            <a:r>
              <a:rPr lang="en-IN" sz="6600" b="1" i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 </a:t>
            </a:r>
            <a:r>
              <a:rPr lang="en-IN" sz="6600" b="1" i="1" u="sng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igy</a:t>
            </a:r>
            <a:r>
              <a:rPr lang="en-IN" sz="445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Kruti Dev 010" pitchFamily="2" charset="0"/>
              </a:rPr>
              <a:t> </a:t>
            </a:r>
            <a:endParaRPr lang="en-US" sz="445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Kruti Dev 010" pitchFamily="2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48888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94445" y="2488883"/>
            <a:ext cx="3098902" cy="40259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400" b="1" u="sng" dirty="0">
                <a:solidFill>
                  <a:srgbClr val="7030A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FTK </a:t>
            </a:r>
            <a:r>
              <a:rPr lang="en-US" sz="2400" b="1" u="sng" dirty="0" smtClean="0">
                <a:solidFill>
                  <a:srgbClr val="7030A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VsLVhax</a:t>
            </a:r>
            <a:r>
              <a:rPr lang="en-US" sz="3200" b="1" u="sng" dirty="0" smtClean="0">
                <a:solidFill>
                  <a:srgbClr val="7030A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3200" b="1" u="sng" dirty="0" err="1" smtClean="0">
                <a:solidFill>
                  <a:srgbClr val="7030A0"/>
                </a:solidFill>
                <a:latin typeface="Kruti Dev 010" pitchFamily="2" charset="0"/>
                <a:ea typeface="Fraunces Extra Bold" pitchFamily="34" charset="-122"/>
                <a:cs typeface="Fraunces Extra Bold" pitchFamily="34" charset="-120"/>
              </a:rPr>
              <a:t>dojst</a:t>
            </a:r>
            <a:endParaRPr lang="en-US" sz="2400" b="1" u="sng" dirty="0">
              <a:solidFill>
                <a:srgbClr val="7030A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1821260" y="3206115"/>
            <a:ext cx="61955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lHkh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is;ty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L=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ksrks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vkSj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forj.k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fcanqvksa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ij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fQYM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VsLV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fdV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}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kjk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u="sng" dirty="0" err="1" smtClean="0">
                <a:latin typeface="Kruti Dev 010" pitchFamily="2" charset="0"/>
              </a:rPr>
              <a:t>ty</a:t>
            </a:r>
            <a:r>
              <a:rPr lang="en-IN" sz="2400" b="1" u="sng" dirty="0" smtClean="0">
                <a:latin typeface="Kruti Dev 010" pitchFamily="2" charset="0"/>
              </a:rPr>
              <a:t> </a:t>
            </a:r>
            <a:r>
              <a:rPr lang="en-IN" sz="2400" b="1" u="sng" dirty="0" err="1" smtClean="0">
                <a:latin typeface="Kruti Dev 010" pitchFamily="2" charset="0"/>
              </a:rPr>
              <a:t>cfguh;ksa</a:t>
            </a:r>
            <a:r>
              <a:rPr lang="en-IN" sz="2400" b="1" u="sng" dirty="0" smtClean="0">
                <a:latin typeface="Kruti Dev 010" pitchFamily="2" charset="0"/>
              </a:rPr>
              <a:t> 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}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kjk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ty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ijh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{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k.k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fd;k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tkrk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gSA</a:t>
            </a:r>
            <a:endParaRPr lang="en-US" sz="2400" b="1" dirty="0">
              <a:solidFill>
                <a:srgbClr val="C00000"/>
              </a:solidFill>
              <a:latin typeface="Kruti Dev 010" pitchFamily="2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4158735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58112" y="4385548"/>
            <a:ext cx="30247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IN" sz="2800" b="1" i="1" u="sng" dirty="0" err="1" smtClean="0">
                <a:solidFill>
                  <a:srgbClr val="7030A0"/>
                </a:solidFill>
                <a:latin typeface="Kruti Dev 010" pitchFamily="2" charset="0"/>
              </a:rPr>
              <a:t>Lkkeqnkf;d</a:t>
            </a:r>
            <a:r>
              <a:rPr lang="en-IN" sz="2400" b="1" i="1" u="sng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2800" b="1" i="1" u="sng" dirty="0" err="1" smtClean="0">
                <a:solidFill>
                  <a:srgbClr val="7030A0"/>
                </a:solidFill>
                <a:latin typeface="Kruti Dev 010" pitchFamily="2" charset="0"/>
              </a:rPr>
              <a:t>i</a:t>
            </a:r>
            <a:r>
              <a:rPr lang="en-IN" sz="3200" b="1" i="1" u="sng" dirty="0" err="1" smtClean="0">
                <a:solidFill>
                  <a:srgbClr val="7030A0"/>
                </a:solidFill>
                <a:latin typeface="Kruti Dev 010" pitchFamily="2" charset="0"/>
              </a:rPr>
              <a:t>z</a:t>
            </a:r>
            <a:r>
              <a:rPr lang="en-IN" sz="2800" b="1" i="1" u="sng" dirty="0" err="1" smtClean="0">
                <a:solidFill>
                  <a:srgbClr val="7030A0"/>
                </a:solidFill>
                <a:latin typeface="Kruti Dev 010" pitchFamily="2" charset="0"/>
              </a:rPr>
              <a:t>f”k</a:t>
            </a:r>
            <a:r>
              <a:rPr lang="en-IN" sz="2800" b="1" i="1" u="sng" dirty="0" smtClean="0">
                <a:solidFill>
                  <a:srgbClr val="7030A0"/>
                </a:solidFill>
                <a:latin typeface="Kruti Dev 010" pitchFamily="2" charset="0"/>
              </a:rPr>
              <a:t>{</a:t>
            </a:r>
            <a:r>
              <a:rPr lang="en-IN" sz="2800" b="1" i="1" u="sng" dirty="0" err="1" smtClean="0">
                <a:solidFill>
                  <a:srgbClr val="7030A0"/>
                </a:solidFill>
                <a:latin typeface="Kruti Dev 010" pitchFamily="2" charset="0"/>
              </a:rPr>
              <a:t>k.k</a:t>
            </a:r>
            <a:endParaRPr lang="en-US" sz="2200" b="1" i="1" u="sng" dirty="0">
              <a:solidFill>
                <a:srgbClr val="7030A0"/>
              </a:solidFill>
              <a:latin typeface="Kruti Dev 010" pitchFamily="2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858112" y="4908094"/>
            <a:ext cx="61955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izR;sd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xkaoksa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esa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ikap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lfØ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;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efgykvksa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dks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ty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izf”k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{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k.k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xq.koÙkk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ijh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{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k.k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izfØ;kvksa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esa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izf”kf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{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kr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fd;k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x;kA</a:t>
            </a:r>
            <a:endParaRPr lang="en-US" sz="2400" b="1" dirty="0">
              <a:solidFill>
                <a:srgbClr val="C00000"/>
              </a:solidFill>
              <a:latin typeface="Kruti Dev 010" pitchFamily="2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5828587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58112" y="6055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IN" sz="2800" b="1" i="1" u="sng" dirty="0" err="1" smtClean="0">
                <a:solidFill>
                  <a:srgbClr val="7030A0"/>
                </a:solidFill>
                <a:latin typeface="Kruti Dev 010" pitchFamily="2" charset="0"/>
              </a:rPr>
              <a:t>fMftVy</a:t>
            </a:r>
            <a:r>
              <a:rPr lang="en-IN" sz="2800" b="1" i="1" u="sng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2800" b="1" i="1" u="sng" dirty="0" err="1" smtClean="0">
                <a:solidFill>
                  <a:srgbClr val="7030A0"/>
                </a:solidFill>
                <a:latin typeface="Kruti Dev 010" pitchFamily="2" charset="0"/>
              </a:rPr>
              <a:t>fjiksZfVax</a:t>
            </a:r>
            <a:endParaRPr lang="en-US" sz="2400" b="1" i="1" u="sng" dirty="0">
              <a:solidFill>
                <a:srgbClr val="7030A0"/>
              </a:solidFill>
              <a:latin typeface="Kruti Dev 010" pitchFamily="2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858112" y="6545818"/>
            <a:ext cx="61955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ljdkjh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MkVk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rd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okLrfod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le;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esa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igq¡p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ds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fy</a:t>
            </a:r>
            <a:r>
              <a:rPr lang="en-IN" sz="2400" dirty="0" smtClean="0">
                <a:solidFill>
                  <a:srgbClr val="C00000"/>
                </a:solidFill>
                <a:latin typeface="Kruti Dev 010" pitchFamily="2" charset="0"/>
              </a:rPr>
              <a:t>,</a:t>
            </a:r>
            <a:r>
              <a:rPr lang="en-IN" sz="2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IN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WQMIS</a:t>
            </a:r>
            <a:r>
              <a:rPr lang="en-IN" sz="2400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QhYM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;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wtj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,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si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ij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vkWuykbu</a:t>
            </a:r>
            <a:r>
              <a:rPr lang="en-IN" sz="24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2400" b="1" dirty="0" err="1" smtClean="0">
                <a:solidFill>
                  <a:srgbClr val="C00000"/>
                </a:solidFill>
                <a:latin typeface="Kruti Dev 010" pitchFamily="2" charset="0"/>
              </a:rPr>
              <a:t>izfof’V;ka</a:t>
            </a:r>
            <a:endParaRPr lang="en-US" sz="2400" b="1" dirty="0">
              <a:solidFill>
                <a:srgbClr val="C00000"/>
              </a:solidFill>
              <a:latin typeface="Kruti Dev 010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515962" y="310653"/>
            <a:ext cx="5833130" cy="3676135"/>
          </a:xfrm>
          <a:prstGeom prst="rect">
            <a:avLst/>
          </a:prstGeom>
          <a:noFill/>
        </p:spPr>
      </p:pic>
      <p:sp>
        <p:nvSpPr>
          <p:cNvPr id="10242" name="AutoShape 2" descr="blob:https://web.whatsapp.com/11702d0c-b0e5-47dc-897e-fd915786ce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8F40B60-1589-4D99-BD4C-8911BF1DF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5962" y="3931920"/>
            <a:ext cx="5833130" cy="407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6-01-11 at 11.15.37 AM.jpeg"/>
          <p:cNvPicPr>
            <a:picLocks noChangeAspect="1"/>
          </p:cNvPicPr>
          <p:nvPr/>
        </p:nvPicPr>
        <p:blipFill>
          <a:blip r:embed="rId2"/>
          <a:srcRect t="61872"/>
          <a:stretch>
            <a:fillRect/>
          </a:stretch>
        </p:blipFill>
        <p:spPr>
          <a:xfrm>
            <a:off x="1383958" y="4090334"/>
            <a:ext cx="11528854" cy="3953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055" y="457201"/>
            <a:ext cx="1320937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Hkwfexr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ty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laj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{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k.k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ds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lao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/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kZu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ds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fy;s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ftys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esa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izkjaaHk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fd;k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x;k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&amp;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ty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laxokjh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r>
              <a:rPr lang="en-US" sz="36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vfHk;ku</a:t>
            </a:r>
            <a:r>
              <a:rPr lang="en-US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ruti Dev 010" pitchFamily="2" charset="0"/>
              </a:rPr>
              <a:t> </a:t>
            </a:r>
            <a:endParaRPr lang="en-US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ruti Dev 01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903" y="1412678"/>
            <a:ext cx="13135232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fodkl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[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k.M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cjedsyk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xzke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l.Mk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ty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laxokjh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vfHk;ku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dh “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kq:vkr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dh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xbZA</a:t>
            </a:r>
            <a:endParaRPr lang="en-US" sz="2400" b="1" dirty="0" smtClean="0">
              <a:solidFill>
                <a:srgbClr val="002060"/>
              </a:solidFill>
              <a:latin typeface="Kruti Dev 010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ty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laxokjh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vfHk;ku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varxZr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eq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[;r%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gj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?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kj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uy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ty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varxZr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iznk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;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uy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ddusD”ku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ds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ikl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kkssdrk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x&lt;~&lt;k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tuHkkxhnkjh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cuk;k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tk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jgk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gSA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ftys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esa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dqy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30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gtkj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?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kjksa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esa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kksdrk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x&lt;&lt;k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cuk;k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tkus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dk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y{; j[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kk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x;k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gSA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cjedsyk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esa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vc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rd 2000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Åij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]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fcykbZx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&lt;+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esa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2500]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lkjax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&lt;+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esa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1500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dqy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6000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tuHkkxhnkjh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ls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kksdrk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x&lt;&lt;k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cuk;k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tk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pqdk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Kruti Dev 010" pitchFamily="2" charset="0"/>
              </a:rPr>
              <a:t>gSaA</a:t>
            </a:r>
            <a:r>
              <a:rPr lang="en-US" sz="2400" b="1" dirty="0" smtClean="0">
                <a:solidFill>
                  <a:srgbClr val="002060"/>
                </a:solidFill>
                <a:latin typeface="Kruti Dev 010" pitchFamily="2" charset="0"/>
              </a:rPr>
              <a:t> 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1849</TotalTime>
  <Words>562</Words>
  <Application>Microsoft Office PowerPoint</Application>
  <PresentationFormat>Custom</PresentationFormat>
  <Paragraphs>172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Kruti Dev 010</vt:lpstr>
      <vt:lpstr>Bahnschrift SemiBold</vt:lpstr>
      <vt:lpstr>Nobile</vt:lpstr>
      <vt:lpstr>Times New Roman</vt:lpstr>
      <vt:lpstr>Calibri</vt:lpstr>
      <vt:lpstr>Fraunces Extra Bold</vt:lpstr>
      <vt:lpstr>Wingdings</vt:lpstr>
      <vt:lpstr>Arial Black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 Section</dc:creator>
  <cp:lastModifiedBy>USER</cp:lastModifiedBy>
  <cp:revision>457</cp:revision>
  <dcterms:created xsi:type="dcterms:W3CDTF">2025-10-03T06:21:43Z</dcterms:created>
  <dcterms:modified xsi:type="dcterms:W3CDTF">2026-01-13T07:41:43Z</dcterms:modified>
</cp:coreProperties>
</file>