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1" r:id="rId2"/>
    <p:sldId id="292" r:id="rId3"/>
    <p:sldId id="293" r:id="rId4"/>
    <p:sldId id="294" r:id="rId5"/>
    <p:sldId id="295" r:id="rId6"/>
    <p:sldId id="277" r:id="rId7"/>
    <p:sldId id="271" r:id="rId8"/>
    <p:sldId id="273" r:id="rId9"/>
    <p:sldId id="284" r:id="rId10"/>
    <p:sldId id="264" r:id="rId11"/>
    <p:sldId id="288" r:id="rId12"/>
    <p:sldId id="286" r:id="rId13"/>
    <p:sldId id="296" r:id="rId14"/>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90470" autoAdjust="0"/>
  </p:normalViewPr>
  <p:slideViewPr>
    <p:cSldViewPr snapToGrid="0" snapToObjects="1">
      <p:cViewPr>
        <p:scale>
          <a:sx n="73" d="100"/>
          <a:sy n="73" d="100"/>
        </p:scale>
        <p:origin x="-2640" y="-7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49"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IN"/>
          </a:p>
        </p:txBody>
      </p:sp>
      <p:sp>
        <p:nvSpPr>
          <p:cNvPr id="1048750"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916927B-46E4-451E-9C45-011D2E5411E8}" type="datetimeFigureOut">
              <a:rPr lang="en-IN" smtClean="0"/>
              <a:pPr/>
              <a:t>16-02-2026</a:t>
            </a:fld>
            <a:endParaRPr lang="en-IN"/>
          </a:p>
        </p:txBody>
      </p:sp>
      <p:sp>
        <p:nvSpPr>
          <p:cNvPr id="1048751"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IN"/>
          </a:p>
        </p:txBody>
      </p:sp>
      <p:sp>
        <p:nvSpPr>
          <p:cNvPr id="1048752"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53"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IN"/>
          </a:p>
        </p:txBody>
      </p:sp>
      <p:sp>
        <p:nvSpPr>
          <p:cNvPr id="1048754"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3EA3FB95-9909-4784-9B5E-E714544AB289}" type="slidenum">
              <a:rPr lang="en-IN" smtClean="0"/>
              <a:pPr/>
              <a:t>‹#›</a:t>
            </a:fld>
            <a:endParaRPr lang="en-IN"/>
          </a:p>
        </p:txBody>
      </p:sp>
    </p:spTree>
    <p:extLst>
      <p:ext uri="{BB962C8B-B14F-4D97-AF65-F5344CB8AC3E}">
        <p14:creationId xmlns="" xmlns:p14="http://schemas.microsoft.com/office/powerpoint/2010/main" val="173538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Slide Image Placeholder 1"/>
          <p:cNvSpPr>
            <a:spLocks noGrp="1" noRot="1" noChangeAspect="1"/>
          </p:cNvSpPr>
          <p:nvPr>
            <p:ph type="sldImg"/>
          </p:nvPr>
        </p:nvSpPr>
        <p:spPr/>
      </p:sp>
      <p:sp>
        <p:nvSpPr>
          <p:cNvPr id="1048698" name="Notes Placeholder 2"/>
          <p:cNvSpPr>
            <a:spLocks noGrp="1"/>
          </p:cNvSpPr>
          <p:nvPr>
            <p:ph type="body" idx="1"/>
          </p:nvPr>
        </p:nvSpPr>
        <p:spPr/>
        <p:txBody>
          <a:bodyPr/>
          <a:lstStyle/>
          <a:p>
            <a:endParaRPr lang="en-IN" dirty="0"/>
          </a:p>
        </p:txBody>
      </p:sp>
      <p:sp>
        <p:nvSpPr>
          <p:cNvPr id="1048699" name="Slide Number Placeholder 3"/>
          <p:cNvSpPr>
            <a:spLocks noGrp="1"/>
          </p:cNvSpPr>
          <p:nvPr>
            <p:ph type="sldNum" sz="quarter" idx="10"/>
          </p:nvPr>
        </p:nvSpPr>
        <p:spPr/>
        <p:txBody>
          <a:bodyPr/>
          <a:lstStyle/>
          <a:p>
            <a:fld id="{3EA3FB95-9909-4784-9B5E-E714544AB289}" type="slidenum">
              <a:rPr lang="en-IN" smtClean="0">
                <a:solidFill>
                  <a:prstClr val="black"/>
                </a:solidFill>
              </a:rPr>
              <a:pPr/>
              <a:t>6</a:t>
            </a:fld>
            <a:endParaRPr lang="en-IN">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A3FB95-9909-4784-9B5E-E714544AB289}" type="slidenum">
              <a:rPr lang="en-IN" smtClean="0"/>
              <a:pPr/>
              <a:t>7</a:t>
            </a:fld>
            <a:endParaRPr lang="en-IN"/>
          </a:p>
        </p:txBody>
      </p:sp>
    </p:spTree>
    <p:extLst>
      <p:ext uri="{BB962C8B-B14F-4D97-AF65-F5344CB8AC3E}">
        <p14:creationId xmlns="" xmlns:p14="http://schemas.microsoft.com/office/powerpoint/2010/main" val="269372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2F8FBAD-5A27-4DA4-AE4D-39821AE53563}"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4" name="Title 1"/>
          <p:cNvSpPr>
            <a:spLocks noGrp="1"/>
          </p:cNvSpPr>
          <p:nvPr>
            <p:ph type="ctrTitle"/>
          </p:nvPr>
        </p:nvSpPr>
        <p:spPr>
          <a:xfrm>
            <a:off x="685800" y="2130429"/>
            <a:ext cx="7772400" cy="1470025"/>
          </a:xfrm>
        </p:spPr>
        <p:txBody>
          <a:bodyPr/>
          <a:lstStyle/>
          <a:p>
            <a:r>
              <a:rPr lang="en-US"/>
              <a:t>Click to edit Master title style</a:t>
            </a:r>
          </a:p>
        </p:txBody>
      </p:sp>
      <p:sp>
        <p:nvSpPr>
          <p:cNvPr id="104860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606" name="Date Placeholder 3"/>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607" name="Footer Placeholder 4"/>
          <p:cNvSpPr>
            <a:spLocks noGrp="1"/>
          </p:cNvSpPr>
          <p:nvPr>
            <p:ph type="ftr" sz="quarter" idx="11"/>
          </p:nvPr>
        </p:nvSpPr>
        <p:spPr/>
        <p:txBody>
          <a:bodyPr/>
          <a:lstStyle/>
          <a:p>
            <a:endParaRPr lang="en-US"/>
          </a:p>
        </p:txBody>
      </p:sp>
      <p:sp>
        <p:nvSpPr>
          <p:cNvPr id="1048608"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16" name="Title 1"/>
          <p:cNvSpPr>
            <a:spLocks noGrp="1"/>
          </p:cNvSpPr>
          <p:nvPr>
            <p:ph type="title"/>
          </p:nvPr>
        </p:nvSpPr>
        <p:spPr/>
        <p:txBody>
          <a:bodyPr/>
          <a:lstStyle/>
          <a:p>
            <a:r>
              <a:rPr lang="en-US"/>
              <a:t>Click to edit Master title style</a:t>
            </a:r>
          </a:p>
        </p:txBody>
      </p:sp>
      <p:sp>
        <p:nvSpPr>
          <p:cNvPr id="1048717"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8" name="Date Placeholder 3"/>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19" name="Footer Placeholder 4"/>
          <p:cNvSpPr>
            <a:spLocks noGrp="1"/>
          </p:cNvSpPr>
          <p:nvPr>
            <p:ph type="ftr" sz="quarter" idx="11"/>
          </p:nvPr>
        </p:nvSpPr>
        <p:spPr/>
        <p:txBody>
          <a:bodyPr/>
          <a:lstStyle/>
          <a:p>
            <a:endParaRPr lang="en-US"/>
          </a:p>
        </p:txBody>
      </p:sp>
      <p:sp>
        <p:nvSpPr>
          <p:cNvPr id="1048720"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05"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1048706"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7" name="Date Placeholder 3"/>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08" name="Footer Placeholder 4"/>
          <p:cNvSpPr>
            <a:spLocks noGrp="1"/>
          </p:cNvSpPr>
          <p:nvPr>
            <p:ph type="ftr" sz="quarter" idx="11"/>
          </p:nvPr>
        </p:nvSpPr>
        <p:spPr/>
        <p:txBody>
          <a:bodyPr/>
          <a:lstStyle/>
          <a:p>
            <a:endParaRPr lang="en-US"/>
          </a:p>
        </p:txBody>
      </p:sp>
      <p:sp>
        <p:nvSpPr>
          <p:cNvPr id="1048709"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7" name="Title 1"/>
          <p:cNvSpPr>
            <a:spLocks noGrp="1"/>
          </p:cNvSpPr>
          <p:nvPr>
            <p:ph type="title"/>
          </p:nvPr>
        </p:nvSpPr>
        <p:spPr/>
        <p:txBody>
          <a:bodyPr/>
          <a:lstStyle/>
          <a:p>
            <a:r>
              <a:rPr lang="en-US"/>
              <a:t>Click to edit Master title style</a:t>
            </a:r>
          </a:p>
        </p:txBody>
      </p:sp>
      <p:sp>
        <p:nvSpPr>
          <p:cNvPr id="104858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9" name="Date Placeholder 3"/>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590" name="Footer Placeholder 4"/>
          <p:cNvSpPr>
            <a:spLocks noGrp="1"/>
          </p:cNvSpPr>
          <p:nvPr>
            <p:ph type="ftr" sz="quarter" idx="11"/>
          </p:nvPr>
        </p:nvSpPr>
        <p:spPr/>
        <p:txBody>
          <a:bodyPr/>
          <a:lstStyle/>
          <a:p>
            <a:endParaRPr lang="en-US"/>
          </a:p>
        </p:txBody>
      </p:sp>
      <p:sp>
        <p:nvSpPr>
          <p:cNvPr id="1048591"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21"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1048722"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23" name="Date Placeholder 3"/>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24" name="Footer Placeholder 4"/>
          <p:cNvSpPr>
            <a:spLocks noGrp="1"/>
          </p:cNvSpPr>
          <p:nvPr>
            <p:ph type="ftr" sz="quarter" idx="11"/>
          </p:nvPr>
        </p:nvSpPr>
        <p:spPr/>
        <p:txBody>
          <a:bodyPr/>
          <a:lstStyle/>
          <a:p>
            <a:endParaRPr lang="en-US"/>
          </a:p>
        </p:txBody>
      </p:sp>
      <p:sp>
        <p:nvSpPr>
          <p:cNvPr id="1048725"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26" name="Title 1"/>
          <p:cNvSpPr>
            <a:spLocks noGrp="1"/>
          </p:cNvSpPr>
          <p:nvPr>
            <p:ph type="title"/>
          </p:nvPr>
        </p:nvSpPr>
        <p:spPr/>
        <p:txBody>
          <a:bodyPr/>
          <a:lstStyle/>
          <a:p>
            <a:r>
              <a:rPr lang="en-US"/>
              <a:t>Click to edit Master title style</a:t>
            </a:r>
          </a:p>
        </p:txBody>
      </p:sp>
      <p:sp>
        <p:nvSpPr>
          <p:cNvPr id="1048727"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8"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9" name="Date Placeholder 4"/>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30" name="Footer Placeholder 5"/>
          <p:cNvSpPr>
            <a:spLocks noGrp="1"/>
          </p:cNvSpPr>
          <p:nvPr>
            <p:ph type="ftr" sz="quarter" idx="11"/>
          </p:nvPr>
        </p:nvSpPr>
        <p:spPr/>
        <p:txBody>
          <a:bodyPr/>
          <a:lstStyle/>
          <a:p>
            <a:endParaRPr lang="en-US"/>
          </a:p>
        </p:txBody>
      </p:sp>
      <p:sp>
        <p:nvSpPr>
          <p:cNvPr id="1048731"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32" name="Title 1"/>
          <p:cNvSpPr>
            <a:spLocks noGrp="1"/>
          </p:cNvSpPr>
          <p:nvPr>
            <p:ph type="title"/>
          </p:nvPr>
        </p:nvSpPr>
        <p:spPr/>
        <p:txBody>
          <a:bodyPr/>
          <a:lstStyle/>
          <a:p>
            <a:r>
              <a:rPr lang="en-US"/>
              <a:t>Click to edit Master title style</a:t>
            </a:r>
          </a:p>
        </p:txBody>
      </p:sp>
      <p:sp>
        <p:nvSpPr>
          <p:cNvPr id="104873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3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3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7" name="Date Placeholder 6"/>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38" name="Footer Placeholder 7"/>
          <p:cNvSpPr>
            <a:spLocks noGrp="1"/>
          </p:cNvSpPr>
          <p:nvPr>
            <p:ph type="ftr" sz="quarter" idx="11"/>
          </p:nvPr>
        </p:nvSpPr>
        <p:spPr/>
        <p:txBody>
          <a:bodyPr/>
          <a:lstStyle/>
          <a:p>
            <a:endParaRPr lang="en-US"/>
          </a:p>
        </p:txBody>
      </p:sp>
      <p:sp>
        <p:nvSpPr>
          <p:cNvPr id="1048739" name="Slide Number Placeholder 8"/>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t>Click to edit Master title style</a:t>
            </a:r>
          </a:p>
        </p:txBody>
      </p:sp>
      <p:sp>
        <p:nvSpPr>
          <p:cNvPr id="1048582" name="Date Placeholder 2"/>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583" name="Footer Placeholder 3"/>
          <p:cNvSpPr>
            <a:spLocks noGrp="1"/>
          </p:cNvSpPr>
          <p:nvPr>
            <p:ph type="ftr" sz="quarter" idx="11"/>
          </p:nvPr>
        </p:nvSpPr>
        <p:spPr/>
        <p:txBody>
          <a:bodyPr/>
          <a:lstStyle/>
          <a:p>
            <a:endParaRPr lang="en-US"/>
          </a:p>
        </p:txBody>
      </p:sp>
      <p:sp>
        <p:nvSpPr>
          <p:cNvPr id="1048584" name="Slide Number Placeholder 4"/>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40" name="Date Placeholder 1"/>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41" name="Footer Placeholder 2"/>
          <p:cNvSpPr>
            <a:spLocks noGrp="1"/>
          </p:cNvSpPr>
          <p:nvPr>
            <p:ph type="ftr" sz="quarter" idx="11"/>
          </p:nvPr>
        </p:nvSpPr>
        <p:spPr/>
        <p:txBody>
          <a:bodyPr/>
          <a:lstStyle/>
          <a:p>
            <a:endParaRPr lang="en-US"/>
          </a:p>
        </p:txBody>
      </p:sp>
      <p:sp>
        <p:nvSpPr>
          <p:cNvPr id="1048742" name="Slide Number Placeholder 3"/>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43"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1048744"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5"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6" name="Date Placeholder 4"/>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47" name="Footer Placeholder 5"/>
          <p:cNvSpPr>
            <a:spLocks noGrp="1"/>
          </p:cNvSpPr>
          <p:nvPr>
            <p:ph type="ftr" sz="quarter" idx="11"/>
          </p:nvPr>
        </p:nvSpPr>
        <p:spPr/>
        <p:txBody>
          <a:bodyPr/>
          <a:lstStyle/>
          <a:p>
            <a:endParaRPr lang="en-US"/>
          </a:p>
        </p:txBody>
      </p:sp>
      <p:sp>
        <p:nvSpPr>
          <p:cNvPr id="1048748"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10"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711"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12"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13" name="Date Placeholder 4"/>
          <p:cNvSpPr>
            <a:spLocks noGrp="1"/>
          </p:cNvSpPr>
          <p:nvPr>
            <p:ph type="dt" sz="half" idx="10"/>
          </p:nvPr>
        </p:nvSpPr>
        <p:spPr/>
        <p:txBody>
          <a:bodyPr/>
          <a:lstStyle/>
          <a:p>
            <a:fld id="{5BCAD085-E8A6-8845-BD4E-CB4CCA059FC4}" type="datetimeFigureOut">
              <a:rPr lang="en-US" smtClean="0"/>
              <a:pPr/>
              <a:t>2/16/2026</a:t>
            </a:fld>
            <a:endParaRPr lang="en-US"/>
          </a:p>
        </p:txBody>
      </p:sp>
      <p:sp>
        <p:nvSpPr>
          <p:cNvPr id="1048714" name="Footer Placeholder 5"/>
          <p:cNvSpPr>
            <a:spLocks noGrp="1"/>
          </p:cNvSpPr>
          <p:nvPr>
            <p:ph type="ftr" sz="quarter" idx="11"/>
          </p:nvPr>
        </p:nvSpPr>
        <p:spPr/>
        <p:txBody>
          <a:bodyPr/>
          <a:lstStyle/>
          <a:p>
            <a:endParaRPr lang="en-US"/>
          </a:p>
        </p:txBody>
      </p:sp>
      <p:sp>
        <p:nvSpPr>
          <p:cNvPr id="1048715"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pPr/>
              <a:t>2/16/2026</a:t>
            </a:fld>
            <a:endParaRPr lang="en-US"/>
          </a:p>
        </p:txBody>
      </p:sp>
      <p:sp>
        <p:nvSpPr>
          <p:cNvPr id="1048579"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9" descr="GoB.png"/>
          <p:cNvPicPr>
            <a:picLocks noChangeAspect="1"/>
          </p:cNvPicPr>
          <p:nvPr/>
        </p:nvPicPr>
        <p:blipFill>
          <a:blip r:embed="rId2"/>
          <a:srcRect b="12440"/>
          <a:stretch>
            <a:fillRect/>
          </a:stretch>
        </p:blipFill>
        <p:spPr bwMode="auto">
          <a:xfrm>
            <a:off x="5839619" y="222586"/>
            <a:ext cx="2591963" cy="1417855"/>
          </a:xfrm>
          <a:prstGeom prst="rect">
            <a:avLst/>
          </a:prstGeom>
          <a:noFill/>
          <a:ln w="9525">
            <a:noFill/>
            <a:miter lim="800000"/>
            <a:headEnd/>
            <a:tailEnd/>
          </a:ln>
        </p:spPr>
      </p:pic>
      <p:pic>
        <p:nvPicPr>
          <p:cNvPr id="2097164" name="Picture 2"/>
          <p:cNvPicPr>
            <a:picLocks noChangeAspect="1" noChangeArrowheads="1"/>
          </p:cNvPicPr>
          <p:nvPr/>
        </p:nvPicPr>
        <p:blipFill>
          <a:blip r:embed="rId3"/>
          <a:srcRect/>
          <a:stretch>
            <a:fillRect/>
          </a:stretch>
        </p:blipFill>
        <p:spPr bwMode="auto">
          <a:xfrm>
            <a:off x="348788" y="222586"/>
            <a:ext cx="3069837" cy="1673879"/>
          </a:xfrm>
          <a:prstGeom prst="rect">
            <a:avLst/>
          </a:prstGeom>
          <a:noFill/>
          <a:ln w="9525">
            <a:noFill/>
            <a:miter lim="800000"/>
            <a:headEnd/>
            <a:tailEnd/>
          </a:ln>
        </p:spPr>
      </p:pic>
      <p:pic>
        <p:nvPicPr>
          <p:cNvPr id="2097165" name="Picture 7" descr="WhatsApp Image 2022-04-30 at 6.44.07 AM.jpeg"/>
          <p:cNvPicPr>
            <a:picLocks noChangeAspect="1"/>
          </p:cNvPicPr>
          <p:nvPr/>
        </p:nvPicPr>
        <p:blipFill>
          <a:blip r:embed="rId4" cstate="print"/>
          <a:stretch>
            <a:fillRect/>
          </a:stretch>
        </p:blipFill>
        <p:spPr bwMode="auto">
          <a:xfrm>
            <a:off x="5107193" y="1798503"/>
            <a:ext cx="3802891" cy="4969693"/>
          </a:xfrm>
          <a:prstGeom prst="rect">
            <a:avLst/>
          </a:prstGeom>
          <a:noFill/>
          <a:ln w="9525">
            <a:noFill/>
            <a:miter lim="800000"/>
            <a:headEnd/>
            <a:tailEnd/>
          </a:ln>
        </p:spPr>
      </p:pic>
      <p:sp>
        <p:nvSpPr>
          <p:cNvPr id="1048611" name="Rectangle 9"/>
          <p:cNvSpPr/>
          <p:nvPr/>
        </p:nvSpPr>
        <p:spPr>
          <a:xfrm>
            <a:off x="348788" y="4026932"/>
            <a:ext cx="4312066" cy="369332"/>
          </a:xfrm>
          <a:prstGeom prst="rect">
            <a:avLst/>
          </a:prstGeom>
        </p:spPr>
        <p:txBody>
          <a:bodyPr wrap="square">
            <a:spAutoFit/>
          </a:bodyPr>
          <a:lstStyle/>
          <a:p>
            <a:pPr algn="ctr"/>
            <a:r>
              <a:rPr lang="hi-IN" b="1" dirty="0">
                <a:solidFill>
                  <a:schemeClr val="tx2"/>
                </a:solidFill>
              </a:rPr>
              <a:t>जिला पदाधिकारी, </a:t>
            </a:r>
            <a:r>
              <a:rPr lang="en-GB" altLang="en-US" b="1" dirty="0">
                <a:solidFill>
                  <a:schemeClr val="tx2"/>
                </a:solidFill>
              </a:rPr>
              <a:t>नवादा</a:t>
            </a:r>
            <a:r>
              <a:rPr lang="hi-IN" b="1" dirty="0">
                <a:solidFill>
                  <a:schemeClr val="tx2"/>
                </a:solidFill>
              </a:rPr>
              <a:t> द्वारा प्रस्तुति</a:t>
            </a:r>
            <a:endParaRPr lang="zh-CN" altLang="en-US" dirty="0"/>
          </a:p>
        </p:txBody>
      </p:sp>
      <p:sp>
        <p:nvSpPr>
          <p:cNvPr id="9" name="Title 1"/>
          <p:cNvSpPr txBox="1">
            <a:spLocks/>
          </p:cNvSpPr>
          <p:nvPr/>
        </p:nvSpPr>
        <p:spPr>
          <a:xfrm>
            <a:off x="-150989" y="2275367"/>
            <a:ext cx="5116393" cy="138223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sz="4200" b="1">
                <a:solidFill>
                  <a:srgbClr val="0066CC"/>
                </a:solidFill>
              </a:defRPr>
            </a:pPr>
            <a:r>
              <a:rPr lang="en-IN" sz="4200" b="1" dirty="0">
                <a:solidFill>
                  <a:schemeClr val="tx2"/>
                </a:solidFill>
              </a:rPr>
              <a:t/>
            </a:r>
            <a:br>
              <a:rPr lang="en-IN" sz="4200" b="1" dirty="0">
                <a:solidFill>
                  <a:schemeClr val="tx2"/>
                </a:solidFill>
              </a:rPr>
            </a:br>
            <a:endParaRPr lang="en-IN" sz="4200" b="1" dirty="0">
              <a:solidFill>
                <a:schemeClr val="tx2"/>
              </a:solidFill>
            </a:endParaRPr>
          </a:p>
          <a:p>
            <a:pPr>
              <a:defRPr sz="4200" b="1">
                <a:solidFill>
                  <a:srgbClr val="0066CC"/>
                </a:solidFill>
              </a:defRPr>
            </a:pPr>
            <a:endParaRPr lang="en-IN" sz="4200" b="1" dirty="0">
              <a:solidFill>
                <a:schemeClr val="tx2"/>
              </a:solidFill>
            </a:endParaRPr>
          </a:p>
          <a:p>
            <a:pPr>
              <a:defRPr sz="4200" b="1">
                <a:solidFill>
                  <a:srgbClr val="0066CC"/>
                </a:solidFill>
              </a:defRPr>
            </a:pPr>
            <a:endParaRPr lang="en-IN" sz="4200" b="1" dirty="0">
              <a:solidFill>
                <a:schemeClr val="tx2"/>
              </a:solidFill>
            </a:endParaRPr>
          </a:p>
          <a:p>
            <a:pPr>
              <a:defRPr sz="4200" b="1">
                <a:solidFill>
                  <a:srgbClr val="0066CC"/>
                </a:solidFill>
              </a:defRPr>
            </a:pPr>
            <a:r>
              <a:rPr lang="en-IN" sz="12800" b="1" dirty="0">
                <a:solidFill>
                  <a:schemeClr val="tx2"/>
                </a:solidFill>
              </a:rPr>
              <a:t>6</a:t>
            </a:r>
            <a:r>
              <a:rPr lang="en-IN" sz="12800" b="1" baseline="30000" dirty="0">
                <a:solidFill>
                  <a:schemeClr val="tx2"/>
                </a:solidFill>
              </a:rPr>
              <a:t>th</a:t>
            </a:r>
            <a:r>
              <a:rPr lang="en-IN" sz="12800" b="1" dirty="0">
                <a:solidFill>
                  <a:schemeClr val="tx2"/>
                </a:solidFill>
              </a:rPr>
              <a:t> </a:t>
            </a:r>
            <a:r>
              <a:rPr lang="hi-IN" sz="12800" b="1" dirty="0">
                <a:solidFill>
                  <a:schemeClr val="tx2"/>
                </a:solidFill>
              </a:rPr>
              <a:t>कलेक्टर्स पेयजल संवाद</a:t>
            </a:r>
            <a:br>
              <a:rPr lang="hi-IN" sz="12800" b="1" dirty="0">
                <a:solidFill>
                  <a:schemeClr val="tx2"/>
                </a:solidFill>
              </a:rPr>
            </a:br>
            <a:endParaRPr lang="hi-IN" sz="11200" b="1" dirty="0">
              <a:solidFill>
                <a:schemeClr val="tx2"/>
              </a:solidFill>
            </a:endParaRPr>
          </a:p>
        </p:txBody>
      </p:sp>
      <p:sp>
        <p:nvSpPr>
          <p:cNvPr id="11" name="Subtitle 2"/>
          <p:cNvSpPr>
            <a:spLocks noGrp="1"/>
          </p:cNvSpPr>
          <p:nvPr>
            <p:ph type="subTitle" idx="1"/>
          </p:nvPr>
        </p:nvSpPr>
        <p:spPr>
          <a:xfrm>
            <a:off x="1491809" y="5042175"/>
            <a:ext cx="2330823" cy="564777"/>
          </a:xfrm>
        </p:spPr>
        <p:txBody>
          <a:bodyPr>
            <a:noAutofit/>
          </a:bodyPr>
          <a:lstStyle/>
          <a:p>
            <a:pPr>
              <a:defRPr sz="2800"/>
            </a:pPr>
            <a:r>
              <a:rPr lang="en-US" b="1" dirty="0">
                <a:solidFill>
                  <a:srgbClr val="C00000"/>
                </a:solidFill>
                <a:effectLst>
                  <a:outerShdw blurRad="38100" dist="38100" dir="2700000" algn="tl">
                    <a:srgbClr val="000000">
                      <a:alpha val="43137"/>
                    </a:srgbClr>
                  </a:outerShdw>
                </a:effectLst>
              </a:rPr>
              <a:t>17.02.2026</a:t>
            </a:r>
            <a:endParaRPr lang="zh-CN" altLang="en-US" b="1" dirty="0"/>
          </a:p>
          <a:p>
            <a:pPr>
              <a:defRPr sz="2800"/>
            </a:pPr>
            <a:endParaRPr sz="2400" b="1" dirty="0">
              <a:solidFill>
                <a:srgbClr val="C00000"/>
              </a:solidFill>
              <a:effectLst>
                <a:outerShdw blurRad="38100" dist="38100" dir="2700000" algn="tl">
                  <a:srgbClr val="000000">
                    <a:alpha val="43137"/>
                  </a:srgbClr>
                </a:outerShdw>
              </a:effectLst>
            </a:endParaRPr>
          </a:p>
        </p:txBody>
      </p:sp>
      <p:sp>
        <p:nvSpPr>
          <p:cNvPr id="10" name="Rectangle 9"/>
          <p:cNvSpPr/>
          <p:nvPr/>
        </p:nvSpPr>
        <p:spPr>
          <a:xfrm>
            <a:off x="348788" y="3657600"/>
            <a:ext cx="4312066" cy="369332"/>
          </a:xfrm>
          <a:prstGeom prst="rect">
            <a:avLst/>
          </a:prstGeom>
        </p:spPr>
        <p:txBody>
          <a:bodyPr wrap="square">
            <a:spAutoFit/>
          </a:bodyPr>
          <a:lstStyle/>
          <a:p>
            <a:pPr algn="ctr"/>
            <a:r>
              <a:rPr lang="hi-IN" altLang="zh-CN" b="1" dirty="0">
                <a:solidFill>
                  <a:schemeClr val="tx2"/>
                </a:solidFill>
              </a:rPr>
              <a:t>रवि प्रकाश </a:t>
            </a:r>
            <a:endParaRPr lang="zh-CN" altLang="en-US"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369183" y="156247"/>
            <a:ext cx="8498672" cy="470770"/>
          </a:xfrm>
        </p:spPr>
        <p:txBody>
          <a:bodyPr>
            <a:noAutofit/>
          </a:bodyPr>
          <a:lstStyle/>
          <a:p>
            <a:pPr fontAlgn="auto">
              <a:spcBef>
                <a:spcPts val="600"/>
              </a:spcBef>
              <a:spcAft>
                <a:spcPts val="600"/>
              </a:spcAft>
            </a:pPr>
            <a:r>
              <a:rPr lang="hi-IN" sz="2800" b="1" dirty="0">
                <a:solidFill>
                  <a:schemeClr val="accent1"/>
                </a:solidFill>
                <a:latin typeface="DevLys 010" pitchFamily="2" charset="0"/>
              </a:rPr>
              <a:t>शिकायत निवारण व्यवस्था</a:t>
            </a:r>
            <a:endParaRPr lang="en-IN" sz="2800" b="1" dirty="0">
              <a:solidFill>
                <a:schemeClr val="accent1"/>
              </a:solidFill>
              <a:latin typeface="DevLys 010" pitchFamily="2" charset="0"/>
            </a:endParaRPr>
          </a:p>
        </p:txBody>
      </p:sp>
      <p:sp>
        <p:nvSpPr>
          <p:cNvPr id="1048598" name="Content Placeholder 2"/>
          <p:cNvSpPr>
            <a:spLocks noGrp="1"/>
          </p:cNvSpPr>
          <p:nvPr>
            <p:ph idx="1"/>
          </p:nvPr>
        </p:nvSpPr>
        <p:spPr>
          <a:xfrm>
            <a:off x="117694" y="875214"/>
            <a:ext cx="5760592" cy="5598707"/>
          </a:xfrm>
          <a:solidFill>
            <a:schemeClr val="bg2"/>
          </a:solidFill>
        </p:spPr>
        <p:txBody>
          <a:bodyPr>
            <a:noAutofit/>
          </a:bodyPr>
          <a:lstStyle/>
          <a:p>
            <a:pPr algn="just">
              <a:spcBef>
                <a:spcPts val="0"/>
              </a:spcBef>
              <a:spcAft>
                <a:spcPts val="1200"/>
              </a:spcAft>
            </a:pPr>
            <a:r>
              <a:rPr lang="hi-IN" sz="2000" dirty="0">
                <a:solidFill>
                  <a:srgbClr val="002060"/>
                </a:solidFill>
                <a:latin typeface="DevLys 010" pitchFamily="2" charset="0"/>
              </a:rPr>
              <a:t>जलापूर्ति योजनाओं में मरम्मति एवं अनुरक्षण संबंधी शिकायतों के त्वरित निवारण हेतु ग्राम पंचायत स्तर पर ‘मरम्मति दल’ गठित हैं, जो शिकायत प्राप्त होते ही निर्धारित अवधि में मरम्मति करते हैं</a:t>
            </a:r>
            <a:r>
              <a:rPr lang="hi-IN" sz="2000" dirty="0" smtClean="0">
                <a:solidFill>
                  <a:srgbClr val="002060"/>
                </a:solidFill>
                <a:latin typeface="DevLys 010" pitchFamily="2" charset="0"/>
              </a:rPr>
              <a:t>।</a:t>
            </a:r>
            <a:endParaRPr lang="hi-IN" sz="2000" dirty="0">
              <a:solidFill>
                <a:srgbClr val="002060"/>
              </a:solidFill>
              <a:latin typeface="DevLys 010" pitchFamily="2" charset="0"/>
            </a:endParaRPr>
          </a:p>
          <a:p>
            <a:pPr algn="just">
              <a:spcBef>
                <a:spcPts val="0"/>
              </a:spcBef>
              <a:spcAft>
                <a:spcPts val="1200"/>
              </a:spcAft>
            </a:pPr>
            <a:r>
              <a:rPr lang="hi-IN" sz="2000" dirty="0" smtClean="0">
                <a:solidFill>
                  <a:srgbClr val="002060"/>
                </a:solidFill>
                <a:latin typeface="DevLys 010" pitchFamily="2" charset="0"/>
              </a:rPr>
              <a:t>जलापूर्ति </a:t>
            </a:r>
            <a:r>
              <a:rPr lang="hi-IN" sz="2000" dirty="0">
                <a:solidFill>
                  <a:srgbClr val="002060"/>
                </a:solidFill>
                <a:latin typeface="DevLys 010" pitchFamily="2" charset="0"/>
              </a:rPr>
              <a:t>योजनाओं के तत्क्षण अनुश्रवण के लिए सेंसर आधारित आई०ओ०टी० अनुश्रवण प्रणाली अधिष्ठापित किया गया है।</a:t>
            </a:r>
          </a:p>
          <a:p>
            <a:pPr algn="just">
              <a:spcBef>
                <a:spcPts val="0"/>
              </a:spcBef>
              <a:spcAft>
                <a:spcPts val="1200"/>
              </a:spcAft>
            </a:pPr>
            <a:r>
              <a:rPr lang="hi-IN" sz="2000" dirty="0">
                <a:solidFill>
                  <a:srgbClr val="002060"/>
                </a:solidFill>
                <a:latin typeface="DevLys 010" pitchFamily="2" charset="0"/>
              </a:rPr>
              <a:t>पंप गृह पर शिकायत रजिस्टर के माध्यम से शिकायत दर्ज करने की व्यवस्था की गयी है।</a:t>
            </a:r>
          </a:p>
          <a:p>
            <a:pPr algn="just">
              <a:spcBef>
                <a:spcPts val="0"/>
              </a:spcBef>
              <a:spcAft>
                <a:spcPts val="1200"/>
              </a:spcAft>
            </a:pPr>
            <a:r>
              <a:rPr lang="hi-IN" sz="2000" dirty="0" smtClean="0">
                <a:solidFill>
                  <a:srgbClr val="002060"/>
                </a:solidFill>
                <a:latin typeface="DevLys 010" pitchFamily="2" charset="0"/>
              </a:rPr>
              <a:t>जिला </a:t>
            </a:r>
            <a:r>
              <a:rPr lang="hi-IN" sz="2000" dirty="0">
                <a:solidFill>
                  <a:srgbClr val="002060"/>
                </a:solidFill>
                <a:latin typeface="DevLys 010" pitchFamily="2" charset="0"/>
              </a:rPr>
              <a:t>स्तर पर जिला नियंत्रण कक्ष के </a:t>
            </a:r>
            <a:r>
              <a:rPr lang="hi-IN" sz="2000" dirty="0" smtClean="0">
                <a:solidFill>
                  <a:srgbClr val="002060"/>
                </a:solidFill>
                <a:latin typeface="DevLys 010" pitchFamily="2" charset="0"/>
              </a:rPr>
              <a:t>नम्बर</a:t>
            </a:r>
            <a:r>
              <a:rPr lang="en-US" sz="2000" dirty="0" smtClean="0">
                <a:solidFill>
                  <a:srgbClr val="002060"/>
                </a:solidFill>
                <a:latin typeface="DevLys 010" pitchFamily="2" charset="0"/>
              </a:rPr>
              <a:t> </a:t>
            </a:r>
            <a:r>
              <a:rPr lang="hi-IN" sz="2000" dirty="0" smtClean="0">
                <a:solidFill>
                  <a:srgbClr val="002060"/>
                </a:solidFill>
                <a:latin typeface="DevLys 010" pitchFamily="2" charset="0"/>
              </a:rPr>
              <a:t>(</a:t>
            </a:r>
            <a:r>
              <a:rPr lang="en-US" sz="2000" dirty="0">
                <a:solidFill>
                  <a:srgbClr val="002060"/>
                </a:solidFill>
                <a:latin typeface="Mangal" pitchFamily="18" charset="0"/>
                <a:cs typeface="Mangal" pitchFamily="18" charset="0"/>
              </a:rPr>
              <a:t>06324210036</a:t>
            </a:r>
            <a:r>
              <a:rPr lang="hi-IN" sz="2000" dirty="0" smtClean="0">
                <a:solidFill>
                  <a:srgbClr val="002060"/>
                </a:solidFill>
                <a:latin typeface="DevLys 010" pitchFamily="2" charset="0"/>
              </a:rPr>
              <a:t>)</a:t>
            </a:r>
            <a:r>
              <a:rPr lang="en-US" sz="2000" dirty="0" smtClean="0">
                <a:solidFill>
                  <a:srgbClr val="002060"/>
                </a:solidFill>
                <a:latin typeface="DevLys 010" pitchFamily="2" charset="0"/>
              </a:rPr>
              <a:t> </a:t>
            </a:r>
            <a:r>
              <a:rPr lang="hi-IN" sz="2000" dirty="0" smtClean="0">
                <a:solidFill>
                  <a:srgbClr val="002060"/>
                </a:solidFill>
                <a:latin typeface="DevLys 010" pitchFamily="2" charset="0"/>
              </a:rPr>
              <a:t>पर </a:t>
            </a:r>
            <a:r>
              <a:rPr lang="hi-IN" sz="2000" dirty="0">
                <a:solidFill>
                  <a:srgbClr val="002060"/>
                </a:solidFill>
                <a:latin typeface="DevLys 010" pitchFamily="2" charset="0"/>
              </a:rPr>
              <a:t>फ़ोन कर शिकायत करने की व्यवस्था की गयी है।</a:t>
            </a:r>
          </a:p>
          <a:p>
            <a:pPr algn="just">
              <a:spcBef>
                <a:spcPts val="0"/>
              </a:spcBef>
              <a:spcAft>
                <a:spcPts val="1200"/>
              </a:spcAft>
            </a:pPr>
            <a:r>
              <a:rPr lang="hi-IN" sz="2000" dirty="0" smtClean="0">
                <a:solidFill>
                  <a:srgbClr val="002060"/>
                </a:solidFill>
                <a:latin typeface="DevLys 010" pitchFamily="2" charset="0"/>
              </a:rPr>
              <a:t>राज्य </a:t>
            </a:r>
            <a:r>
              <a:rPr lang="hi-IN" sz="2000" dirty="0">
                <a:solidFill>
                  <a:srgbClr val="002060"/>
                </a:solidFill>
                <a:latin typeface="DevLys 010" pitchFamily="2" charset="0"/>
              </a:rPr>
              <a:t>स्तरीय  टोल फ्री नम्बर, व्हाट्स एप्प नंबर, ईमेल आदि पर शिकायत दर्ज करने की व्यवस्था है</a:t>
            </a:r>
            <a:r>
              <a:rPr lang="hi-IN" sz="2000" dirty="0" smtClean="0">
                <a:solidFill>
                  <a:srgbClr val="002060"/>
                </a:solidFill>
                <a:latin typeface="DevLys 010" pitchFamily="2" charset="0"/>
              </a:rPr>
              <a:t>।</a:t>
            </a:r>
            <a:endParaRPr lang="en-US" sz="2000" dirty="0">
              <a:solidFill>
                <a:srgbClr val="002060"/>
              </a:solidFill>
              <a:latin typeface="DevLys 010" pitchFamily="2" charset="0"/>
            </a:endParaRPr>
          </a:p>
        </p:txBody>
      </p:sp>
      <p:sp>
        <p:nvSpPr>
          <p:cNvPr id="1048599" name="Slide Number Placeholder 4"/>
          <p:cNvSpPr>
            <a:spLocks noGrp="1"/>
          </p:cNvSpPr>
          <p:nvPr>
            <p:ph type="sldNum" sz="quarter" idx="12"/>
          </p:nvPr>
        </p:nvSpPr>
        <p:spPr/>
        <p:txBody>
          <a:bodyPr/>
          <a:lstStyle/>
          <a:p>
            <a:fld id="{CC2388A7-2566-4B00-9270-7B1503FACAFF}" type="slidenum">
              <a:rPr lang="en-IN" smtClean="0"/>
              <a:pPr/>
              <a:t>10</a:t>
            </a:fld>
            <a:endParaRPr lang="en-IN"/>
          </a:p>
        </p:txBody>
      </p:sp>
      <p:pic>
        <p:nvPicPr>
          <p:cNvPr id="9" name="Picture 2"/>
          <p:cNvPicPr>
            <a:picLocks noChangeAspect="1" noChangeArrowheads="1"/>
          </p:cNvPicPr>
          <p:nvPr/>
        </p:nvPicPr>
        <p:blipFill>
          <a:blip r:embed="rId2"/>
          <a:srcRect l="8064" r="3171"/>
          <a:stretch>
            <a:fillRect/>
          </a:stretch>
        </p:blipFill>
        <p:spPr bwMode="auto">
          <a:xfrm>
            <a:off x="6061166" y="875214"/>
            <a:ext cx="2976508" cy="559870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539002" y="234877"/>
            <a:ext cx="8498672" cy="261765"/>
          </a:xfrm>
        </p:spPr>
        <p:txBody>
          <a:bodyPr>
            <a:noAutofit/>
          </a:bodyPr>
          <a:lstStyle/>
          <a:p>
            <a:pPr fontAlgn="auto">
              <a:spcAft>
                <a:spcPts val="600"/>
              </a:spcAft>
            </a:pPr>
            <a:r>
              <a:rPr lang="hi-IN" sz="2800" b="1" dirty="0">
                <a:solidFill>
                  <a:schemeClr val="accent1"/>
                </a:solidFill>
                <a:latin typeface="DevLys 010" pitchFamily="2" charset="0"/>
              </a:rPr>
              <a:t>जल चौपाल</a:t>
            </a:r>
            <a:endParaRPr lang="en-IN" sz="2800" b="1" dirty="0">
              <a:solidFill>
                <a:schemeClr val="accent1"/>
              </a:solidFill>
              <a:latin typeface="DevLys 010" pitchFamily="2" charset="0"/>
            </a:endParaRPr>
          </a:p>
        </p:txBody>
      </p:sp>
      <p:sp>
        <p:nvSpPr>
          <p:cNvPr id="1048598" name="Content Placeholder 2"/>
          <p:cNvSpPr>
            <a:spLocks noGrp="1"/>
          </p:cNvSpPr>
          <p:nvPr>
            <p:ph idx="1"/>
          </p:nvPr>
        </p:nvSpPr>
        <p:spPr>
          <a:xfrm>
            <a:off x="130757" y="849090"/>
            <a:ext cx="3957917" cy="2259874"/>
          </a:xfrm>
          <a:solidFill>
            <a:schemeClr val="bg2"/>
          </a:solidFill>
        </p:spPr>
        <p:txBody>
          <a:bodyPr>
            <a:noAutofit/>
          </a:bodyPr>
          <a:lstStyle/>
          <a:p>
            <a:pPr marL="0" indent="0" algn="just">
              <a:spcBef>
                <a:spcPts val="600"/>
              </a:spcBef>
              <a:spcAft>
                <a:spcPts val="600"/>
              </a:spcAft>
              <a:buNone/>
            </a:pPr>
            <a:r>
              <a:rPr lang="hi-IN" sz="2000" dirty="0">
                <a:latin typeface="DevLys 010" pitchFamily="2" charset="0"/>
              </a:rPr>
              <a:t>जल चौपाल का संचालन प्रत्येक माह के प्रथम गुरुवार को </a:t>
            </a:r>
            <a:r>
              <a:rPr lang="en-IN" sz="2000" dirty="0">
                <a:latin typeface="Times New Roman" pitchFamily="18" charset="0"/>
                <a:cs typeface="Times New Roman" pitchFamily="18" charset="0"/>
              </a:rPr>
              <a:t>WIMC </a:t>
            </a:r>
            <a:r>
              <a:rPr lang="hi-IN" sz="2000" dirty="0">
                <a:latin typeface="DevLys 010" pitchFamily="2" charset="0"/>
              </a:rPr>
              <a:t>अध्यक्ष के द्वारा</a:t>
            </a:r>
            <a:r>
              <a:rPr lang="en-US" sz="2000" dirty="0">
                <a:latin typeface="DevLys 010" pitchFamily="2" charset="0"/>
              </a:rPr>
              <a:t> </a:t>
            </a:r>
            <a:r>
              <a:rPr lang="hi-IN" sz="2000" dirty="0">
                <a:latin typeface="DevLys 010" pitchFamily="2" charset="0"/>
              </a:rPr>
              <a:t>निर्धारित समय पर गृह जल संयोजन, पेयजल की उपयोग</a:t>
            </a:r>
            <a:r>
              <a:rPr lang="hi-IN" sz="2000" dirty="0" smtClean="0">
                <a:latin typeface="DevLys 010" pitchFamily="2" charset="0"/>
              </a:rPr>
              <a:t>/</a:t>
            </a:r>
            <a:r>
              <a:rPr lang="en-US" sz="2000" dirty="0" smtClean="0">
                <a:latin typeface="DevLys 010" pitchFamily="2" charset="0"/>
              </a:rPr>
              <a:t> </a:t>
            </a:r>
            <a:r>
              <a:rPr lang="hi-IN" sz="2000" dirty="0" smtClean="0">
                <a:latin typeface="DevLys 010" pitchFamily="2" charset="0"/>
              </a:rPr>
              <a:t>बर्बादी,</a:t>
            </a:r>
            <a:r>
              <a:rPr lang="en-US" sz="2000" dirty="0" smtClean="0">
                <a:latin typeface="DevLys 010" pitchFamily="2" charset="0"/>
              </a:rPr>
              <a:t> </a:t>
            </a:r>
            <a:r>
              <a:rPr lang="hi-IN" sz="2000" dirty="0" smtClean="0">
                <a:latin typeface="DevLys 010" pitchFamily="2" charset="0"/>
              </a:rPr>
              <a:t>पेयजल </a:t>
            </a:r>
            <a:r>
              <a:rPr lang="hi-IN" sz="2000" dirty="0">
                <a:latin typeface="DevLys 010" pitchFamily="2" charset="0"/>
              </a:rPr>
              <a:t>गुणवत्ता आदि के संबंध में उपस्थित प्रतिभागियों के साथ विचार विमर्श किया जाता है। </a:t>
            </a:r>
            <a:endParaRPr lang="en-IN" sz="1800" dirty="0">
              <a:latin typeface="DevLys 010" pitchFamily="2" charset="0"/>
            </a:endParaRPr>
          </a:p>
          <a:p>
            <a:pPr marL="0" indent="0" algn="just">
              <a:buNone/>
            </a:pPr>
            <a:endParaRPr lang="en-US" sz="2000" b="1" u="sng" dirty="0">
              <a:latin typeface="DevLys 010" pitchFamily="2" charset="0"/>
            </a:endParaRPr>
          </a:p>
        </p:txBody>
      </p:sp>
      <p:sp>
        <p:nvSpPr>
          <p:cNvPr id="1048599" name="Slide Number Placeholder 4"/>
          <p:cNvSpPr>
            <a:spLocks noGrp="1"/>
          </p:cNvSpPr>
          <p:nvPr>
            <p:ph type="sldNum" sz="quarter" idx="12"/>
          </p:nvPr>
        </p:nvSpPr>
        <p:spPr/>
        <p:txBody>
          <a:bodyPr/>
          <a:lstStyle/>
          <a:p>
            <a:fld id="{CC2388A7-2566-4B00-9270-7B1503FACAFF}" type="slidenum">
              <a:rPr lang="en-IN" smtClean="0"/>
              <a:pPr/>
              <a:t>11</a:t>
            </a:fld>
            <a:endParaRPr lang="en-IN"/>
          </a:p>
        </p:txBody>
      </p:sp>
      <p:pic>
        <p:nvPicPr>
          <p:cNvPr id="7" name="Picture 6" descr="pic-6.jpeg"/>
          <p:cNvPicPr>
            <a:picLocks noChangeAspect="1"/>
          </p:cNvPicPr>
          <p:nvPr/>
        </p:nvPicPr>
        <p:blipFill rotWithShape="1">
          <a:blip r:embed="rId2"/>
          <a:srcRect l="17187" t="20742"/>
          <a:stretch/>
        </p:blipFill>
        <p:spPr>
          <a:xfrm>
            <a:off x="183008" y="3385751"/>
            <a:ext cx="3957918" cy="3082274"/>
          </a:xfrm>
          <a:prstGeom prst="rect">
            <a:avLst/>
          </a:prstGeom>
        </p:spPr>
      </p:pic>
      <p:pic>
        <p:nvPicPr>
          <p:cNvPr id="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97122" y="548641"/>
            <a:ext cx="4740552" cy="6063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8154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274639"/>
            <a:ext cx="8686800" cy="417692"/>
          </a:xfrm>
        </p:spPr>
        <p:txBody>
          <a:bodyPr>
            <a:noAutofit/>
          </a:bodyPr>
          <a:lstStyle/>
          <a:p>
            <a:r>
              <a:rPr lang="hi-IN" sz="2800" b="1" dirty="0">
                <a:solidFill>
                  <a:schemeClr val="accent1"/>
                </a:solidFill>
              </a:rPr>
              <a:t>रजौली बहुग्रामीय </a:t>
            </a:r>
            <a:r>
              <a:rPr lang="hi-IN" sz="2800" b="1" dirty="0" smtClean="0">
                <a:solidFill>
                  <a:schemeClr val="accent1"/>
                </a:solidFill>
              </a:rPr>
              <a:t>जलापूर्ति योजना </a:t>
            </a:r>
            <a:r>
              <a:rPr lang="hi-IN" sz="2800" b="1" dirty="0" smtClean="0">
                <a:solidFill>
                  <a:schemeClr val="accent1"/>
                </a:solidFill>
              </a:rPr>
              <a:t>का </a:t>
            </a:r>
            <a:r>
              <a:rPr lang="hi-IN" sz="2800" b="1" dirty="0">
                <a:solidFill>
                  <a:schemeClr val="accent1"/>
                </a:solidFill>
              </a:rPr>
              <a:t>प्रभाव</a:t>
            </a:r>
          </a:p>
        </p:txBody>
      </p:sp>
      <p:sp>
        <p:nvSpPr>
          <p:cNvPr id="3" name="Content Placeholder 2"/>
          <p:cNvSpPr>
            <a:spLocks noGrp="1"/>
          </p:cNvSpPr>
          <p:nvPr>
            <p:ph idx="1"/>
          </p:nvPr>
        </p:nvSpPr>
        <p:spPr>
          <a:xfrm>
            <a:off x="259976" y="796835"/>
            <a:ext cx="6415144" cy="5931566"/>
          </a:xfrm>
          <a:solidFill>
            <a:schemeClr val="bg2"/>
          </a:solidFill>
        </p:spPr>
        <p:txBody>
          <a:bodyPr>
            <a:normAutofit fontScale="47500" lnSpcReduction="20000"/>
          </a:bodyPr>
          <a:lstStyle/>
          <a:p>
            <a:pPr marL="0" indent="0" algn="just">
              <a:spcBef>
                <a:spcPts val="0"/>
              </a:spcBef>
              <a:spcAft>
                <a:spcPts val="600"/>
              </a:spcAft>
              <a:buNone/>
            </a:pPr>
            <a:r>
              <a:rPr lang="hi-IN" sz="2900" b="1" dirty="0"/>
              <a:t>प्रत्येक घर में नल के माध्यम से उपचारित एवं गुणवत्ता-पूर्ण जल की उपलब्धता</a:t>
            </a:r>
          </a:p>
          <a:p>
            <a:pPr marL="0" indent="0" algn="just">
              <a:spcBef>
                <a:spcPts val="0"/>
              </a:spcBef>
              <a:spcAft>
                <a:spcPts val="600"/>
              </a:spcAft>
              <a:buNone/>
            </a:pPr>
            <a:r>
              <a:rPr lang="hi-IN" sz="2900" dirty="0"/>
              <a:t>इससे लोगों को दैनिक उपयोग के लिए स्वच्छ पानी प्राप्त होने लगा है तथा दूषित या असुरक्षित स्रोतों पर निर्भरता समाप्त हो गई है। नियमित आपूर्ति के कारण महिलाओं और बच्चों का समय एवं श्रम भी बच रहा है।</a:t>
            </a:r>
          </a:p>
          <a:p>
            <a:pPr marL="0" indent="0" algn="just">
              <a:spcBef>
                <a:spcPts val="0"/>
              </a:spcBef>
              <a:spcAft>
                <a:spcPts val="600"/>
              </a:spcAft>
              <a:buNone/>
            </a:pPr>
            <a:endParaRPr lang="hi-IN" sz="2900" dirty="0" smtClean="0"/>
          </a:p>
          <a:p>
            <a:pPr marL="0" indent="0" algn="just">
              <a:spcBef>
                <a:spcPts val="0"/>
              </a:spcBef>
              <a:spcAft>
                <a:spcPts val="600"/>
              </a:spcAft>
              <a:buNone/>
            </a:pPr>
            <a:r>
              <a:rPr lang="hi-IN" sz="2900" b="1" dirty="0" smtClean="0"/>
              <a:t>स्वास्थ्य </a:t>
            </a:r>
            <a:r>
              <a:rPr lang="hi-IN" sz="2900" b="1" dirty="0"/>
              <a:t>संबंधी समस्याओं में सुधार</a:t>
            </a:r>
          </a:p>
          <a:p>
            <a:pPr marL="0" indent="0" algn="just">
              <a:spcBef>
                <a:spcPts val="0"/>
              </a:spcBef>
              <a:spcAft>
                <a:spcPts val="600"/>
              </a:spcAft>
              <a:buNone/>
            </a:pPr>
            <a:r>
              <a:rPr lang="hi-IN" sz="2900" dirty="0"/>
              <a:t>गुणवत्तापूर्ण जल उपलब्ध होने से जलजनित रोगों जैसे दस्त, त्वचा संबंधी समस्याएँ, दांतों व हड्डियों पर पड़ने वाले दुष्प्रभाव आदि में कमी आई है। स्वच्छ पानी के नियमित उपयोग से जन समुदाय के स्वास्थ्य में सकारात्मक सुधार दिखाई दे रहा है</a:t>
            </a:r>
            <a:r>
              <a:rPr lang="hi-IN" sz="2900" dirty="0" smtClean="0"/>
              <a:t>।</a:t>
            </a:r>
            <a:endParaRPr lang="en-US" sz="2900" dirty="0" smtClean="0"/>
          </a:p>
          <a:p>
            <a:pPr marL="0" indent="0" algn="just">
              <a:spcBef>
                <a:spcPts val="0"/>
              </a:spcBef>
              <a:spcAft>
                <a:spcPts val="600"/>
              </a:spcAft>
              <a:buNone/>
            </a:pPr>
            <a:endParaRPr lang="en-IN" sz="2900" dirty="0" smtClean="0"/>
          </a:p>
          <a:p>
            <a:pPr marL="0" indent="0">
              <a:spcBef>
                <a:spcPts val="0"/>
              </a:spcBef>
              <a:spcAft>
                <a:spcPts val="600"/>
              </a:spcAft>
              <a:buNone/>
            </a:pPr>
            <a:r>
              <a:rPr lang="hi-IN" sz="2900" b="1" dirty="0"/>
              <a:t>फ्लोरोसिस के मामलों में कमी</a:t>
            </a:r>
          </a:p>
          <a:p>
            <a:pPr marL="0" indent="0" algn="just">
              <a:spcBef>
                <a:spcPts val="0"/>
              </a:spcBef>
              <a:spcAft>
                <a:spcPts val="600"/>
              </a:spcAft>
              <a:buNone/>
            </a:pPr>
            <a:r>
              <a:rPr lang="hi-IN" sz="2900" dirty="0"/>
              <a:t>दंत तथा अस्थि फ्लोरोसिस के नए मामलों में कमी। </a:t>
            </a:r>
          </a:p>
          <a:p>
            <a:pPr marL="0" indent="0" algn="just">
              <a:spcBef>
                <a:spcPts val="0"/>
              </a:spcBef>
              <a:spcAft>
                <a:spcPts val="600"/>
              </a:spcAft>
              <a:buNone/>
            </a:pPr>
            <a:endParaRPr lang="hi-IN" sz="2900" dirty="0" smtClean="0"/>
          </a:p>
          <a:p>
            <a:pPr marL="0" indent="0">
              <a:spcBef>
                <a:spcPts val="0"/>
              </a:spcBef>
              <a:spcAft>
                <a:spcPts val="600"/>
              </a:spcAft>
              <a:buNone/>
            </a:pPr>
            <a:r>
              <a:rPr lang="hi-IN" sz="2900" b="1" dirty="0" smtClean="0"/>
              <a:t>ग्रामीणों </a:t>
            </a:r>
            <a:r>
              <a:rPr lang="hi-IN" sz="2900" b="1" dirty="0"/>
              <a:t>के जीवन स्तर में सुधार</a:t>
            </a:r>
          </a:p>
          <a:p>
            <a:pPr marL="0" indent="0" algn="just">
              <a:spcBef>
                <a:spcPts val="0"/>
              </a:spcBef>
              <a:spcAft>
                <a:spcPts val="600"/>
              </a:spcAft>
              <a:buNone/>
            </a:pPr>
            <a:r>
              <a:rPr lang="hi-IN" sz="2900" dirty="0"/>
              <a:t>ग्रामीणों की जीवनशैली में सकारात्मक परिवर्तन।</a:t>
            </a:r>
          </a:p>
          <a:p>
            <a:pPr marL="0" indent="0" algn="just">
              <a:spcBef>
                <a:spcPts val="0"/>
              </a:spcBef>
              <a:spcAft>
                <a:spcPts val="600"/>
              </a:spcAft>
              <a:buNone/>
            </a:pPr>
            <a:r>
              <a:rPr lang="hi-IN" sz="2900" dirty="0"/>
              <a:t> पानी लाने में समय की बचत, </a:t>
            </a:r>
          </a:p>
          <a:p>
            <a:pPr marL="0" indent="0" algn="just">
              <a:spcBef>
                <a:spcPts val="0"/>
              </a:spcBef>
              <a:spcAft>
                <a:spcPts val="600"/>
              </a:spcAft>
              <a:buNone/>
            </a:pPr>
            <a:r>
              <a:rPr lang="hi-IN" sz="2900" dirty="0"/>
              <a:t> स्वास्थ्य पर कम खर्च, अधिक कार्यक्षमता, और सामाजिक-आर्थिक गतिविधियों में भागीदारी बढ़ी है। </a:t>
            </a:r>
          </a:p>
          <a:p>
            <a:pPr marL="0" indent="0" algn="just">
              <a:spcBef>
                <a:spcPts val="0"/>
              </a:spcBef>
              <a:spcAft>
                <a:spcPts val="600"/>
              </a:spcAft>
              <a:buNone/>
            </a:pPr>
            <a:endParaRPr lang="hi-IN" sz="2900" b="1" dirty="0"/>
          </a:p>
          <a:p>
            <a:pPr marL="0" indent="0" algn="just">
              <a:spcBef>
                <a:spcPts val="0"/>
              </a:spcBef>
              <a:spcAft>
                <a:spcPts val="600"/>
              </a:spcAft>
              <a:buNone/>
            </a:pPr>
            <a:r>
              <a:rPr lang="hi-IN" sz="2900" b="1" dirty="0"/>
              <a:t>समुदाय में विश्वास और संतुष्टि में वृद्धि</a:t>
            </a:r>
          </a:p>
          <a:p>
            <a:pPr marL="0" indent="0" algn="just">
              <a:lnSpc>
                <a:spcPct val="120000"/>
              </a:lnSpc>
              <a:spcBef>
                <a:spcPts val="0"/>
              </a:spcBef>
              <a:spcAft>
                <a:spcPts val="600"/>
              </a:spcAft>
              <a:buNone/>
            </a:pPr>
            <a:r>
              <a:rPr lang="hi-IN" sz="2900" dirty="0"/>
              <a:t>योजना की सफलता और नियमित जल आपूर्ति से समुदाय में सरकार और विभाग के प्रति विश्वास बढ़ा है। </a:t>
            </a:r>
          </a:p>
          <a:p>
            <a:pPr marL="0" indent="0" algn="just">
              <a:spcBef>
                <a:spcPts val="0"/>
              </a:spcBef>
              <a:spcAft>
                <a:spcPts val="600"/>
              </a:spcAft>
              <a:buNone/>
            </a:pPr>
            <a:endParaRPr lang="hi-IN" sz="2900" dirty="0"/>
          </a:p>
          <a:p>
            <a:pPr marL="0" indent="0" algn="just">
              <a:lnSpc>
                <a:spcPct val="120000"/>
              </a:lnSpc>
              <a:spcBef>
                <a:spcPts val="0"/>
              </a:spcBef>
              <a:spcAft>
                <a:spcPts val="600"/>
              </a:spcAft>
              <a:buNone/>
            </a:pPr>
            <a:r>
              <a:rPr lang="hi-IN" sz="2900" dirty="0"/>
              <a:t>सुरक्षित और गुणवत्तापूर्ण सुविधाएँ घर-घर तक उपलब्ध कराई जा रही हैं। इससे सामुदायिक सहभागिता और सहयोग भी मजबूत हुआ है।</a:t>
            </a:r>
          </a:p>
          <a:p>
            <a:pPr marL="0" indent="0" algn="just">
              <a:spcBef>
                <a:spcPts val="0"/>
              </a:spcBef>
              <a:spcAft>
                <a:spcPts val="600"/>
              </a:spcAft>
              <a:buNone/>
            </a:pPr>
            <a:endParaRPr lang="hi-IN" sz="2900" dirty="0"/>
          </a:p>
          <a:p>
            <a:pPr marL="0" indent="0" algn="just">
              <a:spcBef>
                <a:spcPts val="0"/>
              </a:spcBef>
              <a:spcAft>
                <a:spcPts val="600"/>
              </a:spcAft>
              <a:buNone/>
            </a:pPr>
            <a:endParaRPr lang="en-IN" sz="2000" dirty="0"/>
          </a:p>
        </p:txBody>
      </p:sp>
      <p:pic>
        <p:nvPicPr>
          <p:cNvPr id="4" name="Picture 5" descr="C:\Users\admin\Downloads\WhatsApp Image 2025-11-16 at 12.26.37 (1).jpeg"/>
          <p:cNvPicPr>
            <a:picLocks noChangeAspect="1" noChangeArrowheads="1"/>
          </p:cNvPicPr>
          <p:nvPr/>
        </p:nvPicPr>
        <p:blipFill>
          <a:blip r:embed="rId2"/>
          <a:srcRect/>
          <a:stretch>
            <a:fillRect/>
          </a:stretch>
        </p:blipFill>
        <p:spPr bwMode="auto">
          <a:xfrm>
            <a:off x="6871062" y="1606731"/>
            <a:ext cx="2111358" cy="4402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07055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a:xfrm>
            <a:off x="3234798" y="5208144"/>
            <a:ext cx="3017145" cy="1224553"/>
          </a:xfrm>
        </p:spPr>
        <p:txBody>
          <a:bodyPr>
            <a:normAutofit/>
          </a:bodyPr>
          <a:lstStyle/>
          <a:p>
            <a:r>
              <a:rPr lang="hi-IN" sz="5400" dirty="0">
                <a:solidFill>
                  <a:srgbClr val="002060"/>
                </a:solidFill>
                <a:effectLst>
                  <a:outerShdw blurRad="38100" dist="38100" dir="2700000" algn="tl">
                    <a:srgbClr val="000000">
                      <a:alpha val="43137"/>
                    </a:srgbClr>
                  </a:outerShdw>
                </a:effectLst>
              </a:rPr>
              <a:t>धन्यवाद</a:t>
            </a:r>
            <a:endParaRPr lang="en-IN" sz="5400" dirty="0">
              <a:solidFill>
                <a:srgbClr val="002060"/>
              </a:solidFill>
              <a:effectLst>
                <a:outerShdw blurRad="38100" dist="38100" dir="2700000" algn="tl">
                  <a:srgbClr val="000000">
                    <a:alpha val="43137"/>
                  </a:srgbClr>
                </a:outerShdw>
              </a:effectLst>
            </a:endParaRPr>
          </a:p>
        </p:txBody>
      </p:sp>
      <p:pic>
        <p:nvPicPr>
          <p:cNvPr id="7" name="Content Placeholder 6" descr="pic-11.jpeg"/>
          <p:cNvPicPr>
            <a:picLocks noGrp="1" noChangeAspect="1"/>
          </p:cNvPicPr>
          <p:nvPr>
            <p:ph idx="1"/>
          </p:nvPr>
        </p:nvPicPr>
        <p:blipFill>
          <a:blip r:embed="rId2"/>
          <a:stretch>
            <a:fillRect/>
          </a:stretch>
        </p:blipFill>
        <p:spPr>
          <a:xfrm>
            <a:off x="1613925" y="382598"/>
            <a:ext cx="6009619" cy="4825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376518" y="365918"/>
            <a:ext cx="8229600" cy="505291"/>
          </a:xfrm>
        </p:spPr>
        <p:txBody>
          <a:bodyPr>
            <a:noAutofit/>
          </a:bodyPr>
          <a:lstStyle/>
          <a:p>
            <a:r>
              <a:rPr lang="hi-IN" sz="2800" b="1" dirty="0">
                <a:solidFill>
                  <a:schemeClr val="accent1"/>
                </a:solidFill>
              </a:rPr>
              <a:t>नवादा</a:t>
            </a:r>
            <a:r>
              <a:rPr lang="hi-IN" sz="2800" b="1" dirty="0">
                <a:solidFill>
                  <a:schemeClr val="accent1"/>
                </a:solidFill>
                <a:latin typeface="Magneto" pitchFamily="82" charset="0"/>
              </a:rPr>
              <a:t>:</a:t>
            </a:r>
            <a:r>
              <a:rPr lang="hi-IN" sz="2800" b="1" dirty="0">
                <a:solidFill>
                  <a:schemeClr val="accent1"/>
                </a:solidFill>
              </a:rPr>
              <a:t> एक नज़र </a:t>
            </a:r>
            <a:endParaRPr lang="en-IN" sz="2800" b="1" dirty="0">
              <a:solidFill>
                <a:schemeClr val="accent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199" t="18408" r="31476" b="24961"/>
          <a:stretch/>
        </p:blipFill>
        <p:spPr bwMode="auto">
          <a:xfrm>
            <a:off x="3693697" y="1112363"/>
            <a:ext cx="5312080" cy="548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xmlns="" val="354203030"/>
              </p:ext>
            </p:extLst>
          </p:nvPr>
        </p:nvGraphicFramePr>
        <p:xfrm>
          <a:off x="319469" y="2225519"/>
          <a:ext cx="3125972" cy="2542349"/>
        </p:xfrm>
        <a:graphic>
          <a:graphicData uri="http://schemas.openxmlformats.org/drawingml/2006/table">
            <a:tbl>
              <a:tblPr firstRow="1" bandRow="1">
                <a:tableStyleId>{5C22544A-7EE6-4342-B048-85BDC9FD1C3A}</a:tableStyleId>
              </a:tblPr>
              <a:tblGrid>
                <a:gridCol w="2018531">
                  <a:extLst>
                    <a:ext uri="{9D8B030D-6E8A-4147-A177-3AD203B41FA5}">
                      <a16:colId xmlns:a16="http://schemas.microsoft.com/office/drawing/2014/main" xmlns="" val="20000"/>
                    </a:ext>
                  </a:extLst>
                </a:gridCol>
                <a:gridCol w="1107441">
                  <a:extLst>
                    <a:ext uri="{9D8B030D-6E8A-4147-A177-3AD203B41FA5}">
                      <a16:colId xmlns:a16="http://schemas.microsoft.com/office/drawing/2014/main" xmlns="" val="20001"/>
                    </a:ext>
                  </a:extLst>
                </a:gridCol>
              </a:tblGrid>
              <a:tr h="3951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1800" b="0" dirty="0">
                          <a:solidFill>
                            <a:schemeClr val="tx1"/>
                          </a:solidFill>
                        </a:rPr>
                        <a:t>प्रखंड</a:t>
                      </a:r>
                      <a:r>
                        <a:rPr lang="hi-IN" sz="1800" dirty="0">
                          <a:solidFill>
                            <a:schemeClr val="tx1"/>
                          </a:solidFill>
                        </a:rPr>
                        <a:t> </a:t>
                      </a:r>
                      <a:endParaRPr lang="en-IN" sz="1800" dirty="0">
                        <a:solidFill>
                          <a:schemeClr val="tx1"/>
                        </a:solidFill>
                      </a:endParaRPr>
                    </a:p>
                  </a:txBody>
                  <a:tcPr>
                    <a:solidFill>
                      <a:schemeClr val="bg2"/>
                    </a:solidFill>
                  </a:tcPr>
                </a:tc>
                <a:tc>
                  <a:txBody>
                    <a:bodyPr/>
                    <a:lstStyle/>
                    <a:p>
                      <a:pPr algn="ctr"/>
                      <a:r>
                        <a:rPr lang="en-US" sz="2000" b="0" dirty="0">
                          <a:solidFill>
                            <a:srgbClr val="002060"/>
                          </a:solidFill>
                        </a:rPr>
                        <a:t>14</a:t>
                      </a:r>
                      <a:endParaRPr lang="en-IN" sz="2000" b="0" dirty="0">
                        <a:solidFill>
                          <a:srgbClr val="002060"/>
                        </a:solidFill>
                      </a:endParaRPr>
                    </a:p>
                  </a:txBody>
                  <a:tcPr>
                    <a:solidFill>
                      <a:schemeClr val="bg2"/>
                    </a:solidFill>
                  </a:tcPr>
                </a:tc>
                <a:extLst>
                  <a:ext uri="{0D108BD9-81ED-4DB2-BD59-A6C34878D82A}">
                    <a16:rowId xmlns:a16="http://schemas.microsoft.com/office/drawing/2014/main" xmlns="" val="10000"/>
                  </a:ext>
                </a:extLst>
              </a:tr>
              <a:tr h="4480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1800" dirty="0"/>
                        <a:t>ग्राम पंचायत </a:t>
                      </a:r>
                      <a:endParaRPr lang="en-IN" sz="1800" dirty="0"/>
                    </a:p>
                  </a:txBody>
                  <a:tcPr>
                    <a:solidFill>
                      <a:schemeClr val="bg2"/>
                    </a:solidFill>
                  </a:tcPr>
                </a:tc>
                <a:tc>
                  <a:txBody>
                    <a:bodyPr/>
                    <a:lstStyle/>
                    <a:p>
                      <a:pPr algn="ctr"/>
                      <a:r>
                        <a:rPr lang="en-US" sz="2000" dirty="0"/>
                        <a:t>182</a:t>
                      </a:r>
                      <a:endParaRPr lang="en-IN" sz="2000" dirty="0"/>
                    </a:p>
                  </a:txBody>
                  <a:tcPr>
                    <a:solidFill>
                      <a:schemeClr val="bg2"/>
                    </a:solidFill>
                  </a:tcPr>
                </a:tc>
                <a:extLst>
                  <a:ext uri="{0D108BD9-81ED-4DB2-BD59-A6C34878D82A}">
                    <a16:rowId xmlns:a16="http://schemas.microsoft.com/office/drawing/2014/main" xmlns="" val="10001"/>
                  </a:ext>
                </a:extLst>
              </a:tr>
              <a:tr h="4305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1800" dirty="0"/>
                        <a:t>कुल वार्ड </a:t>
                      </a:r>
                      <a:endParaRPr lang="en-IN" sz="1800" dirty="0"/>
                    </a:p>
                  </a:txBody>
                  <a:tcPr>
                    <a:solidFill>
                      <a:schemeClr val="bg2"/>
                    </a:solidFill>
                  </a:tcPr>
                </a:tc>
                <a:tc>
                  <a:txBody>
                    <a:bodyPr/>
                    <a:lstStyle/>
                    <a:p>
                      <a:pPr algn="ctr"/>
                      <a:r>
                        <a:rPr lang="en-US" sz="2000" dirty="0"/>
                        <a:t>2415</a:t>
                      </a:r>
                      <a:endParaRPr lang="en-IN" sz="2000" dirty="0"/>
                    </a:p>
                  </a:txBody>
                  <a:tcPr>
                    <a:solidFill>
                      <a:schemeClr val="bg2"/>
                    </a:solidFill>
                  </a:tcPr>
                </a:tc>
                <a:extLst>
                  <a:ext uri="{0D108BD9-81ED-4DB2-BD59-A6C34878D82A}">
                    <a16:rowId xmlns:a16="http://schemas.microsoft.com/office/drawing/2014/main" xmlns="" val="10002"/>
                  </a:ext>
                </a:extLst>
              </a:tr>
              <a:tr h="4180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1800" dirty="0"/>
                        <a:t>पीएचईडी वार्ड </a:t>
                      </a:r>
                      <a:endParaRPr lang="en-IN" sz="1800" dirty="0"/>
                    </a:p>
                  </a:txBody>
                  <a:tcPr>
                    <a:solidFill>
                      <a:schemeClr val="bg2"/>
                    </a:solidFill>
                  </a:tcPr>
                </a:tc>
                <a:tc>
                  <a:txBody>
                    <a:bodyPr/>
                    <a:lstStyle/>
                    <a:p>
                      <a:pPr algn="ctr"/>
                      <a:r>
                        <a:rPr lang="en-US" sz="2000" dirty="0"/>
                        <a:t>1008</a:t>
                      </a:r>
                      <a:endParaRPr lang="en-IN" sz="2000" dirty="0"/>
                    </a:p>
                  </a:txBody>
                  <a:tcPr>
                    <a:solidFill>
                      <a:schemeClr val="bg2"/>
                    </a:solidFill>
                  </a:tcPr>
                </a:tc>
                <a:extLst>
                  <a:ext uri="{0D108BD9-81ED-4DB2-BD59-A6C34878D82A}">
                    <a16:rowId xmlns:a16="http://schemas.microsoft.com/office/drawing/2014/main" xmlns="" val="10003"/>
                  </a:ext>
                </a:extLst>
              </a:tr>
              <a:tr h="4441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1800" dirty="0"/>
                        <a:t>पीआरडी</a:t>
                      </a:r>
                      <a:r>
                        <a:rPr lang="en-US" sz="1800" dirty="0"/>
                        <a:t> </a:t>
                      </a:r>
                      <a:r>
                        <a:rPr lang="hi-IN" sz="1800" dirty="0"/>
                        <a:t>वार्ड </a:t>
                      </a:r>
                      <a:endParaRPr lang="en-IN" sz="1800" dirty="0"/>
                    </a:p>
                  </a:txBody>
                  <a:tcPr>
                    <a:solidFill>
                      <a:schemeClr val="bg2"/>
                    </a:solidFill>
                  </a:tcPr>
                </a:tc>
                <a:tc>
                  <a:txBody>
                    <a:bodyPr/>
                    <a:lstStyle/>
                    <a:p>
                      <a:pPr algn="ctr"/>
                      <a:r>
                        <a:rPr lang="en-US" sz="2000" dirty="0"/>
                        <a:t>1407</a:t>
                      </a:r>
                      <a:endParaRPr lang="en-IN" sz="2000" dirty="0"/>
                    </a:p>
                  </a:txBody>
                  <a:tcPr>
                    <a:solidFill>
                      <a:schemeClr val="bg2"/>
                    </a:solidFill>
                  </a:tcPr>
                </a:tc>
                <a:extLst>
                  <a:ext uri="{0D108BD9-81ED-4DB2-BD59-A6C34878D82A}">
                    <a16:rowId xmlns:a16="http://schemas.microsoft.com/office/drawing/2014/main" xmlns="" val="10004"/>
                  </a:ext>
                </a:extLst>
              </a:tr>
              <a:tr h="4053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1800" dirty="0"/>
                        <a:t>कुल वार्ड</a:t>
                      </a:r>
                      <a:r>
                        <a:rPr lang="hi-IN" sz="2000" dirty="0"/>
                        <a:t> </a:t>
                      </a:r>
                      <a:endParaRPr lang="en-IN" sz="2000" dirty="0"/>
                    </a:p>
                  </a:txBody>
                  <a:tcPr>
                    <a:solidFill>
                      <a:schemeClr val="bg2"/>
                    </a:solidFill>
                  </a:tcPr>
                </a:tc>
                <a:tc>
                  <a:txBody>
                    <a:bodyPr/>
                    <a:lstStyle/>
                    <a:p>
                      <a:pPr algn="ctr"/>
                      <a:r>
                        <a:rPr lang="en-US" sz="2000" dirty="0"/>
                        <a:t>2415</a:t>
                      </a:r>
                      <a:endParaRPr lang="en-IN" sz="2000" dirty="0"/>
                    </a:p>
                  </a:txBody>
                  <a:tcPr>
                    <a:solidFill>
                      <a:schemeClr val="bg2"/>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72146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757646" y="1662147"/>
            <a:ext cx="7929155" cy="3970318"/>
          </a:xfrm>
          <a:prstGeom prst="rect">
            <a:avLst/>
          </a:prstGeom>
          <a:solidFill>
            <a:schemeClr val="bg2"/>
          </a:solidFill>
        </p:spPr>
        <p:txBody>
          <a:bodyPr wrap="square">
            <a:spAutoFit/>
          </a:bodyPr>
          <a:lstStyle/>
          <a:p>
            <a:pPr marL="342900" indent="-342900" algn="just">
              <a:lnSpc>
                <a:spcPct val="150000"/>
              </a:lnSpc>
              <a:buFont typeface="Arial" pitchFamily="34" charset="0"/>
              <a:buChar char="•"/>
              <a:defRPr/>
            </a:pPr>
            <a:r>
              <a:rPr lang="hi-IN" sz="2400" dirty="0" smtClean="0">
                <a:solidFill>
                  <a:prstClr val="black"/>
                </a:solidFill>
                <a:latin typeface="DevLys 010" pitchFamily="2" charset="0"/>
                <a:cs typeface="+mj-cs"/>
              </a:rPr>
              <a:t>जिला </a:t>
            </a:r>
            <a:r>
              <a:rPr lang="hi-IN" sz="2400" dirty="0" smtClean="0">
                <a:solidFill>
                  <a:prstClr val="black"/>
                </a:solidFill>
                <a:latin typeface="DevLys 010" pitchFamily="2" charset="0"/>
                <a:cs typeface="+mj-cs"/>
              </a:rPr>
              <a:t>के सभी परिवारों को उनके घर में टैप के माध्यम से </a:t>
            </a:r>
            <a:r>
              <a:rPr lang="en-US" sz="2400" b="1" dirty="0" smtClean="0">
                <a:solidFill>
                  <a:prstClr val="black"/>
                </a:solidFill>
                <a:latin typeface="Kruti Dev 010" pitchFamily="2" charset="0"/>
                <a:cs typeface="+mj-cs"/>
              </a:rPr>
              <a:t>'</a:t>
            </a:r>
            <a:r>
              <a:rPr lang="en-US" sz="2400" b="1" dirty="0" err="1" smtClean="0">
                <a:solidFill>
                  <a:prstClr val="black"/>
                </a:solidFill>
                <a:latin typeface="Kruti Dev 010" pitchFamily="2" charset="0"/>
                <a:cs typeface="+mj-cs"/>
              </a:rPr>
              <a:t>kq</a:t>
            </a:r>
            <a:r>
              <a:rPr lang="en-US" sz="2400" b="1" dirty="0" smtClean="0">
                <a:solidFill>
                  <a:prstClr val="black"/>
                </a:solidFill>
                <a:latin typeface="Kruti Dev 010" pitchFamily="2" charset="0"/>
                <a:cs typeface="+mj-cs"/>
              </a:rPr>
              <a:t>)</a:t>
            </a:r>
            <a:r>
              <a:rPr lang="hi-IN" sz="2400" dirty="0" smtClean="0">
                <a:solidFill>
                  <a:prstClr val="black"/>
                </a:solidFill>
                <a:latin typeface="DevLys 010" pitchFamily="2" charset="0"/>
                <a:cs typeface="+mj-cs"/>
              </a:rPr>
              <a:t> पेयजल उपलब्ध कराना</a:t>
            </a:r>
          </a:p>
          <a:p>
            <a:pPr marL="342900" indent="-342900" algn="just">
              <a:lnSpc>
                <a:spcPct val="150000"/>
              </a:lnSpc>
              <a:buFont typeface="Arial" pitchFamily="34" charset="0"/>
              <a:buChar char="•"/>
              <a:defRPr/>
            </a:pPr>
            <a:r>
              <a:rPr lang="hi-IN" sz="2400" dirty="0" smtClean="0">
                <a:solidFill>
                  <a:prstClr val="black"/>
                </a:solidFill>
                <a:latin typeface="DevLys 010" pitchFamily="2" charset="0"/>
                <a:cs typeface="+mj-cs"/>
              </a:rPr>
              <a:t>फ्लोराईड संदूषण प्रभावित बसावटों में</a:t>
            </a:r>
            <a:r>
              <a:rPr lang="en-US" sz="2400" dirty="0" smtClean="0">
                <a:solidFill>
                  <a:prstClr val="black"/>
                </a:solidFill>
                <a:latin typeface="DevLys 010" pitchFamily="2" charset="0"/>
                <a:cs typeface="+mj-cs"/>
              </a:rPr>
              <a:t> </a:t>
            </a:r>
            <a:r>
              <a:rPr lang="en-US" sz="2400" b="1" dirty="0" smtClean="0">
                <a:solidFill>
                  <a:prstClr val="black"/>
                </a:solidFill>
                <a:latin typeface="Kruti Dev 010" pitchFamily="2" charset="0"/>
                <a:cs typeface="+mj-cs"/>
              </a:rPr>
              <a:t>'</a:t>
            </a:r>
            <a:r>
              <a:rPr lang="en-US" sz="2400" b="1" dirty="0" err="1" smtClean="0">
                <a:solidFill>
                  <a:prstClr val="black"/>
                </a:solidFill>
                <a:latin typeface="Kruti Dev 010" pitchFamily="2" charset="0"/>
                <a:cs typeface="+mj-cs"/>
              </a:rPr>
              <a:t>kq</a:t>
            </a:r>
            <a:r>
              <a:rPr lang="en-US" sz="2400" b="1" dirty="0" smtClean="0">
                <a:solidFill>
                  <a:prstClr val="black"/>
                </a:solidFill>
                <a:latin typeface="Kruti Dev 010" pitchFamily="2" charset="0"/>
                <a:cs typeface="+mj-cs"/>
              </a:rPr>
              <a:t>)</a:t>
            </a:r>
            <a:r>
              <a:rPr lang="en-US" sz="2400" b="1" dirty="0" smtClean="0">
                <a:solidFill>
                  <a:prstClr val="black"/>
                </a:solidFill>
                <a:latin typeface="DevLys 010" pitchFamily="2" charset="0"/>
                <a:cs typeface="+mj-cs"/>
              </a:rPr>
              <a:t> </a:t>
            </a:r>
            <a:r>
              <a:rPr lang="hi-IN" sz="2400" dirty="0" smtClean="0">
                <a:solidFill>
                  <a:prstClr val="black"/>
                </a:solidFill>
                <a:latin typeface="DevLys 010" pitchFamily="2" charset="0"/>
                <a:cs typeface="+mj-cs"/>
              </a:rPr>
              <a:t>पेयजल उपलब्ध कराना</a:t>
            </a:r>
          </a:p>
          <a:p>
            <a:pPr marL="342900" indent="-342900" algn="just">
              <a:lnSpc>
                <a:spcPct val="150000"/>
              </a:lnSpc>
              <a:buFont typeface="Arial" pitchFamily="34" charset="0"/>
              <a:buChar char="•"/>
              <a:defRPr/>
            </a:pPr>
            <a:r>
              <a:rPr lang="hi-IN" sz="2400" dirty="0" smtClean="0">
                <a:solidFill>
                  <a:prstClr val="black"/>
                </a:solidFill>
                <a:latin typeface="DevLys 010" pitchFamily="2" charset="0"/>
                <a:cs typeface="+mj-cs"/>
              </a:rPr>
              <a:t>भू-जल में फ्लोराईड की अधिकता से होने वाले </a:t>
            </a:r>
            <a:r>
              <a:rPr lang="hi-IN" sz="2400" dirty="0" smtClean="0">
                <a:cs typeface="+mj-cs"/>
              </a:rPr>
              <a:t>स्वास्थ्य जोखिम यथा; दंत व अस्थि फ्लोरोसिस</a:t>
            </a:r>
            <a:r>
              <a:rPr lang="hi-IN" sz="2400" dirty="0" smtClean="0">
                <a:solidFill>
                  <a:prstClr val="black"/>
                </a:solidFill>
                <a:latin typeface="DevLys 010" pitchFamily="2" charset="0"/>
                <a:cs typeface="+mj-cs"/>
              </a:rPr>
              <a:t> के प्रभाव को कम करना </a:t>
            </a:r>
            <a:endParaRPr lang="en-US" sz="2400" dirty="0" smtClean="0">
              <a:solidFill>
                <a:prstClr val="black"/>
              </a:solidFill>
              <a:latin typeface="DevLys 010" pitchFamily="2" charset="0"/>
              <a:cs typeface="+mj-cs"/>
            </a:endParaRPr>
          </a:p>
        </p:txBody>
      </p:sp>
      <p:sp>
        <p:nvSpPr>
          <p:cNvPr id="2" name="Rectangle 1"/>
          <p:cNvSpPr/>
          <p:nvPr/>
        </p:nvSpPr>
        <p:spPr>
          <a:xfrm>
            <a:off x="3487996" y="655391"/>
            <a:ext cx="2634899" cy="584775"/>
          </a:xfrm>
          <a:prstGeom prst="rect">
            <a:avLst/>
          </a:prstGeom>
        </p:spPr>
        <p:txBody>
          <a:bodyPr wrap="square">
            <a:spAutoFit/>
          </a:bodyPr>
          <a:lstStyle/>
          <a:p>
            <a:pPr algn="just">
              <a:buFont typeface="Arial" pitchFamily="34" charset="0"/>
              <a:buNone/>
              <a:defRPr/>
            </a:pPr>
            <a:r>
              <a:rPr lang="hi-IN" sz="3200" b="1" dirty="0">
                <a:solidFill>
                  <a:schemeClr val="accent1"/>
                </a:solidFill>
              </a:rPr>
              <a:t>   लक्ष्य  </a:t>
            </a:r>
            <a:endParaRPr lang="hi-IN" sz="3200" b="1" dirty="0">
              <a:solidFill>
                <a:schemeClr val="accent1"/>
              </a:solidFill>
              <a:latin typeface="DevLys 010" pitchFamily="2" charset="0"/>
            </a:endParaRPr>
          </a:p>
        </p:txBody>
      </p:sp>
    </p:spTree>
    <p:extLst>
      <p:ext uri="{BB962C8B-B14F-4D97-AF65-F5344CB8AC3E}">
        <p14:creationId xmlns:p14="http://schemas.microsoft.com/office/powerpoint/2010/main" xmlns="" val="117629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119635271"/>
              </p:ext>
            </p:extLst>
          </p:nvPr>
        </p:nvGraphicFramePr>
        <p:xfrm>
          <a:off x="220565" y="1618059"/>
          <a:ext cx="2251075" cy="3835118"/>
        </p:xfrm>
        <a:graphic>
          <a:graphicData uri="http://schemas.openxmlformats.org/drawingml/2006/table">
            <a:tbl>
              <a:tblPr/>
              <a:tblGrid>
                <a:gridCol w="508484">
                  <a:extLst>
                    <a:ext uri="{9D8B030D-6E8A-4147-A177-3AD203B41FA5}">
                      <a16:colId xmlns:a16="http://schemas.microsoft.com/office/drawing/2014/main" xmlns="" val="20000"/>
                    </a:ext>
                  </a:extLst>
                </a:gridCol>
                <a:gridCol w="1742591">
                  <a:extLst>
                    <a:ext uri="{9D8B030D-6E8A-4147-A177-3AD203B41FA5}">
                      <a16:colId xmlns:a16="http://schemas.microsoft.com/office/drawing/2014/main" xmlns="" val="20001"/>
                    </a:ext>
                  </a:extLst>
                </a:gridCol>
              </a:tblGrid>
              <a:tr h="328307">
                <a:tc>
                  <a:txBody>
                    <a:bodyPr/>
                    <a:lstStyle/>
                    <a:p>
                      <a:pPr algn="ctr" fontAlgn="ctr"/>
                      <a:r>
                        <a:rPr lang="hi-IN" sz="1200" b="1" i="0" u="none" strike="noStrike" dirty="0">
                          <a:solidFill>
                            <a:schemeClr val="tx1"/>
                          </a:solidFill>
                          <a:latin typeface="Andalus" pitchFamily="18" charset="-78"/>
                          <a:cs typeface="Andalus" pitchFamily="18" charset="-78"/>
                        </a:rPr>
                        <a:t>क्रम </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जिला </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1</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भागलपुर</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2</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मुंगेर </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2"/>
                  </a:ext>
                </a:extLst>
              </a:tr>
              <a:tr h="363671">
                <a:tc>
                  <a:txBody>
                    <a:bodyPr/>
                    <a:lstStyle/>
                    <a:p>
                      <a:pPr algn="ctr" fontAlgn="ctr"/>
                      <a:r>
                        <a:rPr lang="en-US" sz="1200" b="0" i="0" u="none" strike="noStrike" dirty="0">
                          <a:solidFill>
                            <a:schemeClr val="tx1"/>
                          </a:solidFill>
                          <a:latin typeface="Andalus" pitchFamily="18" charset="-78"/>
                          <a:cs typeface="Andalus" pitchFamily="18" charset="-78"/>
                        </a:rPr>
                        <a:t>3</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औरंगाबाद</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3"/>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4</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बांका </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4"/>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5</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400" b="1" i="0" u="none" strike="noStrike" dirty="0">
                          <a:solidFill>
                            <a:schemeClr val="accent2"/>
                          </a:solidFill>
                          <a:latin typeface="Andalus" pitchFamily="18" charset="-78"/>
                          <a:cs typeface="Andalus" pitchFamily="18" charset="-78"/>
                        </a:rPr>
                        <a:t>नवादा</a:t>
                      </a:r>
                      <a:endParaRPr lang="en-US" sz="1400" b="1" i="0" u="none" strike="noStrike" dirty="0">
                        <a:solidFill>
                          <a:schemeClr val="accent2"/>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5"/>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6</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गया </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6"/>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7</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जमुई </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7"/>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8</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कैमूर</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8"/>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9</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नालंदा</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9"/>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10</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रोहतास</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10"/>
                  </a:ext>
                </a:extLst>
              </a:tr>
              <a:tr h="314314">
                <a:tc>
                  <a:txBody>
                    <a:bodyPr/>
                    <a:lstStyle/>
                    <a:p>
                      <a:pPr algn="ctr" fontAlgn="ctr"/>
                      <a:r>
                        <a:rPr lang="en-US" sz="1200" b="0" i="0" u="none" strike="noStrike" dirty="0">
                          <a:solidFill>
                            <a:schemeClr val="tx1"/>
                          </a:solidFill>
                          <a:latin typeface="Andalus" pitchFamily="18" charset="-78"/>
                          <a:cs typeface="Andalus" pitchFamily="18" charset="-78"/>
                        </a:rPr>
                        <a:t>11</a:t>
                      </a: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hi-IN" sz="1200" b="1" i="0" u="none" strike="noStrike" dirty="0">
                          <a:solidFill>
                            <a:schemeClr val="tx1"/>
                          </a:solidFill>
                          <a:latin typeface="Andalus" pitchFamily="18" charset="-78"/>
                          <a:cs typeface="Andalus" pitchFamily="18" charset="-78"/>
                        </a:rPr>
                        <a:t>शेखपुरा </a:t>
                      </a:r>
                      <a:endParaRPr lang="en-US" sz="1200" b="1" i="0" u="none" strike="noStrike" dirty="0">
                        <a:solidFill>
                          <a:schemeClr val="tx1"/>
                        </a:solidFill>
                        <a:latin typeface="Andalus" pitchFamily="18" charset="-78"/>
                        <a:cs typeface="Andalus" pitchFamily="18" charset="-78"/>
                      </a:endParaRPr>
                    </a:p>
                  </a:txBody>
                  <a:tcPr marL="8793" marR="879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11"/>
                  </a:ext>
                </a:extLst>
              </a:tr>
            </a:tbl>
          </a:graphicData>
        </a:graphic>
      </p:graphicFrame>
      <p:grpSp>
        <p:nvGrpSpPr>
          <p:cNvPr id="2" name="Group 4"/>
          <p:cNvGrpSpPr>
            <a:grpSpLocks/>
          </p:cNvGrpSpPr>
          <p:nvPr/>
        </p:nvGrpSpPr>
        <p:grpSpPr bwMode="auto">
          <a:xfrm>
            <a:off x="2708275" y="1269260"/>
            <a:ext cx="6243638" cy="4686246"/>
            <a:chOff x="1939626" y="1343906"/>
            <a:chExt cx="6954992" cy="4835238"/>
          </a:xfrm>
        </p:grpSpPr>
        <p:sp>
          <p:nvSpPr>
            <p:cNvPr id="6" name="Freeform 5"/>
            <p:cNvSpPr>
              <a:spLocks/>
            </p:cNvSpPr>
            <p:nvPr>
              <p:custDataLst>
                <p:tags r:id="rId1"/>
              </p:custDataLst>
            </p:nvPr>
          </p:nvSpPr>
          <p:spPr bwMode="gray">
            <a:xfrm>
              <a:off x="2754825" y="1343906"/>
              <a:ext cx="1320829" cy="1431840"/>
            </a:xfrm>
            <a:custGeom>
              <a:avLst/>
              <a:gdLst>
                <a:gd name="T0" fmla="*/ 57 w 489"/>
                <a:gd name="T1" fmla="*/ 91 h 514"/>
                <a:gd name="T2" fmla="*/ 47 w 489"/>
                <a:gd name="T3" fmla="*/ 61 h 514"/>
                <a:gd name="T4" fmla="*/ 53 w 489"/>
                <a:gd name="T5" fmla="*/ 36 h 514"/>
                <a:gd name="T6" fmla="*/ 89 w 489"/>
                <a:gd name="T7" fmla="*/ 34 h 514"/>
                <a:gd name="T8" fmla="*/ 155 w 489"/>
                <a:gd name="T9" fmla="*/ 43 h 514"/>
                <a:gd name="T10" fmla="*/ 179 w 489"/>
                <a:gd name="T11" fmla="*/ 15 h 514"/>
                <a:gd name="T12" fmla="*/ 201 w 489"/>
                <a:gd name="T13" fmla="*/ 3 h 514"/>
                <a:gd name="T14" fmla="*/ 231 w 489"/>
                <a:gd name="T15" fmla="*/ 28 h 514"/>
                <a:gd name="T16" fmla="*/ 248 w 489"/>
                <a:gd name="T17" fmla="*/ 30 h 514"/>
                <a:gd name="T18" fmla="*/ 270 w 489"/>
                <a:gd name="T19" fmla="*/ 70 h 514"/>
                <a:gd name="T20" fmla="*/ 345 w 489"/>
                <a:gd name="T21" fmla="*/ 90 h 514"/>
                <a:gd name="T22" fmla="*/ 438 w 489"/>
                <a:gd name="T23" fmla="*/ 108 h 514"/>
                <a:gd name="T24" fmla="*/ 473 w 489"/>
                <a:gd name="T25" fmla="*/ 168 h 514"/>
                <a:gd name="T26" fmla="*/ 464 w 489"/>
                <a:gd name="T27" fmla="*/ 231 h 514"/>
                <a:gd name="T28" fmla="*/ 435 w 489"/>
                <a:gd name="T29" fmla="*/ 262 h 514"/>
                <a:gd name="T30" fmla="*/ 479 w 489"/>
                <a:gd name="T31" fmla="*/ 288 h 514"/>
                <a:gd name="T32" fmla="*/ 474 w 489"/>
                <a:gd name="T33" fmla="*/ 301 h 514"/>
                <a:gd name="T34" fmla="*/ 458 w 489"/>
                <a:gd name="T35" fmla="*/ 340 h 514"/>
                <a:gd name="T36" fmla="*/ 474 w 489"/>
                <a:gd name="T37" fmla="*/ 394 h 514"/>
                <a:gd name="T38" fmla="*/ 471 w 489"/>
                <a:gd name="T39" fmla="*/ 432 h 514"/>
                <a:gd name="T40" fmla="*/ 441 w 489"/>
                <a:gd name="T41" fmla="*/ 463 h 514"/>
                <a:gd name="T42" fmla="*/ 392 w 489"/>
                <a:gd name="T43" fmla="*/ 475 h 514"/>
                <a:gd name="T44" fmla="*/ 368 w 489"/>
                <a:gd name="T45" fmla="*/ 498 h 514"/>
                <a:gd name="T46" fmla="*/ 330 w 489"/>
                <a:gd name="T47" fmla="*/ 501 h 514"/>
                <a:gd name="T48" fmla="*/ 285 w 489"/>
                <a:gd name="T49" fmla="*/ 487 h 514"/>
                <a:gd name="T50" fmla="*/ 260 w 489"/>
                <a:gd name="T51" fmla="*/ 466 h 514"/>
                <a:gd name="T52" fmla="*/ 255 w 489"/>
                <a:gd name="T53" fmla="*/ 433 h 514"/>
                <a:gd name="T54" fmla="*/ 222 w 489"/>
                <a:gd name="T55" fmla="*/ 444 h 514"/>
                <a:gd name="T56" fmla="*/ 227 w 489"/>
                <a:gd name="T57" fmla="*/ 402 h 514"/>
                <a:gd name="T58" fmla="*/ 230 w 489"/>
                <a:gd name="T59" fmla="*/ 379 h 514"/>
                <a:gd name="T60" fmla="*/ 222 w 489"/>
                <a:gd name="T61" fmla="*/ 360 h 514"/>
                <a:gd name="T62" fmla="*/ 191 w 489"/>
                <a:gd name="T63" fmla="*/ 378 h 514"/>
                <a:gd name="T64" fmla="*/ 162 w 489"/>
                <a:gd name="T65" fmla="*/ 352 h 514"/>
                <a:gd name="T66" fmla="*/ 135 w 489"/>
                <a:gd name="T67" fmla="*/ 345 h 514"/>
                <a:gd name="T68" fmla="*/ 137 w 489"/>
                <a:gd name="T69" fmla="*/ 318 h 514"/>
                <a:gd name="T70" fmla="*/ 131 w 489"/>
                <a:gd name="T71" fmla="*/ 276 h 514"/>
                <a:gd name="T72" fmla="*/ 123 w 489"/>
                <a:gd name="T73" fmla="*/ 250 h 514"/>
                <a:gd name="T74" fmla="*/ 98 w 489"/>
                <a:gd name="T75" fmla="*/ 243 h 514"/>
                <a:gd name="T76" fmla="*/ 89 w 489"/>
                <a:gd name="T77" fmla="*/ 199 h 514"/>
                <a:gd name="T78" fmla="*/ 104 w 489"/>
                <a:gd name="T79" fmla="*/ 180 h 514"/>
                <a:gd name="T80" fmla="*/ 78 w 489"/>
                <a:gd name="T81" fmla="*/ 159 h 514"/>
                <a:gd name="T82" fmla="*/ 68 w 489"/>
                <a:gd name="T83" fmla="*/ 124 h 514"/>
                <a:gd name="T84" fmla="*/ 78 w 489"/>
                <a:gd name="T85" fmla="*/ 103 h 514"/>
                <a:gd name="T86" fmla="*/ 62 w 489"/>
                <a:gd name="T87" fmla="*/ 114 h 514"/>
                <a:gd name="T88" fmla="*/ 44 w 489"/>
                <a:gd name="T89" fmla="*/ 114 h 514"/>
                <a:gd name="T90" fmla="*/ 53 w 489"/>
                <a:gd name="T91" fmla="*/ 90 h 514"/>
                <a:gd name="T92" fmla="*/ 21 w 489"/>
                <a:gd name="T93" fmla="*/ 69 h 5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9"/>
                <a:gd name="T142" fmla="*/ 0 h 514"/>
                <a:gd name="T143" fmla="*/ 489 w 489"/>
                <a:gd name="T144" fmla="*/ 514 h 5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9" h="514">
                  <a:moveTo>
                    <a:pt x="0" y="54"/>
                  </a:moveTo>
                  <a:lnTo>
                    <a:pt x="57" y="91"/>
                  </a:lnTo>
                  <a:lnTo>
                    <a:pt x="66" y="69"/>
                  </a:lnTo>
                  <a:lnTo>
                    <a:pt x="47" y="61"/>
                  </a:lnTo>
                  <a:lnTo>
                    <a:pt x="39" y="48"/>
                  </a:lnTo>
                  <a:lnTo>
                    <a:pt x="53" y="36"/>
                  </a:lnTo>
                  <a:lnTo>
                    <a:pt x="66" y="42"/>
                  </a:lnTo>
                  <a:lnTo>
                    <a:pt x="89" y="34"/>
                  </a:lnTo>
                  <a:lnTo>
                    <a:pt x="98" y="45"/>
                  </a:lnTo>
                  <a:lnTo>
                    <a:pt x="155" y="43"/>
                  </a:lnTo>
                  <a:lnTo>
                    <a:pt x="164" y="18"/>
                  </a:lnTo>
                  <a:lnTo>
                    <a:pt x="179" y="15"/>
                  </a:lnTo>
                  <a:lnTo>
                    <a:pt x="177" y="0"/>
                  </a:lnTo>
                  <a:lnTo>
                    <a:pt x="201" y="3"/>
                  </a:lnTo>
                  <a:lnTo>
                    <a:pt x="197" y="18"/>
                  </a:lnTo>
                  <a:lnTo>
                    <a:pt x="231" y="28"/>
                  </a:lnTo>
                  <a:lnTo>
                    <a:pt x="231" y="45"/>
                  </a:lnTo>
                  <a:lnTo>
                    <a:pt x="248" y="30"/>
                  </a:lnTo>
                  <a:lnTo>
                    <a:pt x="273" y="57"/>
                  </a:lnTo>
                  <a:lnTo>
                    <a:pt x="270" y="70"/>
                  </a:lnTo>
                  <a:lnTo>
                    <a:pt x="290" y="84"/>
                  </a:lnTo>
                  <a:lnTo>
                    <a:pt x="345" y="90"/>
                  </a:lnTo>
                  <a:lnTo>
                    <a:pt x="410" y="103"/>
                  </a:lnTo>
                  <a:lnTo>
                    <a:pt x="438" y="108"/>
                  </a:lnTo>
                  <a:lnTo>
                    <a:pt x="458" y="148"/>
                  </a:lnTo>
                  <a:lnTo>
                    <a:pt x="473" y="168"/>
                  </a:lnTo>
                  <a:lnTo>
                    <a:pt x="462" y="189"/>
                  </a:lnTo>
                  <a:lnTo>
                    <a:pt x="464" y="231"/>
                  </a:lnTo>
                  <a:lnTo>
                    <a:pt x="452" y="250"/>
                  </a:lnTo>
                  <a:lnTo>
                    <a:pt x="435" y="262"/>
                  </a:lnTo>
                  <a:lnTo>
                    <a:pt x="441" y="274"/>
                  </a:lnTo>
                  <a:lnTo>
                    <a:pt x="479" y="288"/>
                  </a:lnTo>
                  <a:lnTo>
                    <a:pt x="489" y="291"/>
                  </a:lnTo>
                  <a:lnTo>
                    <a:pt x="474" y="301"/>
                  </a:lnTo>
                  <a:lnTo>
                    <a:pt x="479" y="319"/>
                  </a:lnTo>
                  <a:lnTo>
                    <a:pt x="458" y="340"/>
                  </a:lnTo>
                  <a:lnTo>
                    <a:pt x="461" y="369"/>
                  </a:lnTo>
                  <a:lnTo>
                    <a:pt x="474" y="394"/>
                  </a:lnTo>
                  <a:lnTo>
                    <a:pt x="467" y="418"/>
                  </a:lnTo>
                  <a:lnTo>
                    <a:pt x="471" y="432"/>
                  </a:lnTo>
                  <a:lnTo>
                    <a:pt x="455" y="448"/>
                  </a:lnTo>
                  <a:lnTo>
                    <a:pt x="441" y="463"/>
                  </a:lnTo>
                  <a:lnTo>
                    <a:pt x="414" y="463"/>
                  </a:lnTo>
                  <a:lnTo>
                    <a:pt x="392" y="475"/>
                  </a:lnTo>
                  <a:lnTo>
                    <a:pt x="378" y="480"/>
                  </a:lnTo>
                  <a:lnTo>
                    <a:pt x="368" y="498"/>
                  </a:lnTo>
                  <a:lnTo>
                    <a:pt x="338" y="514"/>
                  </a:lnTo>
                  <a:lnTo>
                    <a:pt x="330" y="501"/>
                  </a:lnTo>
                  <a:lnTo>
                    <a:pt x="306" y="483"/>
                  </a:lnTo>
                  <a:lnTo>
                    <a:pt x="285" y="487"/>
                  </a:lnTo>
                  <a:lnTo>
                    <a:pt x="275" y="472"/>
                  </a:lnTo>
                  <a:lnTo>
                    <a:pt x="260" y="466"/>
                  </a:lnTo>
                  <a:lnTo>
                    <a:pt x="261" y="442"/>
                  </a:lnTo>
                  <a:lnTo>
                    <a:pt x="255" y="433"/>
                  </a:lnTo>
                  <a:lnTo>
                    <a:pt x="242" y="450"/>
                  </a:lnTo>
                  <a:lnTo>
                    <a:pt x="222" y="444"/>
                  </a:lnTo>
                  <a:lnTo>
                    <a:pt x="216" y="423"/>
                  </a:lnTo>
                  <a:lnTo>
                    <a:pt x="227" y="402"/>
                  </a:lnTo>
                  <a:lnTo>
                    <a:pt x="237" y="390"/>
                  </a:lnTo>
                  <a:lnTo>
                    <a:pt x="230" y="379"/>
                  </a:lnTo>
                  <a:lnTo>
                    <a:pt x="230" y="366"/>
                  </a:lnTo>
                  <a:lnTo>
                    <a:pt x="222" y="360"/>
                  </a:lnTo>
                  <a:lnTo>
                    <a:pt x="207" y="376"/>
                  </a:lnTo>
                  <a:lnTo>
                    <a:pt x="191" y="378"/>
                  </a:lnTo>
                  <a:lnTo>
                    <a:pt x="179" y="370"/>
                  </a:lnTo>
                  <a:lnTo>
                    <a:pt x="162" y="352"/>
                  </a:lnTo>
                  <a:lnTo>
                    <a:pt x="149" y="354"/>
                  </a:lnTo>
                  <a:lnTo>
                    <a:pt x="135" y="345"/>
                  </a:lnTo>
                  <a:lnTo>
                    <a:pt x="131" y="330"/>
                  </a:lnTo>
                  <a:lnTo>
                    <a:pt x="137" y="318"/>
                  </a:lnTo>
                  <a:lnTo>
                    <a:pt x="134" y="298"/>
                  </a:lnTo>
                  <a:lnTo>
                    <a:pt x="131" y="276"/>
                  </a:lnTo>
                  <a:lnTo>
                    <a:pt x="125" y="261"/>
                  </a:lnTo>
                  <a:lnTo>
                    <a:pt x="123" y="250"/>
                  </a:lnTo>
                  <a:lnTo>
                    <a:pt x="108" y="243"/>
                  </a:lnTo>
                  <a:lnTo>
                    <a:pt x="98" y="243"/>
                  </a:lnTo>
                  <a:lnTo>
                    <a:pt x="87" y="231"/>
                  </a:lnTo>
                  <a:lnTo>
                    <a:pt x="89" y="199"/>
                  </a:lnTo>
                  <a:lnTo>
                    <a:pt x="104" y="196"/>
                  </a:lnTo>
                  <a:lnTo>
                    <a:pt x="104" y="180"/>
                  </a:lnTo>
                  <a:lnTo>
                    <a:pt x="90" y="169"/>
                  </a:lnTo>
                  <a:lnTo>
                    <a:pt x="78" y="159"/>
                  </a:lnTo>
                  <a:lnTo>
                    <a:pt x="68" y="142"/>
                  </a:lnTo>
                  <a:lnTo>
                    <a:pt x="68" y="124"/>
                  </a:lnTo>
                  <a:lnTo>
                    <a:pt x="83" y="114"/>
                  </a:lnTo>
                  <a:lnTo>
                    <a:pt x="78" y="103"/>
                  </a:lnTo>
                  <a:lnTo>
                    <a:pt x="68" y="100"/>
                  </a:lnTo>
                  <a:lnTo>
                    <a:pt x="62" y="114"/>
                  </a:lnTo>
                  <a:lnTo>
                    <a:pt x="53" y="120"/>
                  </a:lnTo>
                  <a:lnTo>
                    <a:pt x="44" y="114"/>
                  </a:lnTo>
                  <a:lnTo>
                    <a:pt x="39" y="103"/>
                  </a:lnTo>
                  <a:lnTo>
                    <a:pt x="53" y="90"/>
                  </a:lnTo>
                  <a:lnTo>
                    <a:pt x="42" y="85"/>
                  </a:lnTo>
                  <a:lnTo>
                    <a:pt x="21" y="69"/>
                  </a:lnTo>
                  <a:lnTo>
                    <a:pt x="0" y="54"/>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solidFill>
                  <a:srgbClr val="000000"/>
                </a:solidFill>
                <a:latin typeface="+mn-lt"/>
                <a:cs typeface="+mn-cs"/>
              </a:endParaRPr>
            </a:p>
          </p:txBody>
        </p:sp>
        <p:sp>
          <p:nvSpPr>
            <p:cNvPr id="7" name="Freeform 6"/>
            <p:cNvSpPr>
              <a:spLocks/>
            </p:cNvSpPr>
            <p:nvPr>
              <p:custDataLst>
                <p:tags r:id="rId2"/>
              </p:custDataLst>
            </p:nvPr>
          </p:nvSpPr>
          <p:spPr bwMode="gray">
            <a:xfrm>
              <a:off x="2830498" y="2664628"/>
              <a:ext cx="1348347" cy="677823"/>
            </a:xfrm>
            <a:custGeom>
              <a:avLst/>
              <a:gdLst>
                <a:gd name="T0" fmla="*/ 133 w 499"/>
                <a:gd name="T1" fmla="*/ 164 h 243"/>
                <a:gd name="T2" fmla="*/ 112 w 499"/>
                <a:gd name="T3" fmla="*/ 158 h 243"/>
                <a:gd name="T4" fmla="*/ 103 w 499"/>
                <a:gd name="T5" fmla="*/ 150 h 243"/>
                <a:gd name="T6" fmla="*/ 81 w 499"/>
                <a:gd name="T7" fmla="*/ 156 h 243"/>
                <a:gd name="T8" fmla="*/ 75 w 499"/>
                <a:gd name="T9" fmla="*/ 146 h 243"/>
                <a:gd name="T10" fmla="*/ 67 w 499"/>
                <a:gd name="T11" fmla="*/ 113 h 243"/>
                <a:gd name="T12" fmla="*/ 52 w 499"/>
                <a:gd name="T13" fmla="*/ 113 h 243"/>
                <a:gd name="T14" fmla="*/ 10 w 499"/>
                <a:gd name="T15" fmla="*/ 120 h 243"/>
                <a:gd name="T16" fmla="*/ 1 w 499"/>
                <a:gd name="T17" fmla="*/ 105 h 243"/>
                <a:gd name="T18" fmla="*/ 0 w 499"/>
                <a:gd name="T19" fmla="*/ 92 h 243"/>
                <a:gd name="T20" fmla="*/ 12 w 499"/>
                <a:gd name="T21" fmla="*/ 74 h 243"/>
                <a:gd name="T22" fmla="*/ 27 w 499"/>
                <a:gd name="T23" fmla="*/ 68 h 243"/>
                <a:gd name="T24" fmla="*/ 46 w 499"/>
                <a:gd name="T25" fmla="*/ 68 h 243"/>
                <a:gd name="T26" fmla="*/ 63 w 499"/>
                <a:gd name="T27" fmla="*/ 60 h 243"/>
                <a:gd name="T28" fmla="*/ 70 w 499"/>
                <a:gd name="T29" fmla="*/ 42 h 243"/>
                <a:gd name="T30" fmla="*/ 90 w 499"/>
                <a:gd name="T31" fmla="*/ 36 h 243"/>
                <a:gd name="T32" fmla="*/ 93 w 499"/>
                <a:gd name="T33" fmla="*/ 17 h 243"/>
                <a:gd name="T34" fmla="*/ 109 w 499"/>
                <a:gd name="T35" fmla="*/ 0 h 243"/>
                <a:gd name="T36" fmla="*/ 133 w 499"/>
                <a:gd name="T37" fmla="*/ 8 h 243"/>
                <a:gd name="T38" fmla="*/ 169 w 499"/>
                <a:gd name="T39" fmla="*/ 9 h 243"/>
                <a:gd name="T40" fmla="*/ 184 w 499"/>
                <a:gd name="T41" fmla="*/ 18 h 243"/>
                <a:gd name="T42" fmla="*/ 198 w 499"/>
                <a:gd name="T43" fmla="*/ 23 h 243"/>
                <a:gd name="T44" fmla="*/ 207 w 499"/>
                <a:gd name="T45" fmla="*/ 11 h 243"/>
                <a:gd name="T46" fmla="*/ 216 w 499"/>
                <a:gd name="T47" fmla="*/ 15 h 243"/>
                <a:gd name="T48" fmla="*/ 232 w 499"/>
                <a:gd name="T49" fmla="*/ 26 h 243"/>
                <a:gd name="T50" fmla="*/ 256 w 499"/>
                <a:gd name="T51" fmla="*/ 18 h 243"/>
                <a:gd name="T52" fmla="*/ 259 w 499"/>
                <a:gd name="T53" fmla="*/ 8 h 243"/>
                <a:gd name="T54" fmla="*/ 279 w 499"/>
                <a:gd name="T55" fmla="*/ 8 h 243"/>
                <a:gd name="T56" fmla="*/ 303 w 499"/>
                <a:gd name="T57" fmla="*/ 27 h 243"/>
                <a:gd name="T58" fmla="*/ 307 w 499"/>
                <a:gd name="T59" fmla="*/ 39 h 243"/>
                <a:gd name="T60" fmla="*/ 340 w 499"/>
                <a:gd name="T61" fmla="*/ 69 h 243"/>
                <a:gd name="T62" fmla="*/ 346 w 499"/>
                <a:gd name="T63" fmla="*/ 98 h 243"/>
                <a:gd name="T64" fmla="*/ 364 w 499"/>
                <a:gd name="T65" fmla="*/ 113 h 243"/>
                <a:gd name="T66" fmla="*/ 390 w 499"/>
                <a:gd name="T67" fmla="*/ 113 h 243"/>
                <a:gd name="T68" fmla="*/ 412 w 499"/>
                <a:gd name="T69" fmla="*/ 135 h 243"/>
                <a:gd name="T70" fmla="*/ 423 w 499"/>
                <a:gd name="T71" fmla="*/ 134 h 243"/>
                <a:gd name="T72" fmla="*/ 441 w 499"/>
                <a:gd name="T73" fmla="*/ 164 h 243"/>
                <a:gd name="T74" fmla="*/ 468 w 499"/>
                <a:gd name="T75" fmla="*/ 198 h 243"/>
                <a:gd name="T76" fmla="*/ 498 w 499"/>
                <a:gd name="T77" fmla="*/ 231 h 243"/>
                <a:gd name="T78" fmla="*/ 499 w 499"/>
                <a:gd name="T79" fmla="*/ 243 h 243"/>
                <a:gd name="T80" fmla="*/ 435 w 499"/>
                <a:gd name="T81" fmla="*/ 243 h 243"/>
                <a:gd name="T82" fmla="*/ 426 w 499"/>
                <a:gd name="T83" fmla="*/ 236 h 243"/>
                <a:gd name="T84" fmla="*/ 408 w 499"/>
                <a:gd name="T85" fmla="*/ 236 h 243"/>
                <a:gd name="T86" fmla="*/ 397 w 499"/>
                <a:gd name="T87" fmla="*/ 216 h 243"/>
                <a:gd name="T88" fmla="*/ 382 w 499"/>
                <a:gd name="T89" fmla="*/ 219 h 243"/>
                <a:gd name="T90" fmla="*/ 364 w 499"/>
                <a:gd name="T91" fmla="*/ 195 h 243"/>
                <a:gd name="T92" fmla="*/ 343 w 499"/>
                <a:gd name="T93" fmla="*/ 177 h 243"/>
                <a:gd name="T94" fmla="*/ 325 w 499"/>
                <a:gd name="T95" fmla="*/ 182 h 243"/>
                <a:gd name="T96" fmla="*/ 315 w 499"/>
                <a:gd name="T97" fmla="*/ 167 h 243"/>
                <a:gd name="T98" fmla="*/ 298 w 499"/>
                <a:gd name="T99" fmla="*/ 174 h 243"/>
                <a:gd name="T100" fmla="*/ 280 w 499"/>
                <a:gd name="T101" fmla="*/ 156 h 243"/>
                <a:gd name="T102" fmla="*/ 264 w 499"/>
                <a:gd name="T103" fmla="*/ 156 h 243"/>
                <a:gd name="T104" fmla="*/ 228 w 499"/>
                <a:gd name="T105" fmla="*/ 155 h 243"/>
                <a:gd name="T106" fmla="*/ 232 w 499"/>
                <a:gd name="T107" fmla="*/ 180 h 243"/>
                <a:gd name="T108" fmla="*/ 217 w 499"/>
                <a:gd name="T109" fmla="*/ 186 h 243"/>
                <a:gd name="T110" fmla="*/ 207 w 499"/>
                <a:gd name="T111" fmla="*/ 186 h 243"/>
                <a:gd name="T112" fmla="*/ 201 w 499"/>
                <a:gd name="T113" fmla="*/ 174 h 243"/>
                <a:gd name="T114" fmla="*/ 184 w 499"/>
                <a:gd name="T115" fmla="*/ 183 h 243"/>
                <a:gd name="T116" fmla="*/ 172 w 499"/>
                <a:gd name="T117" fmla="*/ 179 h 243"/>
                <a:gd name="T118" fmla="*/ 159 w 499"/>
                <a:gd name="T119" fmla="*/ 164 h 243"/>
                <a:gd name="T120" fmla="*/ 144 w 499"/>
                <a:gd name="T121" fmla="*/ 158 h 243"/>
                <a:gd name="T122" fmla="*/ 133 w 499"/>
                <a:gd name="T123" fmla="*/ 164 h 2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9"/>
                <a:gd name="T187" fmla="*/ 0 h 243"/>
                <a:gd name="T188" fmla="*/ 499 w 499"/>
                <a:gd name="T189" fmla="*/ 243 h 2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9" h="243">
                  <a:moveTo>
                    <a:pt x="133" y="164"/>
                  </a:moveTo>
                  <a:lnTo>
                    <a:pt x="112" y="158"/>
                  </a:lnTo>
                  <a:lnTo>
                    <a:pt x="103" y="150"/>
                  </a:lnTo>
                  <a:lnTo>
                    <a:pt x="81" y="156"/>
                  </a:lnTo>
                  <a:lnTo>
                    <a:pt x="75" y="146"/>
                  </a:lnTo>
                  <a:lnTo>
                    <a:pt x="67" y="113"/>
                  </a:lnTo>
                  <a:lnTo>
                    <a:pt x="52" y="113"/>
                  </a:lnTo>
                  <a:lnTo>
                    <a:pt x="10" y="120"/>
                  </a:lnTo>
                  <a:lnTo>
                    <a:pt x="1" y="105"/>
                  </a:lnTo>
                  <a:lnTo>
                    <a:pt x="0" y="92"/>
                  </a:lnTo>
                  <a:lnTo>
                    <a:pt x="12" y="74"/>
                  </a:lnTo>
                  <a:lnTo>
                    <a:pt x="27" y="68"/>
                  </a:lnTo>
                  <a:lnTo>
                    <a:pt x="46" y="68"/>
                  </a:lnTo>
                  <a:lnTo>
                    <a:pt x="63" y="60"/>
                  </a:lnTo>
                  <a:lnTo>
                    <a:pt x="70" y="42"/>
                  </a:lnTo>
                  <a:lnTo>
                    <a:pt x="90" y="36"/>
                  </a:lnTo>
                  <a:lnTo>
                    <a:pt x="93" y="17"/>
                  </a:lnTo>
                  <a:lnTo>
                    <a:pt x="109" y="0"/>
                  </a:lnTo>
                  <a:lnTo>
                    <a:pt x="133" y="8"/>
                  </a:lnTo>
                  <a:lnTo>
                    <a:pt x="169" y="9"/>
                  </a:lnTo>
                  <a:lnTo>
                    <a:pt x="184" y="18"/>
                  </a:lnTo>
                  <a:lnTo>
                    <a:pt x="198" y="23"/>
                  </a:lnTo>
                  <a:lnTo>
                    <a:pt x="207" y="11"/>
                  </a:lnTo>
                  <a:lnTo>
                    <a:pt x="216" y="15"/>
                  </a:lnTo>
                  <a:lnTo>
                    <a:pt x="232" y="26"/>
                  </a:lnTo>
                  <a:lnTo>
                    <a:pt x="256" y="18"/>
                  </a:lnTo>
                  <a:lnTo>
                    <a:pt x="259" y="8"/>
                  </a:lnTo>
                  <a:lnTo>
                    <a:pt x="279" y="8"/>
                  </a:lnTo>
                  <a:lnTo>
                    <a:pt x="303" y="27"/>
                  </a:lnTo>
                  <a:lnTo>
                    <a:pt x="307" y="39"/>
                  </a:lnTo>
                  <a:lnTo>
                    <a:pt x="340" y="69"/>
                  </a:lnTo>
                  <a:lnTo>
                    <a:pt x="346" y="98"/>
                  </a:lnTo>
                  <a:lnTo>
                    <a:pt x="364" y="113"/>
                  </a:lnTo>
                  <a:lnTo>
                    <a:pt x="390" y="113"/>
                  </a:lnTo>
                  <a:lnTo>
                    <a:pt x="412" y="135"/>
                  </a:lnTo>
                  <a:lnTo>
                    <a:pt x="423" y="134"/>
                  </a:lnTo>
                  <a:lnTo>
                    <a:pt x="441" y="164"/>
                  </a:lnTo>
                  <a:lnTo>
                    <a:pt x="468" y="198"/>
                  </a:lnTo>
                  <a:lnTo>
                    <a:pt x="498" y="231"/>
                  </a:lnTo>
                  <a:lnTo>
                    <a:pt x="499" y="243"/>
                  </a:lnTo>
                  <a:lnTo>
                    <a:pt x="435" y="243"/>
                  </a:lnTo>
                  <a:lnTo>
                    <a:pt x="426" y="236"/>
                  </a:lnTo>
                  <a:lnTo>
                    <a:pt x="408" y="236"/>
                  </a:lnTo>
                  <a:lnTo>
                    <a:pt x="397" y="216"/>
                  </a:lnTo>
                  <a:lnTo>
                    <a:pt x="382" y="219"/>
                  </a:lnTo>
                  <a:lnTo>
                    <a:pt x="364" y="195"/>
                  </a:lnTo>
                  <a:lnTo>
                    <a:pt x="343" y="177"/>
                  </a:lnTo>
                  <a:lnTo>
                    <a:pt x="325" y="182"/>
                  </a:lnTo>
                  <a:lnTo>
                    <a:pt x="315" y="167"/>
                  </a:lnTo>
                  <a:lnTo>
                    <a:pt x="298" y="174"/>
                  </a:lnTo>
                  <a:lnTo>
                    <a:pt x="280" y="156"/>
                  </a:lnTo>
                  <a:lnTo>
                    <a:pt x="264" y="156"/>
                  </a:lnTo>
                  <a:lnTo>
                    <a:pt x="228" y="155"/>
                  </a:lnTo>
                  <a:lnTo>
                    <a:pt x="232" y="180"/>
                  </a:lnTo>
                  <a:lnTo>
                    <a:pt x="217" y="186"/>
                  </a:lnTo>
                  <a:lnTo>
                    <a:pt x="207" y="186"/>
                  </a:lnTo>
                  <a:lnTo>
                    <a:pt x="201" y="174"/>
                  </a:lnTo>
                  <a:lnTo>
                    <a:pt x="184" y="183"/>
                  </a:lnTo>
                  <a:lnTo>
                    <a:pt x="172" y="179"/>
                  </a:lnTo>
                  <a:lnTo>
                    <a:pt x="159" y="164"/>
                  </a:lnTo>
                  <a:lnTo>
                    <a:pt x="144" y="158"/>
                  </a:lnTo>
                  <a:lnTo>
                    <a:pt x="133" y="164"/>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8" name="Freeform 7"/>
            <p:cNvSpPr>
              <a:spLocks/>
            </p:cNvSpPr>
            <p:nvPr>
              <p:custDataLst>
                <p:tags r:id="rId3"/>
              </p:custDataLst>
            </p:nvPr>
          </p:nvSpPr>
          <p:spPr bwMode="gray">
            <a:xfrm>
              <a:off x="3666335" y="2143959"/>
              <a:ext cx="1133367" cy="1138170"/>
            </a:xfrm>
            <a:custGeom>
              <a:avLst/>
              <a:gdLst>
                <a:gd name="T0" fmla="*/ 223 w 420"/>
                <a:gd name="T1" fmla="*/ 388 h 409"/>
                <a:gd name="T2" fmla="*/ 247 w 420"/>
                <a:gd name="T3" fmla="*/ 376 h 409"/>
                <a:gd name="T4" fmla="*/ 276 w 420"/>
                <a:gd name="T5" fmla="*/ 376 h 409"/>
                <a:gd name="T6" fmla="*/ 348 w 420"/>
                <a:gd name="T7" fmla="*/ 379 h 409"/>
                <a:gd name="T8" fmla="*/ 393 w 420"/>
                <a:gd name="T9" fmla="*/ 390 h 409"/>
                <a:gd name="T10" fmla="*/ 382 w 420"/>
                <a:gd name="T11" fmla="*/ 361 h 409"/>
                <a:gd name="T12" fmla="*/ 400 w 420"/>
                <a:gd name="T13" fmla="*/ 354 h 409"/>
                <a:gd name="T14" fmla="*/ 376 w 420"/>
                <a:gd name="T15" fmla="*/ 330 h 409"/>
                <a:gd name="T16" fmla="*/ 345 w 420"/>
                <a:gd name="T17" fmla="*/ 304 h 409"/>
                <a:gd name="T18" fmla="*/ 369 w 420"/>
                <a:gd name="T19" fmla="*/ 288 h 409"/>
                <a:gd name="T20" fmla="*/ 396 w 420"/>
                <a:gd name="T21" fmla="*/ 264 h 409"/>
                <a:gd name="T22" fmla="*/ 414 w 420"/>
                <a:gd name="T23" fmla="*/ 240 h 409"/>
                <a:gd name="T24" fmla="*/ 409 w 420"/>
                <a:gd name="T25" fmla="*/ 216 h 409"/>
                <a:gd name="T26" fmla="*/ 411 w 420"/>
                <a:gd name="T27" fmla="*/ 192 h 409"/>
                <a:gd name="T28" fmla="*/ 400 w 420"/>
                <a:gd name="T29" fmla="*/ 145 h 409"/>
                <a:gd name="T30" fmla="*/ 379 w 420"/>
                <a:gd name="T31" fmla="*/ 145 h 409"/>
                <a:gd name="T32" fmla="*/ 370 w 420"/>
                <a:gd name="T33" fmla="*/ 126 h 409"/>
                <a:gd name="T34" fmla="*/ 376 w 420"/>
                <a:gd name="T35" fmla="*/ 94 h 409"/>
                <a:gd name="T36" fmla="*/ 367 w 420"/>
                <a:gd name="T37" fmla="*/ 90 h 409"/>
                <a:gd name="T38" fmla="*/ 334 w 420"/>
                <a:gd name="T39" fmla="*/ 88 h 409"/>
                <a:gd name="T40" fmla="*/ 307 w 420"/>
                <a:gd name="T41" fmla="*/ 103 h 409"/>
                <a:gd name="T42" fmla="*/ 310 w 420"/>
                <a:gd name="T43" fmla="*/ 81 h 409"/>
                <a:gd name="T44" fmla="*/ 283 w 420"/>
                <a:gd name="T45" fmla="*/ 72 h 409"/>
                <a:gd name="T46" fmla="*/ 264 w 420"/>
                <a:gd name="T47" fmla="*/ 63 h 409"/>
                <a:gd name="T48" fmla="*/ 256 w 420"/>
                <a:gd name="T49" fmla="*/ 31 h 409"/>
                <a:gd name="T50" fmla="*/ 214 w 420"/>
                <a:gd name="T51" fmla="*/ 21 h 409"/>
                <a:gd name="T52" fmla="*/ 189 w 420"/>
                <a:gd name="T53" fmla="*/ 0 h 409"/>
                <a:gd name="T54" fmla="*/ 174 w 420"/>
                <a:gd name="T55" fmla="*/ 4 h 409"/>
                <a:gd name="T56" fmla="*/ 165 w 420"/>
                <a:gd name="T57" fmla="*/ 13 h 409"/>
                <a:gd name="T58" fmla="*/ 135 w 420"/>
                <a:gd name="T59" fmla="*/ 9 h 409"/>
                <a:gd name="T60" fmla="*/ 120 w 420"/>
                <a:gd name="T61" fmla="*/ 52 h 409"/>
                <a:gd name="T62" fmla="*/ 135 w 420"/>
                <a:gd name="T63" fmla="*/ 102 h 409"/>
                <a:gd name="T64" fmla="*/ 133 w 420"/>
                <a:gd name="T65" fmla="*/ 145 h 409"/>
                <a:gd name="T66" fmla="*/ 76 w 420"/>
                <a:gd name="T67" fmla="*/ 177 h 409"/>
                <a:gd name="T68" fmla="*/ 30 w 420"/>
                <a:gd name="T69" fmla="*/ 210 h 409"/>
                <a:gd name="T70" fmla="*/ 30 w 420"/>
                <a:gd name="T71" fmla="*/ 259 h 409"/>
                <a:gd name="T72" fmla="*/ 57 w 420"/>
                <a:gd name="T73" fmla="*/ 301 h 409"/>
                <a:gd name="T74" fmla="*/ 100 w 420"/>
                <a:gd name="T75" fmla="*/ 322 h 409"/>
                <a:gd name="T76" fmla="*/ 144 w 420"/>
                <a:gd name="T77" fmla="*/ 372 h 409"/>
                <a:gd name="T78" fmla="*/ 184 w 420"/>
                <a:gd name="T79" fmla="*/ 40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409"/>
                <a:gd name="T122" fmla="*/ 420 w 420"/>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409">
                  <a:moveTo>
                    <a:pt x="184" y="409"/>
                  </a:moveTo>
                  <a:lnTo>
                    <a:pt x="223" y="388"/>
                  </a:lnTo>
                  <a:lnTo>
                    <a:pt x="238" y="384"/>
                  </a:lnTo>
                  <a:lnTo>
                    <a:pt x="247" y="376"/>
                  </a:lnTo>
                  <a:lnTo>
                    <a:pt x="267" y="381"/>
                  </a:lnTo>
                  <a:lnTo>
                    <a:pt x="276" y="376"/>
                  </a:lnTo>
                  <a:lnTo>
                    <a:pt x="295" y="381"/>
                  </a:lnTo>
                  <a:lnTo>
                    <a:pt x="348" y="379"/>
                  </a:lnTo>
                  <a:lnTo>
                    <a:pt x="366" y="402"/>
                  </a:lnTo>
                  <a:lnTo>
                    <a:pt x="393" y="390"/>
                  </a:lnTo>
                  <a:lnTo>
                    <a:pt x="378" y="375"/>
                  </a:lnTo>
                  <a:lnTo>
                    <a:pt x="382" y="361"/>
                  </a:lnTo>
                  <a:lnTo>
                    <a:pt x="393" y="366"/>
                  </a:lnTo>
                  <a:lnTo>
                    <a:pt x="400" y="354"/>
                  </a:lnTo>
                  <a:lnTo>
                    <a:pt x="390" y="337"/>
                  </a:lnTo>
                  <a:lnTo>
                    <a:pt x="376" y="330"/>
                  </a:lnTo>
                  <a:lnTo>
                    <a:pt x="355" y="315"/>
                  </a:lnTo>
                  <a:lnTo>
                    <a:pt x="345" y="304"/>
                  </a:lnTo>
                  <a:lnTo>
                    <a:pt x="352" y="288"/>
                  </a:lnTo>
                  <a:lnTo>
                    <a:pt x="369" y="288"/>
                  </a:lnTo>
                  <a:lnTo>
                    <a:pt x="388" y="291"/>
                  </a:lnTo>
                  <a:lnTo>
                    <a:pt x="396" y="264"/>
                  </a:lnTo>
                  <a:lnTo>
                    <a:pt x="414" y="264"/>
                  </a:lnTo>
                  <a:lnTo>
                    <a:pt x="414" y="240"/>
                  </a:lnTo>
                  <a:lnTo>
                    <a:pt x="420" y="223"/>
                  </a:lnTo>
                  <a:lnTo>
                    <a:pt x="409" y="216"/>
                  </a:lnTo>
                  <a:lnTo>
                    <a:pt x="403" y="204"/>
                  </a:lnTo>
                  <a:lnTo>
                    <a:pt x="411" y="192"/>
                  </a:lnTo>
                  <a:lnTo>
                    <a:pt x="409" y="151"/>
                  </a:lnTo>
                  <a:lnTo>
                    <a:pt x="400" y="145"/>
                  </a:lnTo>
                  <a:lnTo>
                    <a:pt x="391" y="154"/>
                  </a:lnTo>
                  <a:lnTo>
                    <a:pt x="379" y="145"/>
                  </a:lnTo>
                  <a:lnTo>
                    <a:pt x="382" y="135"/>
                  </a:lnTo>
                  <a:lnTo>
                    <a:pt x="370" y="126"/>
                  </a:lnTo>
                  <a:lnTo>
                    <a:pt x="379" y="112"/>
                  </a:lnTo>
                  <a:lnTo>
                    <a:pt x="376" y="94"/>
                  </a:lnTo>
                  <a:lnTo>
                    <a:pt x="385" y="90"/>
                  </a:lnTo>
                  <a:lnTo>
                    <a:pt x="367" y="90"/>
                  </a:lnTo>
                  <a:lnTo>
                    <a:pt x="346" y="94"/>
                  </a:lnTo>
                  <a:lnTo>
                    <a:pt x="334" y="88"/>
                  </a:lnTo>
                  <a:lnTo>
                    <a:pt x="324" y="96"/>
                  </a:lnTo>
                  <a:lnTo>
                    <a:pt x="307" y="103"/>
                  </a:lnTo>
                  <a:lnTo>
                    <a:pt x="289" y="91"/>
                  </a:lnTo>
                  <a:lnTo>
                    <a:pt x="310" y="81"/>
                  </a:lnTo>
                  <a:lnTo>
                    <a:pt x="298" y="72"/>
                  </a:lnTo>
                  <a:lnTo>
                    <a:pt x="283" y="72"/>
                  </a:lnTo>
                  <a:lnTo>
                    <a:pt x="282" y="58"/>
                  </a:lnTo>
                  <a:lnTo>
                    <a:pt x="264" y="63"/>
                  </a:lnTo>
                  <a:lnTo>
                    <a:pt x="265" y="37"/>
                  </a:lnTo>
                  <a:lnTo>
                    <a:pt x="256" y="31"/>
                  </a:lnTo>
                  <a:lnTo>
                    <a:pt x="234" y="31"/>
                  </a:lnTo>
                  <a:lnTo>
                    <a:pt x="214" y="21"/>
                  </a:lnTo>
                  <a:lnTo>
                    <a:pt x="199" y="3"/>
                  </a:lnTo>
                  <a:lnTo>
                    <a:pt x="189" y="0"/>
                  </a:lnTo>
                  <a:lnTo>
                    <a:pt x="177" y="16"/>
                  </a:lnTo>
                  <a:lnTo>
                    <a:pt x="174" y="4"/>
                  </a:lnTo>
                  <a:lnTo>
                    <a:pt x="165" y="0"/>
                  </a:lnTo>
                  <a:lnTo>
                    <a:pt x="165" y="13"/>
                  </a:lnTo>
                  <a:lnTo>
                    <a:pt x="150" y="4"/>
                  </a:lnTo>
                  <a:lnTo>
                    <a:pt x="135" y="9"/>
                  </a:lnTo>
                  <a:lnTo>
                    <a:pt x="144" y="28"/>
                  </a:lnTo>
                  <a:lnTo>
                    <a:pt x="120" y="52"/>
                  </a:lnTo>
                  <a:lnTo>
                    <a:pt x="123" y="82"/>
                  </a:lnTo>
                  <a:lnTo>
                    <a:pt x="135" y="102"/>
                  </a:lnTo>
                  <a:lnTo>
                    <a:pt x="129" y="133"/>
                  </a:lnTo>
                  <a:lnTo>
                    <a:pt x="133" y="145"/>
                  </a:lnTo>
                  <a:lnTo>
                    <a:pt x="102" y="177"/>
                  </a:lnTo>
                  <a:lnTo>
                    <a:pt x="76" y="177"/>
                  </a:lnTo>
                  <a:lnTo>
                    <a:pt x="46" y="192"/>
                  </a:lnTo>
                  <a:lnTo>
                    <a:pt x="30" y="210"/>
                  </a:lnTo>
                  <a:lnTo>
                    <a:pt x="0" y="225"/>
                  </a:lnTo>
                  <a:lnTo>
                    <a:pt x="30" y="259"/>
                  </a:lnTo>
                  <a:lnTo>
                    <a:pt x="39" y="295"/>
                  </a:lnTo>
                  <a:lnTo>
                    <a:pt x="57" y="301"/>
                  </a:lnTo>
                  <a:lnTo>
                    <a:pt x="76" y="298"/>
                  </a:lnTo>
                  <a:lnTo>
                    <a:pt x="100" y="322"/>
                  </a:lnTo>
                  <a:lnTo>
                    <a:pt x="114" y="321"/>
                  </a:lnTo>
                  <a:lnTo>
                    <a:pt x="144" y="372"/>
                  </a:lnTo>
                  <a:lnTo>
                    <a:pt x="163" y="393"/>
                  </a:lnTo>
                  <a:lnTo>
                    <a:pt x="184" y="409"/>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9" name="Freeform 8"/>
            <p:cNvSpPr>
              <a:spLocks/>
            </p:cNvSpPr>
            <p:nvPr>
              <p:custDataLst>
                <p:tags r:id="rId4"/>
              </p:custDataLst>
            </p:nvPr>
          </p:nvSpPr>
          <p:spPr bwMode="gray">
            <a:xfrm>
              <a:off x="4746388" y="2405881"/>
              <a:ext cx="801441" cy="901646"/>
            </a:xfrm>
            <a:custGeom>
              <a:avLst/>
              <a:gdLst>
                <a:gd name="T0" fmla="*/ 24 w 297"/>
                <a:gd name="T1" fmla="*/ 60 h 323"/>
                <a:gd name="T2" fmla="*/ 51 w 297"/>
                <a:gd name="T3" fmla="*/ 69 h 323"/>
                <a:gd name="T4" fmla="*/ 76 w 297"/>
                <a:gd name="T5" fmla="*/ 59 h 323"/>
                <a:gd name="T6" fmla="*/ 102 w 297"/>
                <a:gd name="T7" fmla="*/ 44 h 323"/>
                <a:gd name="T8" fmla="*/ 132 w 297"/>
                <a:gd name="T9" fmla="*/ 41 h 323"/>
                <a:gd name="T10" fmla="*/ 150 w 297"/>
                <a:gd name="T11" fmla="*/ 30 h 323"/>
                <a:gd name="T12" fmla="*/ 166 w 297"/>
                <a:gd name="T13" fmla="*/ 17 h 323"/>
                <a:gd name="T14" fmla="*/ 184 w 297"/>
                <a:gd name="T15" fmla="*/ 9 h 323"/>
                <a:gd name="T16" fmla="*/ 208 w 297"/>
                <a:gd name="T17" fmla="*/ 8 h 323"/>
                <a:gd name="T18" fmla="*/ 246 w 297"/>
                <a:gd name="T19" fmla="*/ 21 h 323"/>
                <a:gd name="T20" fmla="*/ 249 w 297"/>
                <a:gd name="T21" fmla="*/ 81 h 323"/>
                <a:gd name="T22" fmla="*/ 256 w 297"/>
                <a:gd name="T23" fmla="*/ 132 h 323"/>
                <a:gd name="T24" fmla="*/ 297 w 297"/>
                <a:gd name="T25" fmla="*/ 158 h 323"/>
                <a:gd name="T26" fmla="*/ 286 w 297"/>
                <a:gd name="T27" fmla="*/ 212 h 323"/>
                <a:gd name="T28" fmla="*/ 288 w 297"/>
                <a:gd name="T29" fmla="*/ 230 h 323"/>
                <a:gd name="T30" fmla="*/ 240 w 297"/>
                <a:gd name="T31" fmla="*/ 239 h 323"/>
                <a:gd name="T32" fmla="*/ 204 w 297"/>
                <a:gd name="T33" fmla="*/ 252 h 323"/>
                <a:gd name="T34" fmla="*/ 204 w 297"/>
                <a:gd name="T35" fmla="*/ 300 h 323"/>
                <a:gd name="T36" fmla="*/ 153 w 297"/>
                <a:gd name="T37" fmla="*/ 269 h 323"/>
                <a:gd name="T38" fmla="*/ 126 w 297"/>
                <a:gd name="T39" fmla="*/ 269 h 323"/>
                <a:gd name="T40" fmla="*/ 106 w 297"/>
                <a:gd name="T41" fmla="*/ 282 h 323"/>
                <a:gd name="T42" fmla="*/ 91 w 297"/>
                <a:gd name="T43" fmla="*/ 323 h 323"/>
                <a:gd name="T44" fmla="*/ 51 w 297"/>
                <a:gd name="T45" fmla="*/ 308 h 323"/>
                <a:gd name="T46" fmla="*/ 63 w 297"/>
                <a:gd name="T47" fmla="*/ 260 h 323"/>
                <a:gd name="T48" fmla="*/ 39 w 297"/>
                <a:gd name="T49" fmla="*/ 219 h 323"/>
                <a:gd name="T50" fmla="*/ 61 w 297"/>
                <a:gd name="T51" fmla="*/ 203 h 323"/>
                <a:gd name="T52" fmla="*/ 64 w 297"/>
                <a:gd name="T53" fmla="*/ 176 h 323"/>
                <a:gd name="T54" fmla="*/ 63 w 297"/>
                <a:gd name="T55" fmla="*/ 152 h 323"/>
                <a:gd name="T56" fmla="*/ 48 w 297"/>
                <a:gd name="T57" fmla="*/ 131 h 323"/>
                <a:gd name="T58" fmla="*/ 24 w 297"/>
                <a:gd name="T59" fmla="*/ 114 h 323"/>
                <a:gd name="T60" fmla="*/ 0 w 297"/>
                <a:gd name="T61" fmla="*/ 113 h 323"/>
                <a:gd name="T62" fmla="*/ 10 w 297"/>
                <a:gd name="T63" fmla="*/ 77 h 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7"/>
                <a:gd name="T97" fmla="*/ 0 h 323"/>
                <a:gd name="T98" fmla="*/ 297 w 297"/>
                <a:gd name="T99" fmla="*/ 323 h 3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7" h="323">
                  <a:moveTo>
                    <a:pt x="13" y="60"/>
                  </a:moveTo>
                  <a:lnTo>
                    <a:pt x="24" y="60"/>
                  </a:lnTo>
                  <a:lnTo>
                    <a:pt x="37" y="60"/>
                  </a:lnTo>
                  <a:lnTo>
                    <a:pt x="51" y="69"/>
                  </a:lnTo>
                  <a:lnTo>
                    <a:pt x="60" y="59"/>
                  </a:lnTo>
                  <a:lnTo>
                    <a:pt x="76" y="59"/>
                  </a:lnTo>
                  <a:lnTo>
                    <a:pt x="85" y="47"/>
                  </a:lnTo>
                  <a:lnTo>
                    <a:pt x="102" y="44"/>
                  </a:lnTo>
                  <a:lnTo>
                    <a:pt x="114" y="47"/>
                  </a:lnTo>
                  <a:lnTo>
                    <a:pt x="132" y="41"/>
                  </a:lnTo>
                  <a:lnTo>
                    <a:pt x="138" y="29"/>
                  </a:lnTo>
                  <a:lnTo>
                    <a:pt x="150" y="30"/>
                  </a:lnTo>
                  <a:lnTo>
                    <a:pt x="154" y="15"/>
                  </a:lnTo>
                  <a:lnTo>
                    <a:pt x="166" y="17"/>
                  </a:lnTo>
                  <a:lnTo>
                    <a:pt x="174" y="5"/>
                  </a:lnTo>
                  <a:lnTo>
                    <a:pt x="184" y="9"/>
                  </a:lnTo>
                  <a:lnTo>
                    <a:pt x="198" y="0"/>
                  </a:lnTo>
                  <a:lnTo>
                    <a:pt x="208" y="8"/>
                  </a:lnTo>
                  <a:lnTo>
                    <a:pt x="219" y="11"/>
                  </a:lnTo>
                  <a:lnTo>
                    <a:pt x="246" y="21"/>
                  </a:lnTo>
                  <a:lnTo>
                    <a:pt x="255" y="50"/>
                  </a:lnTo>
                  <a:lnTo>
                    <a:pt x="249" y="81"/>
                  </a:lnTo>
                  <a:lnTo>
                    <a:pt x="244" y="113"/>
                  </a:lnTo>
                  <a:lnTo>
                    <a:pt x="256" y="132"/>
                  </a:lnTo>
                  <a:lnTo>
                    <a:pt x="285" y="140"/>
                  </a:lnTo>
                  <a:lnTo>
                    <a:pt x="297" y="158"/>
                  </a:lnTo>
                  <a:lnTo>
                    <a:pt x="291" y="182"/>
                  </a:lnTo>
                  <a:lnTo>
                    <a:pt x="286" y="212"/>
                  </a:lnTo>
                  <a:lnTo>
                    <a:pt x="274" y="215"/>
                  </a:lnTo>
                  <a:lnTo>
                    <a:pt x="288" y="230"/>
                  </a:lnTo>
                  <a:lnTo>
                    <a:pt x="271" y="239"/>
                  </a:lnTo>
                  <a:lnTo>
                    <a:pt x="240" y="239"/>
                  </a:lnTo>
                  <a:lnTo>
                    <a:pt x="228" y="236"/>
                  </a:lnTo>
                  <a:lnTo>
                    <a:pt x="204" y="252"/>
                  </a:lnTo>
                  <a:lnTo>
                    <a:pt x="207" y="276"/>
                  </a:lnTo>
                  <a:lnTo>
                    <a:pt x="204" y="300"/>
                  </a:lnTo>
                  <a:lnTo>
                    <a:pt x="171" y="287"/>
                  </a:lnTo>
                  <a:lnTo>
                    <a:pt x="153" y="269"/>
                  </a:lnTo>
                  <a:lnTo>
                    <a:pt x="136" y="257"/>
                  </a:lnTo>
                  <a:lnTo>
                    <a:pt x="126" y="269"/>
                  </a:lnTo>
                  <a:lnTo>
                    <a:pt x="114" y="263"/>
                  </a:lnTo>
                  <a:lnTo>
                    <a:pt x="106" y="282"/>
                  </a:lnTo>
                  <a:lnTo>
                    <a:pt x="91" y="308"/>
                  </a:lnTo>
                  <a:lnTo>
                    <a:pt x="91" y="323"/>
                  </a:lnTo>
                  <a:lnTo>
                    <a:pt x="64" y="314"/>
                  </a:lnTo>
                  <a:lnTo>
                    <a:pt x="51" y="308"/>
                  </a:lnTo>
                  <a:lnTo>
                    <a:pt x="55" y="282"/>
                  </a:lnTo>
                  <a:lnTo>
                    <a:pt x="63" y="260"/>
                  </a:lnTo>
                  <a:lnTo>
                    <a:pt x="42" y="236"/>
                  </a:lnTo>
                  <a:lnTo>
                    <a:pt x="39" y="219"/>
                  </a:lnTo>
                  <a:lnTo>
                    <a:pt x="46" y="195"/>
                  </a:lnTo>
                  <a:lnTo>
                    <a:pt x="61" y="203"/>
                  </a:lnTo>
                  <a:lnTo>
                    <a:pt x="73" y="200"/>
                  </a:lnTo>
                  <a:lnTo>
                    <a:pt x="64" y="176"/>
                  </a:lnTo>
                  <a:lnTo>
                    <a:pt x="75" y="165"/>
                  </a:lnTo>
                  <a:lnTo>
                    <a:pt x="63" y="152"/>
                  </a:lnTo>
                  <a:lnTo>
                    <a:pt x="46" y="146"/>
                  </a:lnTo>
                  <a:lnTo>
                    <a:pt x="48" y="131"/>
                  </a:lnTo>
                  <a:lnTo>
                    <a:pt x="39" y="110"/>
                  </a:lnTo>
                  <a:lnTo>
                    <a:pt x="24" y="114"/>
                  </a:lnTo>
                  <a:lnTo>
                    <a:pt x="18" y="128"/>
                  </a:lnTo>
                  <a:lnTo>
                    <a:pt x="0" y="113"/>
                  </a:lnTo>
                  <a:lnTo>
                    <a:pt x="9" y="101"/>
                  </a:lnTo>
                  <a:lnTo>
                    <a:pt x="10" y="77"/>
                  </a:lnTo>
                  <a:lnTo>
                    <a:pt x="13" y="60"/>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0" name="Freeform 9"/>
            <p:cNvSpPr>
              <a:spLocks/>
            </p:cNvSpPr>
            <p:nvPr>
              <p:custDataLst>
                <p:tags r:id="rId5"/>
              </p:custDataLst>
            </p:nvPr>
          </p:nvSpPr>
          <p:spPr bwMode="gray">
            <a:xfrm>
              <a:off x="4591604" y="2707488"/>
              <a:ext cx="357725" cy="484158"/>
            </a:xfrm>
            <a:custGeom>
              <a:avLst/>
              <a:gdLst>
                <a:gd name="T0" fmla="*/ 57 w 132"/>
                <a:gd name="T1" fmla="*/ 158 h 174"/>
                <a:gd name="T2" fmla="*/ 72 w 132"/>
                <a:gd name="T3" fmla="*/ 171 h 174"/>
                <a:gd name="T4" fmla="*/ 89 w 132"/>
                <a:gd name="T5" fmla="*/ 171 h 174"/>
                <a:gd name="T6" fmla="*/ 107 w 132"/>
                <a:gd name="T7" fmla="*/ 174 h 174"/>
                <a:gd name="T8" fmla="*/ 123 w 132"/>
                <a:gd name="T9" fmla="*/ 152 h 174"/>
                <a:gd name="T10" fmla="*/ 99 w 132"/>
                <a:gd name="T11" fmla="*/ 123 h 174"/>
                <a:gd name="T12" fmla="*/ 95 w 132"/>
                <a:gd name="T13" fmla="*/ 107 h 174"/>
                <a:gd name="T14" fmla="*/ 102 w 132"/>
                <a:gd name="T15" fmla="*/ 87 h 174"/>
                <a:gd name="T16" fmla="*/ 122 w 132"/>
                <a:gd name="T17" fmla="*/ 95 h 174"/>
                <a:gd name="T18" fmla="*/ 132 w 132"/>
                <a:gd name="T19" fmla="*/ 93 h 174"/>
                <a:gd name="T20" fmla="*/ 120 w 132"/>
                <a:gd name="T21" fmla="*/ 65 h 174"/>
                <a:gd name="T22" fmla="*/ 128 w 132"/>
                <a:gd name="T23" fmla="*/ 54 h 174"/>
                <a:gd name="T24" fmla="*/ 122 w 132"/>
                <a:gd name="T25" fmla="*/ 47 h 174"/>
                <a:gd name="T26" fmla="*/ 102 w 132"/>
                <a:gd name="T27" fmla="*/ 38 h 174"/>
                <a:gd name="T28" fmla="*/ 105 w 132"/>
                <a:gd name="T29" fmla="*/ 17 h 174"/>
                <a:gd name="T30" fmla="*/ 93 w 132"/>
                <a:gd name="T31" fmla="*/ 0 h 174"/>
                <a:gd name="T32" fmla="*/ 80 w 132"/>
                <a:gd name="T33" fmla="*/ 2 h 174"/>
                <a:gd name="T34" fmla="*/ 74 w 132"/>
                <a:gd name="T35" fmla="*/ 23 h 174"/>
                <a:gd name="T36" fmla="*/ 74 w 132"/>
                <a:gd name="T37" fmla="*/ 35 h 174"/>
                <a:gd name="T38" fmla="*/ 71 w 132"/>
                <a:gd name="T39" fmla="*/ 60 h 174"/>
                <a:gd name="T40" fmla="*/ 54 w 132"/>
                <a:gd name="T41" fmla="*/ 62 h 174"/>
                <a:gd name="T42" fmla="*/ 45 w 132"/>
                <a:gd name="T43" fmla="*/ 92 h 174"/>
                <a:gd name="T44" fmla="*/ 5 w 132"/>
                <a:gd name="T45" fmla="*/ 86 h 174"/>
                <a:gd name="T46" fmla="*/ 0 w 132"/>
                <a:gd name="T47" fmla="*/ 101 h 174"/>
                <a:gd name="T48" fmla="*/ 26 w 132"/>
                <a:gd name="T49" fmla="*/ 125 h 174"/>
                <a:gd name="T50" fmla="*/ 47 w 132"/>
                <a:gd name="T51" fmla="*/ 134 h 174"/>
                <a:gd name="T52" fmla="*/ 54 w 132"/>
                <a:gd name="T53" fmla="*/ 147 h 174"/>
                <a:gd name="T54" fmla="*/ 57 w 132"/>
                <a:gd name="T55" fmla="*/ 158 h 1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
                <a:gd name="T85" fmla="*/ 0 h 174"/>
                <a:gd name="T86" fmla="*/ 132 w 132"/>
                <a:gd name="T87" fmla="*/ 174 h 1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 h="174">
                  <a:moveTo>
                    <a:pt x="57" y="158"/>
                  </a:moveTo>
                  <a:lnTo>
                    <a:pt x="72" y="171"/>
                  </a:lnTo>
                  <a:lnTo>
                    <a:pt x="89" y="171"/>
                  </a:lnTo>
                  <a:lnTo>
                    <a:pt x="107" y="174"/>
                  </a:lnTo>
                  <a:lnTo>
                    <a:pt x="123" y="152"/>
                  </a:lnTo>
                  <a:lnTo>
                    <a:pt x="99" y="123"/>
                  </a:lnTo>
                  <a:lnTo>
                    <a:pt x="95" y="107"/>
                  </a:lnTo>
                  <a:lnTo>
                    <a:pt x="102" y="87"/>
                  </a:lnTo>
                  <a:lnTo>
                    <a:pt x="122" y="95"/>
                  </a:lnTo>
                  <a:lnTo>
                    <a:pt x="132" y="93"/>
                  </a:lnTo>
                  <a:lnTo>
                    <a:pt x="120" y="65"/>
                  </a:lnTo>
                  <a:lnTo>
                    <a:pt x="128" y="54"/>
                  </a:lnTo>
                  <a:lnTo>
                    <a:pt x="122" y="47"/>
                  </a:lnTo>
                  <a:lnTo>
                    <a:pt x="102" y="38"/>
                  </a:lnTo>
                  <a:lnTo>
                    <a:pt x="105" y="17"/>
                  </a:lnTo>
                  <a:lnTo>
                    <a:pt x="93" y="0"/>
                  </a:lnTo>
                  <a:lnTo>
                    <a:pt x="80" y="2"/>
                  </a:lnTo>
                  <a:lnTo>
                    <a:pt x="74" y="23"/>
                  </a:lnTo>
                  <a:lnTo>
                    <a:pt x="74" y="35"/>
                  </a:lnTo>
                  <a:lnTo>
                    <a:pt x="71" y="60"/>
                  </a:lnTo>
                  <a:lnTo>
                    <a:pt x="54" y="62"/>
                  </a:lnTo>
                  <a:lnTo>
                    <a:pt x="45" y="92"/>
                  </a:lnTo>
                  <a:lnTo>
                    <a:pt x="5" y="86"/>
                  </a:lnTo>
                  <a:lnTo>
                    <a:pt x="0" y="101"/>
                  </a:lnTo>
                  <a:lnTo>
                    <a:pt x="26" y="125"/>
                  </a:lnTo>
                  <a:lnTo>
                    <a:pt x="47" y="134"/>
                  </a:lnTo>
                  <a:lnTo>
                    <a:pt x="54" y="147"/>
                  </a:lnTo>
                  <a:lnTo>
                    <a:pt x="57" y="158"/>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1" name="Freeform 10"/>
            <p:cNvSpPr>
              <a:spLocks/>
            </p:cNvSpPr>
            <p:nvPr>
              <p:custDataLst>
                <p:tags r:id="rId6"/>
              </p:custDataLst>
            </p:nvPr>
          </p:nvSpPr>
          <p:spPr bwMode="gray">
            <a:xfrm>
              <a:off x="5394764" y="2724949"/>
              <a:ext cx="1389623" cy="974667"/>
            </a:xfrm>
            <a:custGeom>
              <a:avLst/>
              <a:gdLst>
                <a:gd name="T0" fmla="*/ 0 w 514"/>
                <a:gd name="T1" fmla="*/ 138 h 351"/>
                <a:gd name="T2" fmla="*/ 27 w 514"/>
                <a:gd name="T3" fmla="*/ 168 h 351"/>
                <a:gd name="T4" fmla="*/ 31 w 514"/>
                <a:gd name="T5" fmla="*/ 200 h 351"/>
                <a:gd name="T6" fmla="*/ 75 w 514"/>
                <a:gd name="T7" fmla="*/ 206 h 351"/>
                <a:gd name="T8" fmla="*/ 123 w 514"/>
                <a:gd name="T9" fmla="*/ 200 h 351"/>
                <a:gd name="T10" fmla="*/ 142 w 514"/>
                <a:gd name="T11" fmla="*/ 237 h 351"/>
                <a:gd name="T12" fmla="*/ 148 w 514"/>
                <a:gd name="T13" fmla="*/ 258 h 351"/>
                <a:gd name="T14" fmla="*/ 222 w 514"/>
                <a:gd name="T15" fmla="*/ 236 h 351"/>
                <a:gd name="T16" fmla="*/ 252 w 514"/>
                <a:gd name="T17" fmla="*/ 261 h 351"/>
                <a:gd name="T18" fmla="*/ 282 w 514"/>
                <a:gd name="T19" fmla="*/ 288 h 351"/>
                <a:gd name="T20" fmla="*/ 304 w 514"/>
                <a:gd name="T21" fmla="*/ 321 h 351"/>
                <a:gd name="T22" fmla="*/ 301 w 514"/>
                <a:gd name="T23" fmla="*/ 347 h 351"/>
                <a:gd name="T24" fmla="*/ 333 w 514"/>
                <a:gd name="T25" fmla="*/ 336 h 351"/>
                <a:gd name="T26" fmla="*/ 376 w 514"/>
                <a:gd name="T27" fmla="*/ 308 h 351"/>
                <a:gd name="T28" fmla="*/ 360 w 514"/>
                <a:gd name="T29" fmla="*/ 294 h 351"/>
                <a:gd name="T30" fmla="*/ 316 w 514"/>
                <a:gd name="T31" fmla="*/ 284 h 351"/>
                <a:gd name="T32" fmla="*/ 345 w 514"/>
                <a:gd name="T33" fmla="*/ 263 h 351"/>
                <a:gd name="T34" fmla="*/ 379 w 514"/>
                <a:gd name="T35" fmla="*/ 243 h 351"/>
                <a:gd name="T36" fmla="*/ 390 w 514"/>
                <a:gd name="T37" fmla="*/ 213 h 351"/>
                <a:gd name="T38" fmla="*/ 462 w 514"/>
                <a:gd name="T39" fmla="*/ 194 h 351"/>
                <a:gd name="T40" fmla="*/ 514 w 514"/>
                <a:gd name="T41" fmla="*/ 152 h 351"/>
                <a:gd name="T42" fmla="*/ 486 w 514"/>
                <a:gd name="T43" fmla="*/ 122 h 351"/>
                <a:gd name="T44" fmla="*/ 456 w 514"/>
                <a:gd name="T45" fmla="*/ 105 h 351"/>
                <a:gd name="T46" fmla="*/ 421 w 514"/>
                <a:gd name="T47" fmla="*/ 81 h 351"/>
                <a:gd name="T48" fmla="*/ 391 w 514"/>
                <a:gd name="T49" fmla="*/ 69 h 351"/>
                <a:gd name="T50" fmla="*/ 354 w 514"/>
                <a:gd name="T51" fmla="*/ 57 h 351"/>
                <a:gd name="T52" fmla="*/ 328 w 514"/>
                <a:gd name="T53" fmla="*/ 42 h 351"/>
                <a:gd name="T54" fmla="*/ 279 w 514"/>
                <a:gd name="T55" fmla="*/ 30 h 351"/>
                <a:gd name="T56" fmla="*/ 249 w 514"/>
                <a:gd name="T57" fmla="*/ 48 h 351"/>
                <a:gd name="T58" fmla="*/ 214 w 514"/>
                <a:gd name="T59" fmla="*/ 36 h 351"/>
                <a:gd name="T60" fmla="*/ 172 w 514"/>
                <a:gd name="T61" fmla="*/ 0 h 351"/>
                <a:gd name="T62" fmla="*/ 121 w 514"/>
                <a:gd name="T63" fmla="*/ 11 h 351"/>
                <a:gd name="T64" fmla="*/ 88 w 514"/>
                <a:gd name="T65" fmla="*/ 44 h 351"/>
                <a:gd name="T66" fmla="*/ 64 w 514"/>
                <a:gd name="T67" fmla="*/ 54 h 351"/>
                <a:gd name="T68" fmla="*/ 54 w 514"/>
                <a:gd name="T69" fmla="*/ 33 h 351"/>
                <a:gd name="T70" fmla="*/ 45 w 514"/>
                <a:gd name="T71" fmla="*/ 99 h 351"/>
                <a:gd name="T72" fmla="*/ 46 w 514"/>
                <a:gd name="T73" fmla="*/ 114 h 351"/>
                <a:gd name="T74" fmla="*/ 0 w 514"/>
                <a:gd name="T75" fmla="*/ 128 h 3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4"/>
                <a:gd name="T115" fmla="*/ 0 h 351"/>
                <a:gd name="T116" fmla="*/ 514 w 514"/>
                <a:gd name="T117" fmla="*/ 351 h 3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4" h="351">
                  <a:moveTo>
                    <a:pt x="0" y="128"/>
                  </a:moveTo>
                  <a:lnTo>
                    <a:pt x="0" y="138"/>
                  </a:lnTo>
                  <a:lnTo>
                    <a:pt x="34" y="150"/>
                  </a:lnTo>
                  <a:lnTo>
                    <a:pt x="27" y="168"/>
                  </a:lnTo>
                  <a:lnTo>
                    <a:pt x="36" y="182"/>
                  </a:lnTo>
                  <a:lnTo>
                    <a:pt x="31" y="200"/>
                  </a:lnTo>
                  <a:lnTo>
                    <a:pt x="37" y="213"/>
                  </a:lnTo>
                  <a:lnTo>
                    <a:pt x="75" y="206"/>
                  </a:lnTo>
                  <a:lnTo>
                    <a:pt x="103" y="206"/>
                  </a:lnTo>
                  <a:lnTo>
                    <a:pt x="123" y="200"/>
                  </a:lnTo>
                  <a:lnTo>
                    <a:pt x="127" y="218"/>
                  </a:lnTo>
                  <a:lnTo>
                    <a:pt x="142" y="237"/>
                  </a:lnTo>
                  <a:lnTo>
                    <a:pt x="139" y="251"/>
                  </a:lnTo>
                  <a:lnTo>
                    <a:pt x="148" y="258"/>
                  </a:lnTo>
                  <a:lnTo>
                    <a:pt x="184" y="254"/>
                  </a:lnTo>
                  <a:lnTo>
                    <a:pt x="222" y="236"/>
                  </a:lnTo>
                  <a:lnTo>
                    <a:pt x="250" y="246"/>
                  </a:lnTo>
                  <a:lnTo>
                    <a:pt x="252" y="261"/>
                  </a:lnTo>
                  <a:lnTo>
                    <a:pt x="267" y="266"/>
                  </a:lnTo>
                  <a:lnTo>
                    <a:pt x="282" y="288"/>
                  </a:lnTo>
                  <a:lnTo>
                    <a:pt x="289" y="303"/>
                  </a:lnTo>
                  <a:lnTo>
                    <a:pt x="304" y="321"/>
                  </a:lnTo>
                  <a:lnTo>
                    <a:pt x="295" y="333"/>
                  </a:lnTo>
                  <a:lnTo>
                    <a:pt x="301" y="347"/>
                  </a:lnTo>
                  <a:lnTo>
                    <a:pt x="318" y="351"/>
                  </a:lnTo>
                  <a:lnTo>
                    <a:pt x="333" y="336"/>
                  </a:lnTo>
                  <a:lnTo>
                    <a:pt x="358" y="308"/>
                  </a:lnTo>
                  <a:lnTo>
                    <a:pt x="376" y="308"/>
                  </a:lnTo>
                  <a:lnTo>
                    <a:pt x="373" y="291"/>
                  </a:lnTo>
                  <a:lnTo>
                    <a:pt x="360" y="294"/>
                  </a:lnTo>
                  <a:lnTo>
                    <a:pt x="343" y="279"/>
                  </a:lnTo>
                  <a:lnTo>
                    <a:pt x="316" y="284"/>
                  </a:lnTo>
                  <a:lnTo>
                    <a:pt x="322" y="270"/>
                  </a:lnTo>
                  <a:lnTo>
                    <a:pt x="345" y="263"/>
                  </a:lnTo>
                  <a:lnTo>
                    <a:pt x="360" y="260"/>
                  </a:lnTo>
                  <a:lnTo>
                    <a:pt x="379" y="243"/>
                  </a:lnTo>
                  <a:lnTo>
                    <a:pt x="378" y="222"/>
                  </a:lnTo>
                  <a:lnTo>
                    <a:pt x="390" y="213"/>
                  </a:lnTo>
                  <a:lnTo>
                    <a:pt x="423" y="218"/>
                  </a:lnTo>
                  <a:lnTo>
                    <a:pt x="462" y="194"/>
                  </a:lnTo>
                  <a:lnTo>
                    <a:pt x="490" y="179"/>
                  </a:lnTo>
                  <a:lnTo>
                    <a:pt x="514" y="152"/>
                  </a:lnTo>
                  <a:lnTo>
                    <a:pt x="502" y="134"/>
                  </a:lnTo>
                  <a:lnTo>
                    <a:pt x="486" y="122"/>
                  </a:lnTo>
                  <a:lnTo>
                    <a:pt x="466" y="120"/>
                  </a:lnTo>
                  <a:lnTo>
                    <a:pt x="456" y="105"/>
                  </a:lnTo>
                  <a:lnTo>
                    <a:pt x="429" y="107"/>
                  </a:lnTo>
                  <a:lnTo>
                    <a:pt x="421" y="81"/>
                  </a:lnTo>
                  <a:lnTo>
                    <a:pt x="405" y="77"/>
                  </a:lnTo>
                  <a:lnTo>
                    <a:pt x="391" y="69"/>
                  </a:lnTo>
                  <a:lnTo>
                    <a:pt x="372" y="62"/>
                  </a:lnTo>
                  <a:lnTo>
                    <a:pt x="354" y="57"/>
                  </a:lnTo>
                  <a:lnTo>
                    <a:pt x="343" y="47"/>
                  </a:lnTo>
                  <a:lnTo>
                    <a:pt x="328" y="42"/>
                  </a:lnTo>
                  <a:lnTo>
                    <a:pt x="316" y="32"/>
                  </a:lnTo>
                  <a:lnTo>
                    <a:pt x="279" y="30"/>
                  </a:lnTo>
                  <a:lnTo>
                    <a:pt x="265" y="44"/>
                  </a:lnTo>
                  <a:lnTo>
                    <a:pt x="249" y="48"/>
                  </a:lnTo>
                  <a:lnTo>
                    <a:pt x="238" y="36"/>
                  </a:lnTo>
                  <a:lnTo>
                    <a:pt x="214" y="36"/>
                  </a:lnTo>
                  <a:lnTo>
                    <a:pt x="196" y="17"/>
                  </a:lnTo>
                  <a:lnTo>
                    <a:pt x="172" y="0"/>
                  </a:lnTo>
                  <a:lnTo>
                    <a:pt x="142" y="8"/>
                  </a:lnTo>
                  <a:lnTo>
                    <a:pt x="121" y="11"/>
                  </a:lnTo>
                  <a:lnTo>
                    <a:pt x="109" y="33"/>
                  </a:lnTo>
                  <a:lnTo>
                    <a:pt x="88" y="44"/>
                  </a:lnTo>
                  <a:lnTo>
                    <a:pt x="75" y="62"/>
                  </a:lnTo>
                  <a:lnTo>
                    <a:pt x="64" y="54"/>
                  </a:lnTo>
                  <a:lnTo>
                    <a:pt x="73" y="39"/>
                  </a:lnTo>
                  <a:lnTo>
                    <a:pt x="54" y="33"/>
                  </a:lnTo>
                  <a:lnTo>
                    <a:pt x="57" y="45"/>
                  </a:lnTo>
                  <a:lnTo>
                    <a:pt x="45" y="99"/>
                  </a:lnTo>
                  <a:lnTo>
                    <a:pt x="34" y="98"/>
                  </a:lnTo>
                  <a:lnTo>
                    <a:pt x="46" y="114"/>
                  </a:lnTo>
                  <a:lnTo>
                    <a:pt x="30" y="125"/>
                  </a:lnTo>
                  <a:lnTo>
                    <a:pt x="0" y="128"/>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2" name="Freeform 11"/>
            <p:cNvSpPr>
              <a:spLocks/>
            </p:cNvSpPr>
            <p:nvPr>
              <p:custDataLst>
                <p:tags r:id="rId7"/>
              </p:custDataLst>
            </p:nvPr>
          </p:nvSpPr>
          <p:spPr bwMode="gray">
            <a:xfrm>
              <a:off x="6246080" y="2934487"/>
              <a:ext cx="1011260" cy="825451"/>
            </a:xfrm>
            <a:custGeom>
              <a:avLst/>
              <a:gdLst>
                <a:gd name="T0" fmla="*/ 46 w 375"/>
                <a:gd name="T1" fmla="*/ 269 h 297"/>
                <a:gd name="T2" fmla="*/ 60 w 375"/>
                <a:gd name="T3" fmla="*/ 297 h 297"/>
                <a:gd name="T4" fmla="*/ 81 w 375"/>
                <a:gd name="T5" fmla="*/ 293 h 297"/>
                <a:gd name="T6" fmla="*/ 121 w 375"/>
                <a:gd name="T7" fmla="*/ 297 h 297"/>
                <a:gd name="T8" fmla="*/ 139 w 375"/>
                <a:gd name="T9" fmla="*/ 287 h 297"/>
                <a:gd name="T10" fmla="*/ 174 w 375"/>
                <a:gd name="T11" fmla="*/ 264 h 297"/>
                <a:gd name="T12" fmla="*/ 174 w 375"/>
                <a:gd name="T13" fmla="*/ 248 h 297"/>
                <a:gd name="T14" fmla="*/ 196 w 375"/>
                <a:gd name="T15" fmla="*/ 246 h 297"/>
                <a:gd name="T16" fmla="*/ 219 w 375"/>
                <a:gd name="T17" fmla="*/ 251 h 297"/>
                <a:gd name="T18" fmla="*/ 232 w 375"/>
                <a:gd name="T19" fmla="*/ 236 h 297"/>
                <a:gd name="T20" fmla="*/ 241 w 375"/>
                <a:gd name="T21" fmla="*/ 240 h 297"/>
                <a:gd name="T22" fmla="*/ 261 w 375"/>
                <a:gd name="T23" fmla="*/ 252 h 297"/>
                <a:gd name="T24" fmla="*/ 276 w 375"/>
                <a:gd name="T25" fmla="*/ 252 h 297"/>
                <a:gd name="T26" fmla="*/ 288 w 375"/>
                <a:gd name="T27" fmla="*/ 263 h 297"/>
                <a:gd name="T28" fmla="*/ 315 w 375"/>
                <a:gd name="T29" fmla="*/ 263 h 297"/>
                <a:gd name="T30" fmla="*/ 328 w 375"/>
                <a:gd name="T31" fmla="*/ 258 h 297"/>
                <a:gd name="T32" fmla="*/ 369 w 375"/>
                <a:gd name="T33" fmla="*/ 275 h 297"/>
                <a:gd name="T34" fmla="*/ 373 w 375"/>
                <a:gd name="T35" fmla="*/ 260 h 297"/>
                <a:gd name="T36" fmla="*/ 361 w 375"/>
                <a:gd name="T37" fmla="*/ 242 h 297"/>
                <a:gd name="T38" fmla="*/ 369 w 375"/>
                <a:gd name="T39" fmla="*/ 224 h 297"/>
                <a:gd name="T40" fmla="*/ 373 w 375"/>
                <a:gd name="T41" fmla="*/ 203 h 297"/>
                <a:gd name="T42" fmla="*/ 363 w 375"/>
                <a:gd name="T43" fmla="*/ 186 h 297"/>
                <a:gd name="T44" fmla="*/ 372 w 375"/>
                <a:gd name="T45" fmla="*/ 164 h 297"/>
                <a:gd name="T46" fmla="*/ 361 w 375"/>
                <a:gd name="T47" fmla="*/ 147 h 297"/>
                <a:gd name="T48" fmla="*/ 364 w 375"/>
                <a:gd name="T49" fmla="*/ 113 h 297"/>
                <a:gd name="T50" fmla="*/ 375 w 375"/>
                <a:gd name="T51" fmla="*/ 93 h 297"/>
                <a:gd name="T52" fmla="*/ 363 w 375"/>
                <a:gd name="T53" fmla="*/ 69 h 297"/>
                <a:gd name="T54" fmla="*/ 361 w 375"/>
                <a:gd name="T55" fmla="*/ 36 h 297"/>
                <a:gd name="T56" fmla="*/ 358 w 375"/>
                <a:gd name="T57" fmla="*/ 17 h 297"/>
                <a:gd name="T58" fmla="*/ 351 w 375"/>
                <a:gd name="T59" fmla="*/ 0 h 297"/>
                <a:gd name="T60" fmla="*/ 340 w 375"/>
                <a:gd name="T61" fmla="*/ 17 h 297"/>
                <a:gd name="T62" fmla="*/ 306 w 375"/>
                <a:gd name="T63" fmla="*/ 15 h 297"/>
                <a:gd name="T64" fmla="*/ 292 w 375"/>
                <a:gd name="T65" fmla="*/ 33 h 297"/>
                <a:gd name="T66" fmla="*/ 276 w 375"/>
                <a:gd name="T67" fmla="*/ 39 h 297"/>
                <a:gd name="T68" fmla="*/ 279 w 375"/>
                <a:gd name="T69" fmla="*/ 50 h 297"/>
                <a:gd name="T70" fmla="*/ 265 w 375"/>
                <a:gd name="T71" fmla="*/ 53 h 297"/>
                <a:gd name="T72" fmla="*/ 244 w 375"/>
                <a:gd name="T73" fmla="*/ 62 h 297"/>
                <a:gd name="T74" fmla="*/ 226 w 375"/>
                <a:gd name="T75" fmla="*/ 57 h 297"/>
                <a:gd name="T76" fmla="*/ 214 w 375"/>
                <a:gd name="T77" fmla="*/ 48 h 297"/>
                <a:gd name="T78" fmla="*/ 198 w 375"/>
                <a:gd name="T79" fmla="*/ 74 h 297"/>
                <a:gd name="T80" fmla="*/ 177 w 375"/>
                <a:gd name="T81" fmla="*/ 102 h 297"/>
                <a:gd name="T82" fmla="*/ 108 w 375"/>
                <a:gd name="T83" fmla="*/ 146 h 297"/>
                <a:gd name="T84" fmla="*/ 75 w 375"/>
                <a:gd name="T85" fmla="*/ 140 h 297"/>
                <a:gd name="T86" fmla="*/ 61 w 375"/>
                <a:gd name="T87" fmla="*/ 146 h 297"/>
                <a:gd name="T88" fmla="*/ 66 w 375"/>
                <a:gd name="T89" fmla="*/ 168 h 297"/>
                <a:gd name="T90" fmla="*/ 43 w 375"/>
                <a:gd name="T91" fmla="*/ 186 h 297"/>
                <a:gd name="T92" fmla="*/ 4 w 375"/>
                <a:gd name="T93" fmla="*/ 197 h 297"/>
                <a:gd name="T94" fmla="*/ 0 w 375"/>
                <a:gd name="T95" fmla="*/ 213 h 297"/>
                <a:gd name="T96" fmla="*/ 28 w 375"/>
                <a:gd name="T97" fmla="*/ 203 h 297"/>
                <a:gd name="T98" fmla="*/ 42 w 375"/>
                <a:gd name="T99" fmla="*/ 219 h 297"/>
                <a:gd name="T100" fmla="*/ 61 w 375"/>
                <a:gd name="T101" fmla="*/ 218 h 297"/>
                <a:gd name="T102" fmla="*/ 60 w 375"/>
                <a:gd name="T103" fmla="*/ 234 h 297"/>
                <a:gd name="T104" fmla="*/ 43 w 375"/>
                <a:gd name="T105" fmla="*/ 234 h 297"/>
                <a:gd name="T106" fmla="*/ 16 w 375"/>
                <a:gd name="T107" fmla="*/ 263 h 297"/>
                <a:gd name="T108" fmla="*/ 24 w 375"/>
                <a:gd name="T109" fmla="*/ 275 h 297"/>
                <a:gd name="T110" fmla="*/ 46 w 375"/>
                <a:gd name="T111" fmla="*/ 26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5"/>
                <a:gd name="T169" fmla="*/ 0 h 297"/>
                <a:gd name="T170" fmla="*/ 375 w 375"/>
                <a:gd name="T171" fmla="*/ 297 h 2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5" h="297">
                  <a:moveTo>
                    <a:pt x="46" y="269"/>
                  </a:moveTo>
                  <a:lnTo>
                    <a:pt x="60" y="297"/>
                  </a:lnTo>
                  <a:lnTo>
                    <a:pt x="81" y="293"/>
                  </a:lnTo>
                  <a:lnTo>
                    <a:pt x="121" y="297"/>
                  </a:lnTo>
                  <a:lnTo>
                    <a:pt x="139" y="287"/>
                  </a:lnTo>
                  <a:lnTo>
                    <a:pt x="174" y="264"/>
                  </a:lnTo>
                  <a:lnTo>
                    <a:pt x="174" y="248"/>
                  </a:lnTo>
                  <a:lnTo>
                    <a:pt x="196" y="246"/>
                  </a:lnTo>
                  <a:lnTo>
                    <a:pt x="219" y="251"/>
                  </a:lnTo>
                  <a:lnTo>
                    <a:pt x="232" y="236"/>
                  </a:lnTo>
                  <a:lnTo>
                    <a:pt x="241" y="240"/>
                  </a:lnTo>
                  <a:lnTo>
                    <a:pt x="261" y="252"/>
                  </a:lnTo>
                  <a:lnTo>
                    <a:pt x="276" y="252"/>
                  </a:lnTo>
                  <a:lnTo>
                    <a:pt x="288" y="263"/>
                  </a:lnTo>
                  <a:lnTo>
                    <a:pt x="315" y="263"/>
                  </a:lnTo>
                  <a:lnTo>
                    <a:pt x="328" y="258"/>
                  </a:lnTo>
                  <a:lnTo>
                    <a:pt x="369" y="275"/>
                  </a:lnTo>
                  <a:lnTo>
                    <a:pt x="373" y="260"/>
                  </a:lnTo>
                  <a:lnTo>
                    <a:pt x="361" y="242"/>
                  </a:lnTo>
                  <a:lnTo>
                    <a:pt x="369" y="224"/>
                  </a:lnTo>
                  <a:lnTo>
                    <a:pt x="373" y="203"/>
                  </a:lnTo>
                  <a:lnTo>
                    <a:pt x="363" y="186"/>
                  </a:lnTo>
                  <a:lnTo>
                    <a:pt x="372" y="164"/>
                  </a:lnTo>
                  <a:lnTo>
                    <a:pt x="361" y="147"/>
                  </a:lnTo>
                  <a:lnTo>
                    <a:pt x="364" y="113"/>
                  </a:lnTo>
                  <a:lnTo>
                    <a:pt x="375" y="93"/>
                  </a:lnTo>
                  <a:lnTo>
                    <a:pt x="363" y="69"/>
                  </a:lnTo>
                  <a:lnTo>
                    <a:pt x="361" y="36"/>
                  </a:lnTo>
                  <a:lnTo>
                    <a:pt x="358" y="17"/>
                  </a:lnTo>
                  <a:lnTo>
                    <a:pt x="351" y="0"/>
                  </a:lnTo>
                  <a:lnTo>
                    <a:pt x="340" y="17"/>
                  </a:lnTo>
                  <a:lnTo>
                    <a:pt x="306" y="15"/>
                  </a:lnTo>
                  <a:lnTo>
                    <a:pt x="292" y="33"/>
                  </a:lnTo>
                  <a:lnTo>
                    <a:pt x="276" y="39"/>
                  </a:lnTo>
                  <a:lnTo>
                    <a:pt x="279" y="50"/>
                  </a:lnTo>
                  <a:lnTo>
                    <a:pt x="265" y="53"/>
                  </a:lnTo>
                  <a:lnTo>
                    <a:pt x="244" y="62"/>
                  </a:lnTo>
                  <a:lnTo>
                    <a:pt x="226" y="57"/>
                  </a:lnTo>
                  <a:lnTo>
                    <a:pt x="214" y="48"/>
                  </a:lnTo>
                  <a:lnTo>
                    <a:pt x="198" y="74"/>
                  </a:lnTo>
                  <a:lnTo>
                    <a:pt x="177" y="102"/>
                  </a:lnTo>
                  <a:lnTo>
                    <a:pt x="108" y="146"/>
                  </a:lnTo>
                  <a:lnTo>
                    <a:pt x="75" y="140"/>
                  </a:lnTo>
                  <a:lnTo>
                    <a:pt x="61" y="146"/>
                  </a:lnTo>
                  <a:lnTo>
                    <a:pt x="66" y="168"/>
                  </a:lnTo>
                  <a:lnTo>
                    <a:pt x="43" y="186"/>
                  </a:lnTo>
                  <a:lnTo>
                    <a:pt x="4" y="197"/>
                  </a:lnTo>
                  <a:lnTo>
                    <a:pt x="0" y="213"/>
                  </a:lnTo>
                  <a:lnTo>
                    <a:pt x="28" y="203"/>
                  </a:lnTo>
                  <a:lnTo>
                    <a:pt x="42" y="219"/>
                  </a:lnTo>
                  <a:lnTo>
                    <a:pt x="61" y="218"/>
                  </a:lnTo>
                  <a:lnTo>
                    <a:pt x="60" y="234"/>
                  </a:lnTo>
                  <a:lnTo>
                    <a:pt x="43" y="234"/>
                  </a:lnTo>
                  <a:lnTo>
                    <a:pt x="16" y="263"/>
                  </a:lnTo>
                  <a:lnTo>
                    <a:pt x="24" y="275"/>
                  </a:lnTo>
                  <a:lnTo>
                    <a:pt x="46" y="269"/>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3" name="Freeform 12"/>
            <p:cNvSpPr>
              <a:spLocks/>
            </p:cNvSpPr>
            <p:nvPr>
              <p:custDataLst>
                <p:tags r:id="rId8"/>
              </p:custDataLst>
            </p:nvPr>
          </p:nvSpPr>
          <p:spPr bwMode="gray">
            <a:xfrm>
              <a:off x="7162749" y="2874165"/>
              <a:ext cx="947627" cy="968318"/>
            </a:xfrm>
            <a:custGeom>
              <a:avLst/>
              <a:gdLst>
                <a:gd name="T0" fmla="*/ 13 w 351"/>
                <a:gd name="T1" fmla="*/ 23 h 347"/>
                <a:gd name="T2" fmla="*/ 18 w 351"/>
                <a:gd name="T3" fmla="*/ 2 h 347"/>
                <a:gd name="T4" fmla="*/ 31 w 351"/>
                <a:gd name="T5" fmla="*/ 0 h 347"/>
                <a:gd name="T6" fmla="*/ 40 w 351"/>
                <a:gd name="T7" fmla="*/ 62 h 347"/>
                <a:gd name="T8" fmla="*/ 49 w 351"/>
                <a:gd name="T9" fmla="*/ 80 h 347"/>
                <a:gd name="T10" fmla="*/ 61 w 351"/>
                <a:gd name="T11" fmla="*/ 92 h 347"/>
                <a:gd name="T12" fmla="*/ 84 w 351"/>
                <a:gd name="T13" fmla="*/ 107 h 347"/>
                <a:gd name="T14" fmla="*/ 93 w 351"/>
                <a:gd name="T15" fmla="*/ 95 h 347"/>
                <a:gd name="T16" fmla="*/ 102 w 351"/>
                <a:gd name="T17" fmla="*/ 102 h 347"/>
                <a:gd name="T18" fmla="*/ 117 w 351"/>
                <a:gd name="T19" fmla="*/ 93 h 347"/>
                <a:gd name="T20" fmla="*/ 132 w 351"/>
                <a:gd name="T21" fmla="*/ 104 h 347"/>
                <a:gd name="T22" fmla="*/ 129 w 351"/>
                <a:gd name="T23" fmla="*/ 117 h 347"/>
                <a:gd name="T24" fmla="*/ 150 w 351"/>
                <a:gd name="T25" fmla="*/ 126 h 347"/>
                <a:gd name="T26" fmla="*/ 171 w 351"/>
                <a:gd name="T27" fmla="*/ 132 h 347"/>
                <a:gd name="T28" fmla="*/ 180 w 351"/>
                <a:gd name="T29" fmla="*/ 128 h 347"/>
                <a:gd name="T30" fmla="*/ 180 w 351"/>
                <a:gd name="T31" fmla="*/ 108 h 347"/>
                <a:gd name="T32" fmla="*/ 192 w 351"/>
                <a:gd name="T33" fmla="*/ 98 h 347"/>
                <a:gd name="T34" fmla="*/ 219 w 351"/>
                <a:gd name="T35" fmla="*/ 92 h 347"/>
                <a:gd name="T36" fmla="*/ 234 w 351"/>
                <a:gd name="T37" fmla="*/ 83 h 347"/>
                <a:gd name="T38" fmla="*/ 252 w 351"/>
                <a:gd name="T39" fmla="*/ 90 h 347"/>
                <a:gd name="T40" fmla="*/ 271 w 351"/>
                <a:gd name="T41" fmla="*/ 101 h 347"/>
                <a:gd name="T42" fmla="*/ 283 w 351"/>
                <a:gd name="T43" fmla="*/ 116 h 347"/>
                <a:gd name="T44" fmla="*/ 304 w 351"/>
                <a:gd name="T45" fmla="*/ 116 h 347"/>
                <a:gd name="T46" fmla="*/ 319 w 351"/>
                <a:gd name="T47" fmla="*/ 108 h 347"/>
                <a:gd name="T48" fmla="*/ 307 w 351"/>
                <a:gd name="T49" fmla="*/ 125 h 347"/>
                <a:gd name="T50" fmla="*/ 309 w 351"/>
                <a:gd name="T51" fmla="*/ 146 h 347"/>
                <a:gd name="T52" fmla="*/ 330 w 351"/>
                <a:gd name="T53" fmla="*/ 152 h 347"/>
                <a:gd name="T54" fmla="*/ 339 w 351"/>
                <a:gd name="T55" fmla="*/ 185 h 347"/>
                <a:gd name="T56" fmla="*/ 351 w 351"/>
                <a:gd name="T57" fmla="*/ 227 h 347"/>
                <a:gd name="T58" fmla="*/ 349 w 351"/>
                <a:gd name="T59" fmla="*/ 254 h 347"/>
                <a:gd name="T60" fmla="*/ 339 w 351"/>
                <a:gd name="T61" fmla="*/ 279 h 347"/>
                <a:gd name="T62" fmla="*/ 315 w 351"/>
                <a:gd name="T63" fmla="*/ 299 h 347"/>
                <a:gd name="T64" fmla="*/ 283 w 351"/>
                <a:gd name="T65" fmla="*/ 332 h 347"/>
                <a:gd name="T66" fmla="*/ 222 w 351"/>
                <a:gd name="T67" fmla="*/ 329 h 347"/>
                <a:gd name="T68" fmla="*/ 202 w 351"/>
                <a:gd name="T69" fmla="*/ 341 h 347"/>
                <a:gd name="T70" fmla="*/ 177 w 351"/>
                <a:gd name="T71" fmla="*/ 345 h 347"/>
                <a:gd name="T72" fmla="*/ 135 w 351"/>
                <a:gd name="T73" fmla="*/ 341 h 347"/>
                <a:gd name="T74" fmla="*/ 124 w 351"/>
                <a:gd name="T75" fmla="*/ 332 h 347"/>
                <a:gd name="T76" fmla="*/ 102 w 351"/>
                <a:gd name="T77" fmla="*/ 347 h 347"/>
                <a:gd name="T78" fmla="*/ 88 w 351"/>
                <a:gd name="T79" fmla="*/ 347 h 347"/>
                <a:gd name="T80" fmla="*/ 69 w 351"/>
                <a:gd name="T81" fmla="*/ 332 h 347"/>
                <a:gd name="T82" fmla="*/ 51 w 351"/>
                <a:gd name="T83" fmla="*/ 338 h 347"/>
                <a:gd name="T84" fmla="*/ 33 w 351"/>
                <a:gd name="T85" fmla="*/ 336 h 347"/>
                <a:gd name="T86" fmla="*/ 18 w 351"/>
                <a:gd name="T87" fmla="*/ 339 h 347"/>
                <a:gd name="T88" fmla="*/ 0 w 351"/>
                <a:gd name="T89" fmla="*/ 339 h 347"/>
                <a:gd name="T90" fmla="*/ 39 w 351"/>
                <a:gd name="T91" fmla="*/ 296 h 347"/>
                <a:gd name="T92" fmla="*/ 33 w 351"/>
                <a:gd name="T93" fmla="*/ 287 h 347"/>
                <a:gd name="T94" fmla="*/ 34 w 351"/>
                <a:gd name="T95" fmla="*/ 275 h 347"/>
                <a:gd name="T96" fmla="*/ 22 w 351"/>
                <a:gd name="T97" fmla="*/ 261 h 347"/>
                <a:gd name="T98" fmla="*/ 36 w 351"/>
                <a:gd name="T99" fmla="*/ 222 h 347"/>
                <a:gd name="T100" fmla="*/ 24 w 351"/>
                <a:gd name="T101" fmla="*/ 209 h 347"/>
                <a:gd name="T102" fmla="*/ 31 w 351"/>
                <a:gd name="T103" fmla="*/ 185 h 347"/>
                <a:gd name="T104" fmla="*/ 21 w 351"/>
                <a:gd name="T105" fmla="*/ 168 h 347"/>
                <a:gd name="T106" fmla="*/ 25 w 351"/>
                <a:gd name="T107" fmla="*/ 128 h 347"/>
                <a:gd name="T108" fmla="*/ 37 w 351"/>
                <a:gd name="T109" fmla="*/ 113 h 347"/>
                <a:gd name="T110" fmla="*/ 25 w 351"/>
                <a:gd name="T111" fmla="*/ 95 h 347"/>
                <a:gd name="T112" fmla="*/ 21 w 351"/>
                <a:gd name="T113" fmla="*/ 47 h 347"/>
                <a:gd name="T114" fmla="*/ 13 w 351"/>
                <a:gd name="T115" fmla="*/ 23 h 3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1"/>
                <a:gd name="T175" fmla="*/ 0 h 347"/>
                <a:gd name="T176" fmla="*/ 351 w 351"/>
                <a:gd name="T177" fmla="*/ 347 h 3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1" h="347">
                  <a:moveTo>
                    <a:pt x="13" y="23"/>
                  </a:moveTo>
                  <a:lnTo>
                    <a:pt x="18" y="2"/>
                  </a:lnTo>
                  <a:lnTo>
                    <a:pt x="31" y="0"/>
                  </a:lnTo>
                  <a:lnTo>
                    <a:pt x="40" y="62"/>
                  </a:lnTo>
                  <a:lnTo>
                    <a:pt x="49" y="80"/>
                  </a:lnTo>
                  <a:lnTo>
                    <a:pt x="61" y="92"/>
                  </a:lnTo>
                  <a:lnTo>
                    <a:pt x="84" y="107"/>
                  </a:lnTo>
                  <a:lnTo>
                    <a:pt x="93" y="95"/>
                  </a:lnTo>
                  <a:lnTo>
                    <a:pt x="102" y="102"/>
                  </a:lnTo>
                  <a:lnTo>
                    <a:pt x="117" y="93"/>
                  </a:lnTo>
                  <a:lnTo>
                    <a:pt x="132" y="104"/>
                  </a:lnTo>
                  <a:lnTo>
                    <a:pt x="129" y="117"/>
                  </a:lnTo>
                  <a:lnTo>
                    <a:pt x="150" y="126"/>
                  </a:lnTo>
                  <a:lnTo>
                    <a:pt x="171" y="132"/>
                  </a:lnTo>
                  <a:lnTo>
                    <a:pt x="180" y="128"/>
                  </a:lnTo>
                  <a:lnTo>
                    <a:pt x="180" y="108"/>
                  </a:lnTo>
                  <a:lnTo>
                    <a:pt x="192" y="98"/>
                  </a:lnTo>
                  <a:lnTo>
                    <a:pt x="219" y="92"/>
                  </a:lnTo>
                  <a:lnTo>
                    <a:pt x="234" y="83"/>
                  </a:lnTo>
                  <a:lnTo>
                    <a:pt x="252" y="90"/>
                  </a:lnTo>
                  <a:lnTo>
                    <a:pt x="271" y="101"/>
                  </a:lnTo>
                  <a:lnTo>
                    <a:pt x="283" y="116"/>
                  </a:lnTo>
                  <a:lnTo>
                    <a:pt x="304" y="116"/>
                  </a:lnTo>
                  <a:lnTo>
                    <a:pt x="319" y="108"/>
                  </a:lnTo>
                  <a:lnTo>
                    <a:pt x="307" y="125"/>
                  </a:lnTo>
                  <a:lnTo>
                    <a:pt x="309" y="146"/>
                  </a:lnTo>
                  <a:lnTo>
                    <a:pt x="330" y="152"/>
                  </a:lnTo>
                  <a:lnTo>
                    <a:pt x="339" y="185"/>
                  </a:lnTo>
                  <a:lnTo>
                    <a:pt x="351" y="227"/>
                  </a:lnTo>
                  <a:lnTo>
                    <a:pt x="349" y="254"/>
                  </a:lnTo>
                  <a:lnTo>
                    <a:pt x="339" y="279"/>
                  </a:lnTo>
                  <a:lnTo>
                    <a:pt x="315" y="299"/>
                  </a:lnTo>
                  <a:lnTo>
                    <a:pt x="283" y="332"/>
                  </a:lnTo>
                  <a:lnTo>
                    <a:pt x="222" y="329"/>
                  </a:lnTo>
                  <a:lnTo>
                    <a:pt x="202" y="341"/>
                  </a:lnTo>
                  <a:lnTo>
                    <a:pt x="177" y="345"/>
                  </a:lnTo>
                  <a:lnTo>
                    <a:pt x="135" y="341"/>
                  </a:lnTo>
                  <a:lnTo>
                    <a:pt x="124" y="332"/>
                  </a:lnTo>
                  <a:lnTo>
                    <a:pt x="102" y="347"/>
                  </a:lnTo>
                  <a:lnTo>
                    <a:pt x="88" y="347"/>
                  </a:lnTo>
                  <a:lnTo>
                    <a:pt x="69" y="332"/>
                  </a:lnTo>
                  <a:lnTo>
                    <a:pt x="51" y="338"/>
                  </a:lnTo>
                  <a:lnTo>
                    <a:pt x="33" y="336"/>
                  </a:lnTo>
                  <a:lnTo>
                    <a:pt x="18" y="339"/>
                  </a:lnTo>
                  <a:lnTo>
                    <a:pt x="0" y="339"/>
                  </a:lnTo>
                  <a:lnTo>
                    <a:pt x="39" y="296"/>
                  </a:lnTo>
                  <a:lnTo>
                    <a:pt x="33" y="287"/>
                  </a:lnTo>
                  <a:lnTo>
                    <a:pt x="34" y="275"/>
                  </a:lnTo>
                  <a:lnTo>
                    <a:pt x="22" y="261"/>
                  </a:lnTo>
                  <a:lnTo>
                    <a:pt x="36" y="222"/>
                  </a:lnTo>
                  <a:lnTo>
                    <a:pt x="24" y="209"/>
                  </a:lnTo>
                  <a:lnTo>
                    <a:pt x="31" y="185"/>
                  </a:lnTo>
                  <a:lnTo>
                    <a:pt x="21" y="168"/>
                  </a:lnTo>
                  <a:lnTo>
                    <a:pt x="25" y="128"/>
                  </a:lnTo>
                  <a:lnTo>
                    <a:pt x="37" y="113"/>
                  </a:lnTo>
                  <a:lnTo>
                    <a:pt x="25" y="95"/>
                  </a:lnTo>
                  <a:lnTo>
                    <a:pt x="21" y="47"/>
                  </a:lnTo>
                  <a:lnTo>
                    <a:pt x="13" y="23"/>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4" name="Freeform 13"/>
            <p:cNvSpPr>
              <a:spLocks/>
            </p:cNvSpPr>
            <p:nvPr>
              <p:custDataLst>
                <p:tags r:id="rId9"/>
              </p:custDataLst>
            </p:nvPr>
          </p:nvSpPr>
          <p:spPr bwMode="gray">
            <a:xfrm>
              <a:off x="7993427" y="2913851"/>
              <a:ext cx="901191" cy="968318"/>
            </a:xfrm>
            <a:custGeom>
              <a:avLst/>
              <a:gdLst>
                <a:gd name="T0" fmla="*/ 97 w 334"/>
                <a:gd name="T1" fmla="*/ 253 h 348"/>
                <a:gd name="T2" fmla="*/ 124 w 334"/>
                <a:gd name="T3" fmla="*/ 286 h 348"/>
                <a:gd name="T4" fmla="*/ 99 w 334"/>
                <a:gd name="T5" fmla="*/ 340 h 348"/>
                <a:gd name="T6" fmla="*/ 124 w 334"/>
                <a:gd name="T7" fmla="*/ 318 h 348"/>
                <a:gd name="T8" fmla="*/ 144 w 334"/>
                <a:gd name="T9" fmla="*/ 288 h 348"/>
                <a:gd name="T10" fmla="*/ 189 w 334"/>
                <a:gd name="T11" fmla="*/ 261 h 348"/>
                <a:gd name="T12" fmla="*/ 226 w 334"/>
                <a:gd name="T13" fmla="*/ 234 h 348"/>
                <a:gd name="T14" fmla="*/ 277 w 334"/>
                <a:gd name="T15" fmla="*/ 187 h 348"/>
                <a:gd name="T16" fmla="*/ 318 w 334"/>
                <a:gd name="T17" fmla="*/ 151 h 348"/>
                <a:gd name="T18" fmla="*/ 334 w 334"/>
                <a:gd name="T19" fmla="*/ 136 h 348"/>
                <a:gd name="T20" fmla="*/ 324 w 334"/>
                <a:gd name="T21" fmla="*/ 127 h 348"/>
                <a:gd name="T22" fmla="*/ 333 w 334"/>
                <a:gd name="T23" fmla="*/ 90 h 348"/>
                <a:gd name="T24" fmla="*/ 307 w 334"/>
                <a:gd name="T25" fmla="*/ 76 h 348"/>
                <a:gd name="T26" fmla="*/ 309 w 334"/>
                <a:gd name="T27" fmla="*/ 52 h 348"/>
                <a:gd name="T28" fmla="*/ 316 w 334"/>
                <a:gd name="T29" fmla="*/ 28 h 348"/>
                <a:gd name="T30" fmla="*/ 286 w 334"/>
                <a:gd name="T31" fmla="*/ 24 h 348"/>
                <a:gd name="T32" fmla="*/ 262 w 334"/>
                <a:gd name="T33" fmla="*/ 37 h 348"/>
                <a:gd name="T34" fmla="*/ 244 w 334"/>
                <a:gd name="T35" fmla="*/ 36 h 348"/>
                <a:gd name="T36" fmla="*/ 229 w 334"/>
                <a:gd name="T37" fmla="*/ 30 h 348"/>
                <a:gd name="T38" fmla="*/ 229 w 334"/>
                <a:gd name="T39" fmla="*/ 31 h 348"/>
                <a:gd name="T40" fmla="*/ 234 w 334"/>
                <a:gd name="T41" fmla="*/ 57 h 348"/>
                <a:gd name="T42" fmla="*/ 220 w 334"/>
                <a:gd name="T43" fmla="*/ 88 h 348"/>
                <a:gd name="T44" fmla="*/ 204 w 334"/>
                <a:gd name="T45" fmla="*/ 112 h 348"/>
                <a:gd name="T46" fmla="*/ 178 w 334"/>
                <a:gd name="T47" fmla="*/ 114 h 348"/>
                <a:gd name="T48" fmla="*/ 160 w 334"/>
                <a:gd name="T49" fmla="*/ 81 h 348"/>
                <a:gd name="T50" fmla="*/ 141 w 334"/>
                <a:gd name="T51" fmla="*/ 63 h 348"/>
                <a:gd name="T52" fmla="*/ 120 w 334"/>
                <a:gd name="T53" fmla="*/ 55 h 348"/>
                <a:gd name="T54" fmla="*/ 108 w 334"/>
                <a:gd name="T55" fmla="*/ 70 h 348"/>
                <a:gd name="T56" fmla="*/ 84 w 334"/>
                <a:gd name="T57" fmla="*/ 51 h 348"/>
                <a:gd name="T58" fmla="*/ 63 w 334"/>
                <a:gd name="T59" fmla="*/ 87 h 348"/>
                <a:gd name="T60" fmla="*/ 27 w 334"/>
                <a:gd name="T61" fmla="*/ 73 h 348"/>
                <a:gd name="T62" fmla="*/ 4 w 334"/>
                <a:gd name="T63" fmla="*/ 106 h 348"/>
                <a:gd name="T64" fmla="*/ 24 w 334"/>
                <a:gd name="T65" fmla="*/ 136 h 348"/>
                <a:gd name="T66" fmla="*/ 49 w 334"/>
                <a:gd name="T67" fmla="*/ 226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4"/>
                <a:gd name="T103" fmla="*/ 0 h 348"/>
                <a:gd name="T104" fmla="*/ 334 w 334"/>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4" h="348">
                  <a:moveTo>
                    <a:pt x="43" y="243"/>
                  </a:moveTo>
                  <a:lnTo>
                    <a:pt x="97" y="253"/>
                  </a:lnTo>
                  <a:lnTo>
                    <a:pt x="123" y="253"/>
                  </a:lnTo>
                  <a:lnTo>
                    <a:pt x="124" y="286"/>
                  </a:lnTo>
                  <a:lnTo>
                    <a:pt x="106" y="309"/>
                  </a:lnTo>
                  <a:lnTo>
                    <a:pt x="99" y="340"/>
                  </a:lnTo>
                  <a:lnTo>
                    <a:pt x="108" y="348"/>
                  </a:lnTo>
                  <a:lnTo>
                    <a:pt x="124" y="318"/>
                  </a:lnTo>
                  <a:lnTo>
                    <a:pt x="126" y="300"/>
                  </a:lnTo>
                  <a:lnTo>
                    <a:pt x="144" y="288"/>
                  </a:lnTo>
                  <a:lnTo>
                    <a:pt x="172" y="288"/>
                  </a:lnTo>
                  <a:lnTo>
                    <a:pt x="189" y="261"/>
                  </a:lnTo>
                  <a:lnTo>
                    <a:pt x="207" y="238"/>
                  </a:lnTo>
                  <a:lnTo>
                    <a:pt x="226" y="234"/>
                  </a:lnTo>
                  <a:lnTo>
                    <a:pt x="253" y="219"/>
                  </a:lnTo>
                  <a:lnTo>
                    <a:pt x="277" y="187"/>
                  </a:lnTo>
                  <a:lnTo>
                    <a:pt x="301" y="168"/>
                  </a:lnTo>
                  <a:lnTo>
                    <a:pt x="318" y="151"/>
                  </a:lnTo>
                  <a:lnTo>
                    <a:pt x="328" y="151"/>
                  </a:lnTo>
                  <a:lnTo>
                    <a:pt x="334" y="136"/>
                  </a:lnTo>
                  <a:lnTo>
                    <a:pt x="334" y="126"/>
                  </a:lnTo>
                  <a:lnTo>
                    <a:pt x="324" y="127"/>
                  </a:lnTo>
                  <a:lnTo>
                    <a:pt x="307" y="114"/>
                  </a:lnTo>
                  <a:lnTo>
                    <a:pt x="333" y="90"/>
                  </a:lnTo>
                  <a:lnTo>
                    <a:pt x="315" y="69"/>
                  </a:lnTo>
                  <a:lnTo>
                    <a:pt x="307" y="76"/>
                  </a:lnTo>
                  <a:lnTo>
                    <a:pt x="297" y="67"/>
                  </a:lnTo>
                  <a:lnTo>
                    <a:pt x="309" y="52"/>
                  </a:lnTo>
                  <a:lnTo>
                    <a:pt x="301" y="37"/>
                  </a:lnTo>
                  <a:lnTo>
                    <a:pt x="316" y="28"/>
                  </a:lnTo>
                  <a:lnTo>
                    <a:pt x="307" y="15"/>
                  </a:lnTo>
                  <a:lnTo>
                    <a:pt x="286" y="24"/>
                  </a:lnTo>
                  <a:lnTo>
                    <a:pt x="280" y="36"/>
                  </a:lnTo>
                  <a:lnTo>
                    <a:pt x="262" y="37"/>
                  </a:lnTo>
                  <a:cubicBezTo>
                    <a:pt x="258" y="34"/>
                    <a:pt x="254" y="29"/>
                    <a:pt x="249" y="27"/>
                  </a:cubicBezTo>
                  <a:cubicBezTo>
                    <a:pt x="248" y="26"/>
                    <a:pt x="247" y="36"/>
                    <a:pt x="244" y="36"/>
                  </a:cubicBezTo>
                  <a:lnTo>
                    <a:pt x="243" y="46"/>
                  </a:lnTo>
                  <a:lnTo>
                    <a:pt x="229" y="30"/>
                  </a:lnTo>
                  <a:lnTo>
                    <a:pt x="255" y="0"/>
                  </a:lnTo>
                  <a:lnTo>
                    <a:pt x="229" y="31"/>
                  </a:lnTo>
                  <a:lnTo>
                    <a:pt x="238" y="43"/>
                  </a:lnTo>
                  <a:lnTo>
                    <a:pt x="234" y="57"/>
                  </a:lnTo>
                  <a:lnTo>
                    <a:pt x="235" y="76"/>
                  </a:lnTo>
                  <a:lnTo>
                    <a:pt x="220" y="88"/>
                  </a:lnTo>
                  <a:lnTo>
                    <a:pt x="207" y="96"/>
                  </a:lnTo>
                  <a:lnTo>
                    <a:pt x="204" y="112"/>
                  </a:lnTo>
                  <a:lnTo>
                    <a:pt x="190" y="118"/>
                  </a:lnTo>
                  <a:lnTo>
                    <a:pt x="178" y="114"/>
                  </a:lnTo>
                  <a:lnTo>
                    <a:pt x="178" y="93"/>
                  </a:lnTo>
                  <a:lnTo>
                    <a:pt x="160" y="81"/>
                  </a:lnTo>
                  <a:lnTo>
                    <a:pt x="151" y="79"/>
                  </a:lnTo>
                  <a:lnTo>
                    <a:pt x="141" y="63"/>
                  </a:lnTo>
                  <a:lnTo>
                    <a:pt x="139" y="51"/>
                  </a:lnTo>
                  <a:lnTo>
                    <a:pt x="120" y="55"/>
                  </a:lnTo>
                  <a:lnTo>
                    <a:pt x="108" y="58"/>
                  </a:lnTo>
                  <a:lnTo>
                    <a:pt x="108" y="70"/>
                  </a:lnTo>
                  <a:lnTo>
                    <a:pt x="96" y="58"/>
                  </a:lnTo>
                  <a:lnTo>
                    <a:pt x="84" y="51"/>
                  </a:lnTo>
                  <a:lnTo>
                    <a:pt x="76" y="72"/>
                  </a:lnTo>
                  <a:lnTo>
                    <a:pt x="63" y="87"/>
                  </a:lnTo>
                  <a:lnTo>
                    <a:pt x="46" y="87"/>
                  </a:lnTo>
                  <a:lnTo>
                    <a:pt x="27" y="73"/>
                  </a:lnTo>
                  <a:lnTo>
                    <a:pt x="15" y="85"/>
                  </a:lnTo>
                  <a:lnTo>
                    <a:pt x="4" y="106"/>
                  </a:lnTo>
                  <a:lnTo>
                    <a:pt x="0" y="129"/>
                  </a:lnTo>
                  <a:lnTo>
                    <a:pt x="24" y="136"/>
                  </a:lnTo>
                  <a:lnTo>
                    <a:pt x="37" y="184"/>
                  </a:lnTo>
                  <a:lnTo>
                    <a:pt x="49" y="226"/>
                  </a:lnTo>
                  <a:lnTo>
                    <a:pt x="43" y="243"/>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5" name="Freeform 14"/>
            <p:cNvSpPr>
              <a:spLocks/>
            </p:cNvSpPr>
            <p:nvPr>
              <p:custDataLst>
                <p:tags r:id="rId10"/>
              </p:custDataLst>
            </p:nvPr>
          </p:nvSpPr>
          <p:spPr bwMode="gray">
            <a:xfrm>
              <a:off x="2969804" y="3096402"/>
              <a:ext cx="1055976" cy="746081"/>
            </a:xfrm>
            <a:custGeom>
              <a:avLst/>
              <a:gdLst>
                <a:gd name="T0" fmla="*/ 0 w 391"/>
                <a:gd name="T1" fmla="*/ 73 h 268"/>
                <a:gd name="T2" fmla="*/ 0 w 391"/>
                <a:gd name="T3" fmla="*/ 112 h 268"/>
                <a:gd name="T4" fmla="*/ 21 w 391"/>
                <a:gd name="T5" fmla="*/ 141 h 268"/>
                <a:gd name="T6" fmla="*/ 46 w 391"/>
                <a:gd name="T7" fmla="*/ 163 h 268"/>
                <a:gd name="T8" fmla="*/ 67 w 391"/>
                <a:gd name="T9" fmla="*/ 186 h 268"/>
                <a:gd name="T10" fmla="*/ 70 w 391"/>
                <a:gd name="T11" fmla="*/ 205 h 268"/>
                <a:gd name="T12" fmla="*/ 82 w 391"/>
                <a:gd name="T13" fmla="*/ 211 h 268"/>
                <a:gd name="T14" fmla="*/ 88 w 391"/>
                <a:gd name="T15" fmla="*/ 205 h 268"/>
                <a:gd name="T16" fmla="*/ 109 w 391"/>
                <a:gd name="T17" fmla="*/ 211 h 268"/>
                <a:gd name="T18" fmla="*/ 126 w 391"/>
                <a:gd name="T19" fmla="*/ 231 h 268"/>
                <a:gd name="T20" fmla="*/ 138 w 391"/>
                <a:gd name="T21" fmla="*/ 223 h 268"/>
                <a:gd name="T22" fmla="*/ 147 w 391"/>
                <a:gd name="T23" fmla="*/ 241 h 268"/>
                <a:gd name="T24" fmla="*/ 168 w 391"/>
                <a:gd name="T25" fmla="*/ 231 h 268"/>
                <a:gd name="T26" fmla="*/ 195 w 391"/>
                <a:gd name="T27" fmla="*/ 241 h 268"/>
                <a:gd name="T28" fmla="*/ 213 w 391"/>
                <a:gd name="T29" fmla="*/ 268 h 268"/>
                <a:gd name="T30" fmla="*/ 234 w 391"/>
                <a:gd name="T31" fmla="*/ 268 h 268"/>
                <a:gd name="T32" fmla="*/ 234 w 391"/>
                <a:gd name="T33" fmla="*/ 249 h 268"/>
                <a:gd name="T34" fmla="*/ 226 w 391"/>
                <a:gd name="T35" fmla="*/ 237 h 268"/>
                <a:gd name="T36" fmla="*/ 226 w 391"/>
                <a:gd name="T37" fmla="*/ 198 h 268"/>
                <a:gd name="T38" fmla="*/ 214 w 391"/>
                <a:gd name="T39" fmla="*/ 181 h 268"/>
                <a:gd name="T40" fmla="*/ 234 w 391"/>
                <a:gd name="T41" fmla="*/ 181 h 268"/>
                <a:gd name="T42" fmla="*/ 285 w 391"/>
                <a:gd name="T43" fmla="*/ 177 h 268"/>
                <a:gd name="T44" fmla="*/ 316 w 391"/>
                <a:gd name="T45" fmla="*/ 156 h 268"/>
                <a:gd name="T46" fmla="*/ 342 w 391"/>
                <a:gd name="T47" fmla="*/ 160 h 268"/>
                <a:gd name="T48" fmla="*/ 363 w 391"/>
                <a:gd name="T49" fmla="*/ 141 h 268"/>
                <a:gd name="T50" fmla="*/ 378 w 391"/>
                <a:gd name="T51" fmla="*/ 120 h 268"/>
                <a:gd name="T52" fmla="*/ 391 w 391"/>
                <a:gd name="T53" fmla="*/ 91 h 268"/>
                <a:gd name="T54" fmla="*/ 378 w 391"/>
                <a:gd name="T55" fmla="*/ 81 h 268"/>
                <a:gd name="T56" fmla="*/ 358 w 391"/>
                <a:gd name="T57" fmla="*/ 81 h 268"/>
                <a:gd name="T58" fmla="*/ 346 w 391"/>
                <a:gd name="T59" fmla="*/ 58 h 268"/>
                <a:gd name="T60" fmla="*/ 331 w 391"/>
                <a:gd name="T61" fmla="*/ 63 h 268"/>
                <a:gd name="T62" fmla="*/ 291 w 391"/>
                <a:gd name="T63" fmla="*/ 21 h 268"/>
                <a:gd name="T64" fmla="*/ 271 w 391"/>
                <a:gd name="T65" fmla="*/ 27 h 268"/>
                <a:gd name="T66" fmla="*/ 265 w 391"/>
                <a:gd name="T67" fmla="*/ 10 h 268"/>
                <a:gd name="T68" fmla="*/ 244 w 391"/>
                <a:gd name="T69" fmla="*/ 19 h 268"/>
                <a:gd name="T70" fmla="*/ 231 w 391"/>
                <a:gd name="T71" fmla="*/ 0 h 268"/>
                <a:gd name="T72" fmla="*/ 219 w 391"/>
                <a:gd name="T73" fmla="*/ 1 h 268"/>
                <a:gd name="T74" fmla="*/ 178 w 391"/>
                <a:gd name="T75" fmla="*/ 0 h 268"/>
                <a:gd name="T76" fmla="*/ 183 w 391"/>
                <a:gd name="T77" fmla="*/ 24 h 268"/>
                <a:gd name="T78" fmla="*/ 169 w 391"/>
                <a:gd name="T79" fmla="*/ 31 h 268"/>
                <a:gd name="T80" fmla="*/ 154 w 391"/>
                <a:gd name="T81" fmla="*/ 33 h 268"/>
                <a:gd name="T82" fmla="*/ 151 w 391"/>
                <a:gd name="T83" fmla="*/ 21 h 268"/>
                <a:gd name="T84" fmla="*/ 133 w 391"/>
                <a:gd name="T85" fmla="*/ 25 h 268"/>
                <a:gd name="T86" fmla="*/ 117 w 391"/>
                <a:gd name="T87" fmla="*/ 24 h 268"/>
                <a:gd name="T88" fmla="*/ 105 w 391"/>
                <a:gd name="T89" fmla="*/ 6 h 268"/>
                <a:gd name="T90" fmla="*/ 91 w 391"/>
                <a:gd name="T91" fmla="*/ 3 h 268"/>
                <a:gd name="T92" fmla="*/ 79 w 391"/>
                <a:gd name="T93" fmla="*/ 21 h 268"/>
                <a:gd name="T94" fmla="*/ 90 w 391"/>
                <a:gd name="T95" fmla="*/ 28 h 268"/>
                <a:gd name="T96" fmla="*/ 87 w 391"/>
                <a:gd name="T97" fmla="*/ 51 h 268"/>
                <a:gd name="T98" fmla="*/ 73 w 391"/>
                <a:gd name="T99" fmla="*/ 69 h 268"/>
                <a:gd name="T100" fmla="*/ 48 w 391"/>
                <a:gd name="T101" fmla="*/ 75 h 268"/>
                <a:gd name="T102" fmla="*/ 30 w 391"/>
                <a:gd name="T103" fmla="*/ 64 h 268"/>
                <a:gd name="T104" fmla="*/ 12 w 391"/>
                <a:gd name="T105" fmla="*/ 64 h 268"/>
                <a:gd name="T106" fmla="*/ 0 w 391"/>
                <a:gd name="T107" fmla="*/ 73 h 2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1"/>
                <a:gd name="T163" fmla="*/ 0 h 268"/>
                <a:gd name="T164" fmla="*/ 391 w 391"/>
                <a:gd name="T165" fmla="*/ 268 h 2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1" h="268">
                  <a:moveTo>
                    <a:pt x="0" y="73"/>
                  </a:moveTo>
                  <a:lnTo>
                    <a:pt x="0" y="112"/>
                  </a:lnTo>
                  <a:lnTo>
                    <a:pt x="21" y="141"/>
                  </a:lnTo>
                  <a:lnTo>
                    <a:pt x="46" y="163"/>
                  </a:lnTo>
                  <a:lnTo>
                    <a:pt x="67" y="186"/>
                  </a:lnTo>
                  <a:lnTo>
                    <a:pt x="70" y="205"/>
                  </a:lnTo>
                  <a:lnTo>
                    <a:pt x="82" y="211"/>
                  </a:lnTo>
                  <a:lnTo>
                    <a:pt x="88" y="205"/>
                  </a:lnTo>
                  <a:lnTo>
                    <a:pt x="109" y="211"/>
                  </a:lnTo>
                  <a:lnTo>
                    <a:pt x="126" y="231"/>
                  </a:lnTo>
                  <a:lnTo>
                    <a:pt x="138" y="223"/>
                  </a:lnTo>
                  <a:lnTo>
                    <a:pt x="147" y="241"/>
                  </a:lnTo>
                  <a:lnTo>
                    <a:pt x="168" y="231"/>
                  </a:lnTo>
                  <a:lnTo>
                    <a:pt x="195" y="241"/>
                  </a:lnTo>
                  <a:lnTo>
                    <a:pt x="213" y="268"/>
                  </a:lnTo>
                  <a:lnTo>
                    <a:pt x="234" y="268"/>
                  </a:lnTo>
                  <a:lnTo>
                    <a:pt x="234" y="249"/>
                  </a:lnTo>
                  <a:lnTo>
                    <a:pt x="226" y="237"/>
                  </a:lnTo>
                  <a:lnTo>
                    <a:pt x="226" y="198"/>
                  </a:lnTo>
                  <a:lnTo>
                    <a:pt x="214" y="181"/>
                  </a:lnTo>
                  <a:lnTo>
                    <a:pt x="234" y="181"/>
                  </a:lnTo>
                  <a:lnTo>
                    <a:pt x="285" y="177"/>
                  </a:lnTo>
                  <a:lnTo>
                    <a:pt x="316" y="156"/>
                  </a:lnTo>
                  <a:lnTo>
                    <a:pt x="342" y="160"/>
                  </a:lnTo>
                  <a:lnTo>
                    <a:pt x="363" y="141"/>
                  </a:lnTo>
                  <a:lnTo>
                    <a:pt x="378" y="120"/>
                  </a:lnTo>
                  <a:lnTo>
                    <a:pt x="391" y="91"/>
                  </a:lnTo>
                  <a:lnTo>
                    <a:pt x="378" y="81"/>
                  </a:lnTo>
                  <a:lnTo>
                    <a:pt x="358" y="81"/>
                  </a:lnTo>
                  <a:lnTo>
                    <a:pt x="346" y="58"/>
                  </a:lnTo>
                  <a:lnTo>
                    <a:pt x="331" y="63"/>
                  </a:lnTo>
                  <a:lnTo>
                    <a:pt x="291" y="21"/>
                  </a:lnTo>
                  <a:lnTo>
                    <a:pt x="271" y="27"/>
                  </a:lnTo>
                  <a:lnTo>
                    <a:pt x="265" y="10"/>
                  </a:lnTo>
                  <a:lnTo>
                    <a:pt x="244" y="19"/>
                  </a:lnTo>
                  <a:lnTo>
                    <a:pt x="231" y="0"/>
                  </a:lnTo>
                  <a:lnTo>
                    <a:pt x="219" y="1"/>
                  </a:lnTo>
                  <a:lnTo>
                    <a:pt x="178" y="0"/>
                  </a:lnTo>
                  <a:lnTo>
                    <a:pt x="183" y="24"/>
                  </a:lnTo>
                  <a:lnTo>
                    <a:pt x="169" y="31"/>
                  </a:lnTo>
                  <a:lnTo>
                    <a:pt x="154" y="33"/>
                  </a:lnTo>
                  <a:lnTo>
                    <a:pt x="151" y="21"/>
                  </a:lnTo>
                  <a:lnTo>
                    <a:pt x="133" y="25"/>
                  </a:lnTo>
                  <a:lnTo>
                    <a:pt x="117" y="24"/>
                  </a:lnTo>
                  <a:lnTo>
                    <a:pt x="105" y="6"/>
                  </a:lnTo>
                  <a:lnTo>
                    <a:pt x="91" y="3"/>
                  </a:lnTo>
                  <a:lnTo>
                    <a:pt x="79" y="21"/>
                  </a:lnTo>
                  <a:lnTo>
                    <a:pt x="90" y="28"/>
                  </a:lnTo>
                  <a:lnTo>
                    <a:pt x="87" y="51"/>
                  </a:lnTo>
                  <a:lnTo>
                    <a:pt x="73" y="69"/>
                  </a:lnTo>
                  <a:lnTo>
                    <a:pt x="48" y="75"/>
                  </a:lnTo>
                  <a:lnTo>
                    <a:pt x="30" y="64"/>
                  </a:lnTo>
                  <a:lnTo>
                    <a:pt x="12" y="64"/>
                  </a:lnTo>
                  <a:lnTo>
                    <a:pt x="0" y="73"/>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6" name="Freeform 15"/>
            <p:cNvSpPr>
              <a:spLocks/>
            </p:cNvSpPr>
            <p:nvPr>
              <p:custDataLst>
                <p:tags r:id="rId11"/>
              </p:custDataLst>
            </p:nvPr>
          </p:nvSpPr>
          <p:spPr bwMode="gray">
            <a:xfrm>
              <a:off x="4163365" y="3117039"/>
              <a:ext cx="1198722" cy="741318"/>
            </a:xfrm>
            <a:custGeom>
              <a:avLst/>
              <a:gdLst>
                <a:gd name="T0" fmla="*/ 8 w 444"/>
                <a:gd name="T1" fmla="*/ 80 h 266"/>
                <a:gd name="T2" fmla="*/ 24 w 444"/>
                <a:gd name="T3" fmla="*/ 108 h 266"/>
                <a:gd name="T4" fmla="*/ 21 w 444"/>
                <a:gd name="T5" fmla="*/ 140 h 266"/>
                <a:gd name="T6" fmla="*/ 32 w 444"/>
                <a:gd name="T7" fmla="*/ 161 h 266"/>
                <a:gd name="T8" fmla="*/ 23 w 444"/>
                <a:gd name="T9" fmla="*/ 189 h 266"/>
                <a:gd name="T10" fmla="*/ 29 w 444"/>
                <a:gd name="T11" fmla="*/ 198 h 266"/>
                <a:gd name="T12" fmla="*/ 60 w 444"/>
                <a:gd name="T13" fmla="*/ 197 h 266"/>
                <a:gd name="T14" fmla="*/ 80 w 444"/>
                <a:gd name="T15" fmla="*/ 212 h 266"/>
                <a:gd name="T16" fmla="*/ 93 w 444"/>
                <a:gd name="T17" fmla="*/ 216 h 266"/>
                <a:gd name="T18" fmla="*/ 110 w 444"/>
                <a:gd name="T19" fmla="*/ 213 h 266"/>
                <a:gd name="T20" fmla="*/ 132 w 444"/>
                <a:gd name="T21" fmla="*/ 210 h 266"/>
                <a:gd name="T22" fmla="*/ 144 w 444"/>
                <a:gd name="T23" fmla="*/ 200 h 266"/>
                <a:gd name="T24" fmla="*/ 174 w 444"/>
                <a:gd name="T25" fmla="*/ 201 h 266"/>
                <a:gd name="T26" fmla="*/ 180 w 444"/>
                <a:gd name="T27" fmla="*/ 192 h 266"/>
                <a:gd name="T28" fmla="*/ 197 w 444"/>
                <a:gd name="T29" fmla="*/ 192 h 266"/>
                <a:gd name="T30" fmla="*/ 221 w 444"/>
                <a:gd name="T31" fmla="*/ 228 h 266"/>
                <a:gd name="T32" fmla="*/ 240 w 444"/>
                <a:gd name="T33" fmla="*/ 243 h 266"/>
                <a:gd name="T34" fmla="*/ 273 w 444"/>
                <a:gd name="T35" fmla="*/ 243 h 266"/>
                <a:gd name="T36" fmla="*/ 311 w 444"/>
                <a:gd name="T37" fmla="*/ 254 h 266"/>
                <a:gd name="T38" fmla="*/ 330 w 444"/>
                <a:gd name="T39" fmla="*/ 266 h 266"/>
                <a:gd name="T40" fmla="*/ 335 w 444"/>
                <a:gd name="T41" fmla="*/ 252 h 266"/>
                <a:gd name="T42" fmla="*/ 380 w 444"/>
                <a:gd name="T43" fmla="*/ 251 h 266"/>
                <a:gd name="T44" fmla="*/ 395 w 444"/>
                <a:gd name="T45" fmla="*/ 218 h 266"/>
                <a:gd name="T46" fmla="*/ 423 w 444"/>
                <a:gd name="T47" fmla="*/ 186 h 266"/>
                <a:gd name="T48" fmla="*/ 435 w 444"/>
                <a:gd name="T49" fmla="*/ 167 h 266"/>
                <a:gd name="T50" fmla="*/ 435 w 444"/>
                <a:gd name="T51" fmla="*/ 153 h 266"/>
                <a:gd name="T52" fmla="*/ 444 w 444"/>
                <a:gd name="T53" fmla="*/ 137 h 266"/>
                <a:gd name="T54" fmla="*/ 428 w 444"/>
                <a:gd name="T55" fmla="*/ 120 h 266"/>
                <a:gd name="T56" fmla="*/ 425 w 444"/>
                <a:gd name="T57" fmla="*/ 99 h 266"/>
                <a:gd name="T58" fmla="*/ 419 w 444"/>
                <a:gd name="T59" fmla="*/ 87 h 266"/>
                <a:gd name="T60" fmla="*/ 429 w 444"/>
                <a:gd name="T61" fmla="*/ 65 h 266"/>
                <a:gd name="T62" fmla="*/ 434 w 444"/>
                <a:gd name="T63" fmla="*/ 44 h 266"/>
                <a:gd name="T64" fmla="*/ 423 w 444"/>
                <a:gd name="T65" fmla="*/ 30 h 266"/>
                <a:gd name="T66" fmla="*/ 417 w 444"/>
                <a:gd name="T67" fmla="*/ 45 h 266"/>
                <a:gd name="T68" fmla="*/ 381 w 444"/>
                <a:gd name="T69" fmla="*/ 30 h 266"/>
                <a:gd name="T70" fmla="*/ 356 w 444"/>
                <a:gd name="T71" fmla="*/ 0 h 266"/>
                <a:gd name="T72" fmla="*/ 341 w 444"/>
                <a:gd name="T73" fmla="*/ 14 h 266"/>
                <a:gd name="T74" fmla="*/ 330 w 444"/>
                <a:gd name="T75" fmla="*/ 8 h 266"/>
                <a:gd name="T76" fmla="*/ 309 w 444"/>
                <a:gd name="T77" fmla="*/ 51 h 266"/>
                <a:gd name="T78" fmla="*/ 309 w 444"/>
                <a:gd name="T79" fmla="*/ 69 h 266"/>
                <a:gd name="T80" fmla="*/ 266 w 444"/>
                <a:gd name="T81" fmla="*/ 53 h 266"/>
                <a:gd name="T82" fmla="*/ 266 w 444"/>
                <a:gd name="T83" fmla="*/ 20 h 266"/>
                <a:gd name="T84" fmla="*/ 225 w 444"/>
                <a:gd name="T85" fmla="*/ 20 h 266"/>
                <a:gd name="T86" fmla="*/ 213 w 444"/>
                <a:gd name="T87" fmla="*/ 8 h 266"/>
                <a:gd name="T88" fmla="*/ 198 w 444"/>
                <a:gd name="T89" fmla="*/ 11 h 266"/>
                <a:gd name="T90" fmla="*/ 195 w 444"/>
                <a:gd name="T91" fmla="*/ 24 h 266"/>
                <a:gd name="T92" fmla="*/ 207 w 444"/>
                <a:gd name="T93" fmla="*/ 42 h 266"/>
                <a:gd name="T94" fmla="*/ 195 w 444"/>
                <a:gd name="T95" fmla="*/ 53 h 266"/>
                <a:gd name="T96" fmla="*/ 180 w 444"/>
                <a:gd name="T97" fmla="*/ 54 h 266"/>
                <a:gd name="T98" fmla="*/ 161 w 444"/>
                <a:gd name="T99" fmla="*/ 30 h 266"/>
                <a:gd name="T100" fmla="*/ 107 w 444"/>
                <a:gd name="T101" fmla="*/ 32 h 266"/>
                <a:gd name="T102" fmla="*/ 90 w 444"/>
                <a:gd name="T103" fmla="*/ 24 h 266"/>
                <a:gd name="T104" fmla="*/ 83 w 444"/>
                <a:gd name="T105" fmla="*/ 35 h 266"/>
                <a:gd name="T106" fmla="*/ 60 w 444"/>
                <a:gd name="T107" fmla="*/ 26 h 266"/>
                <a:gd name="T108" fmla="*/ 54 w 444"/>
                <a:gd name="T109" fmla="*/ 36 h 266"/>
                <a:gd name="T110" fmla="*/ 38 w 444"/>
                <a:gd name="T111" fmla="*/ 36 h 266"/>
                <a:gd name="T112" fmla="*/ 0 w 444"/>
                <a:gd name="T113" fmla="*/ 57 h 266"/>
                <a:gd name="T114" fmla="*/ 8 w 444"/>
                <a:gd name="T115" fmla="*/ 80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4"/>
                <a:gd name="T175" fmla="*/ 0 h 266"/>
                <a:gd name="T176" fmla="*/ 444 w 44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4" h="266">
                  <a:moveTo>
                    <a:pt x="8" y="80"/>
                  </a:moveTo>
                  <a:lnTo>
                    <a:pt x="24" y="108"/>
                  </a:lnTo>
                  <a:lnTo>
                    <a:pt x="21" y="140"/>
                  </a:lnTo>
                  <a:lnTo>
                    <a:pt x="32" y="161"/>
                  </a:lnTo>
                  <a:lnTo>
                    <a:pt x="23" y="189"/>
                  </a:lnTo>
                  <a:lnTo>
                    <a:pt x="29" y="198"/>
                  </a:lnTo>
                  <a:lnTo>
                    <a:pt x="60" y="197"/>
                  </a:lnTo>
                  <a:lnTo>
                    <a:pt x="80" y="212"/>
                  </a:lnTo>
                  <a:lnTo>
                    <a:pt x="93" y="216"/>
                  </a:lnTo>
                  <a:lnTo>
                    <a:pt x="110" y="213"/>
                  </a:lnTo>
                  <a:lnTo>
                    <a:pt x="132" y="210"/>
                  </a:lnTo>
                  <a:lnTo>
                    <a:pt x="144" y="200"/>
                  </a:lnTo>
                  <a:lnTo>
                    <a:pt x="174" y="201"/>
                  </a:lnTo>
                  <a:lnTo>
                    <a:pt x="180" y="192"/>
                  </a:lnTo>
                  <a:lnTo>
                    <a:pt x="197" y="192"/>
                  </a:lnTo>
                  <a:lnTo>
                    <a:pt x="221" y="228"/>
                  </a:lnTo>
                  <a:lnTo>
                    <a:pt x="240" y="243"/>
                  </a:lnTo>
                  <a:lnTo>
                    <a:pt x="273" y="243"/>
                  </a:lnTo>
                  <a:lnTo>
                    <a:pt x="311" y="254"/>
                  </a:lnTo>
                  <a:lnTo>
                    <a:pt x="330" y="266"/>
                  </a:lnTo>
                  <a:lnTo>
                    <a:pt x="335" y="252"/>
                  </a:lnTo>
                  <a:lnTo>
                    <a:pt x="380" y="251"/>
                  </a:lnTo>
                  <a:lnTo>
                    <a:pt x="395" y="218"/>
                  </a:lnTo>
                  <a:lnTo>
                    <a:pt x="423" y="186"/>
                  </a:lnTo>
                  <a:lnTo>
                    <a:pt x="435" y="167"/>
                  </a:lnTo>
                  <a:lnTo>
                    <a:pt x="435" y="153"/>
                  </a:lnTo>
                  <a:lnTo>
                    <a:pt x="444" y="137"/>
                  </a:lnTo>
                  <a:lnTo>
                    <a:pt x="428" y="120"/>
                  </a:lnTo>
                  <a:lnTo>
                    <a:pt x="425" y="99"/>
                  </a:lnTo>
                  <a:lnTo>
                    <a:pt x="419" y="87"/>
                  </a:lnTo>
                  <a:lnTo>
                    <a:pt x="429" y="65"/>
                  </a:lnTo>
                  <a:lnTo>
                    <a:pt x="434" y="44"/>
                  </a:lnTo>
                  <a:lnTo>
                    <a:pt x="423" y="30"/>
                  </a:lnTo>
                  <a:lnTo>
                    <a:pt x="417" y="45"/>
                  </a:lnTo>
                  <a:lnTo>
                    <a:pt x="381" y="30"/>
                  </a:lnTo>
                  <a:lnTo>
                    <a:pt x="356" y="0"/>
                  </a:lnTo>
                  <a:lnTo>
                    <a:pt x="341" y="14"/>
                  </a:lnTo>
                  <a:lnTo>
                    <a:pt x="330" y="8"/>
                  </a:lnTo>
                  <a:lnTo>
                    <a:pt x="309" y="51"/>
                  </a:lnTo>
                  <a:lnTo>
                    <a:pt x="309" y="69"/>
                  </a:lnTo>
                  <a:lnTo>
                    <a:pt x="266" y="53"/>
                  </a:lnTo>
                  <a:lnTo>
                    <a:pt x="266" y="20"/>
                  </a:lnTo>
                  <a:lnTo>
                    <a:pt x="225" y="20"/>
                  </a:lnTo>
                  <a:lnTo>
                    <a:pt x="213" y="8"/>
                  </a:lnTo>
                  <a:lnTo>
                    <a:pt x="198" y="11"/>
                  </a:lnTo>
                  <a:lnTo>
                    <a:pt x="195" y="24"/>
                  </a:lnTo>
                  <a:lnTo>
                    <a:pt x="207" y="42"/>
                  </a:lnTo>
                  <a:lnTo>
                    <a:pt x="195" y="53"/>
                  </a:lnTo>
                  <a:lnTo>
                    <a:pt x="180" y="54"/>
                  </a:lnTo>
                  <a:lnTo>
                    <a:pt x="161" y="30"/>
                  </a:lnTo>
                  <a:lnTo>
                    <a:pt x="107" y="32"/>
                  </a:lnTo>
                  <a:lnTo>
                    <a:pt x="90" y="24"/>
                  </a:lnTo>
                  <a:lnTo>
                    <a:pt x="83" y="35"/>
                  </a:lnTo>
                  <a:lnTo>
                    <a:pt x="60" y="26"/>
                  </a:lnTo>
                  <a:lnTo>
                    <a:pt x="54" y="36"/>
                  </a:lnTo>
                  <a:lnTo>
                    <a:pt x="38" y="36"/>
                  </a:lnTo>
                  <a:lnTo>
                    <a:pt x="0" y="57"/>
                  </a:lnTo>
                  <a:lnTo>
                    <a:pt x="8" y="80"/>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7" name="Freeform 16"/>
            <p:cNvSpPr>
              <a:spLocks/>
            </p:cNvSpPr>
            <p:nvPr>
              <p:custDataLst>
                <p:tags r:id="rId12"/>
              </p:custDataLst>
            </p:nvPr>
          </p:nvSpPr>
          <p:spPr bwMode="gray">
            <a:xfrm>
              <a:off x="5289855" y="3056717"/>
              <a:ext cx="971703" cy="1111184"/>
            </a:xfrm>
            <a:custGeom>
              <a:avLst/>
              <a:gdLst>
                <a:gd name="T0" fmla="*/ 48 w 359"/>
                <a:gd name="T1" fmla="*/ 233 h 398"/>
                <a:gd name="T2" fmla="*/ 81 w 359"/>
                <a:gd name="T3" fmla="*/ 234 h 398"/>
                <a:gd name="T4" fmla="*/ 143 w 359"/>
                <a:gd name="T5" fmla="*/ 272 h 398"/>
                <a:gd name="T6" fmla="*/ 177 w 359"/>
                <a:gd name="T7" fmla="*/ 293 h 398"/>
                <a:gd name="T8" fmla="*/ 204 w 359"/>
                <a:gd name="T9" fmla="*/ 303 h 398"/>
                <a:gd name="T10" fmla="*/ 257 w 359"/>
                <a:gd name="T11" fmla="*/ 308 h 398"/>
                <a:gd name="T12" fmla="*/ 282 w 359"/>
                <a:gd name="T13" fmla="*/ 312 h 398"/>
                <a:gd name="T14" fmla="*/ 276 w 359"/>
                <a:gd name="T15" fmla="*/ 345 h 398"/>
                <a:gd name="T16" fmla="*/ 261 w 359"/>
                <a:gd name="T17" fmla="*/ 365 h 398"/>
                <a:gd name="T18" fmla="*/ 342 w 359"/>
                <a:gd name="T19" fmla="*/ 395 h 398"/>
                <a:gd name="T20" fmla="*/ 351 w 359"/>
                <a:gd name="T21" fmla="*/ 381 h 398"/>
                <a:gd name="T22" fmla="*/ 330 w 359"/>
                <a:gd name="T23" fmla="*/ 338 h 398"/>
                <a:gd name="T24" fmla="*/ 314 w 359"/>
                <a:gd name="T25" fmla="*/ 305 h 398"/>
                <a:gd name="T26" fmla="*/ 353 w 359"/>
                <a:gd name="T27" fmla="*/ 291 h 398"/>
                <a:gd name="T28" fmla="*/ 342 w 359"/>
                <a:gd name="T29" fmla="*/ 257 h 398"/>
                <a:gd name="T30" fmla="*/ 351 w 359"/>
                <a:gd name="T31" fmla="*/ 231 h 398"/>
                <a:gd name="T32" fmla="*/ 327 w 359"/>
                <a:gd name="T33" fmla="*/ 213 h 398"/>
                <a:gd name="T34" fmla="*/ 324 w 359"/>
                <a:gd name="T35" fmla="*/ 180 h 398"/>
                <a:gd name="T36" fmla="*/ 288 w 359"/>
                <a:gd name="T37" fmla="*/ 141 h 398"/>
                <a:gd name="T38" fmla="*/ 261 w 359"/>
                <a:gd name="T39" fmla="*/ 113 h 398"/>
                <a:gd name="T40" fmla="*/ 182 w 359"/>
                <a:gd name="T41" fmla="*/ 137 h 398"/>
                <a:gd name="T42" fmla="*/ 180 w 359"/>
                <a:gd name="T43" fmla="*/ 116 h 398"/>
                <a:gd name="T44" fmla="*/ 164 w 359"/>
                <a:gd name="T45" fmla="*/ 80 h 398"/>
                <a:gd name="T46" fmla="*/ 110 w 359"/>
                <a:gd name="T47" fmla="*/ 84 h 398"/>
                <a:gd name="T48" fmla="*/ 71 w 359"/>
                <a:gd name="T49" fmla="*/ 74 h 398"/>
                <a:gd name="T50" fmla="*/ 68 w 359"/>
                <a:gd name="T51" fmla="*/ 45 h 398"/>
                <a:gd name="T52" fmla="*/ 45 w 359"/>
                <a:gd name="T53" fmla="*/ 23 h 398"/>
                <a:gd name="T54" fmla="*/ 27 w 359"/>
                <a:gd name="T55" fmla="*/ 0 h 398"/>
                <a:gd name="T56" fmla="*/ 5 w 359"/>
                <a:gd name="T57" fmla="*/ 30 h 398"/>
                <a:gd name="T58" fmla="*/ 21 w 359"/>
                <a:gd name="T59" fmla="*/ 65 h 398"/>
                <a:gd name="T60" fmla="*/ 9 w 359"/>
                <a:gd name="T61" fmla="*/ 123 h 398"/>
                <a:gd name="T62" fmla="*/ 29 w 359"/>
                <a:gd name="T63" fmla="*/ 158 h 398"/>
                <a:gd name="T64" fmla="*/ 20 w 359"/>
                <a:gd name="T65" fmla="*/ 189 h 3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9"/>
                <a:gd name="T100" fmla="*/ 0 h 398"/>
                <a:gd name="T101" fmla="*/ 359 w 359"/>
                <a:gd name="T102" fmla="*/ 398 h 3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9" h="398">
                  <a:moveTo>
                    <a:pt x="15" y="203"/>
                  </a:moveTo>
                  <a:lnTo>
                    <a:pt x="48" y="233"/>
                  </a:lnTo>
                  <a:lnTo>
                    <a:pt x="66" y="227"/>
                  </a:lnTo>
                  <a:lnTo>
                    <a:pt x="81" y="234"/>
                  </a:lnTo>
                  <a:lnTo>
                    <a:pt x="104" y="255"/>
                  </a:lnTo>
                  <a:lnTo>
                    <a:pt x="143" y="272"/>
                  </a:lnTo>
                  <a:lnTo>
                    <a:pt x="167" y="281"/>
                  </a:lnTo>
                  <a:lnTo>
                    <a:pt x="177" y="293"/>
                  </a:lnTo>
                  <a:lnTo>
                    <a:pt x="197" y="293"/>
                  </a:lnTo>
                  <a:lnTo>
                    <a:pt x="204" y="303"/>
                  </a:lnTo>
                  <a:lnTo>
                    <a:pt x="230" y="308"/>
                  </a:lnTo>
                  <a:lnTo>
                    <a:pt x="257" y="308"/>
                  </a:lnTo>
                  <a:lnTo>
                    <a:pt x="267" y="303"/>
                  </a:lnTo>
                  <a:lnTo>
                    <a:pt x="282" y="312"/>
                  </a:lnTo>
                  <a:lnTo>
                    <a:pt x="278" y="330"/>
                  </a:lnTo>
                  <a:lnTo>
                    <a:pt x="276" y="345"/>
                  </a:lnTo>
                  <a:lnTo>
                    <a:pt x="261" y="351"/>
                  </a:lnTo>
                  <a:lnTo>
                    <a:pt x="261" y="365"/>
                  </a:lnTo>
                  <a:lnTo>
                    <a:pt x="303" y="384"/>
                  </a:lnTo>
                  <a:lnTo>
                    <a:pt x="342" y="395"/>
                  </a:lnTo>
                  <a:lnTo>
                    <a:pt x="359" y="398"/>
                  </a:lnTo>
                  <a:lnTo>
                    <a:pt x="351" y="381"/>
                  </a:lnTo>
                  <a:lnTo>
                    <a:pt x="336" y="351"/>
                  </a:lnTo>
                  <a:lnTo>
                    <a:pt x="330" y="338"/>
                  </a:lnTo>
                  <a:lnTo>
                    <a:pt x="311" y="329"/>
                  </a:lnTo>
                  <a:lnTo>
                    <a:pt x="314" y="305"/>
                  </a:lnTo>
                  <a:lnTo>
                    <a:pt x="329" y="302"/>
                  </a:lnTo>
                  <a:lnTo>
                    <a:pt x="353" y="291"/>
                  </a:lnTo>
                  <a:lnTo>
                    <a:pt x="345" y="273"/>
                  </a:lnTo>
                  <a:lnTo>
                    <a:pt x="342" y="257"/>
                  </a:lnTo>
                  <a:lnTo>
                    <a:pt x="344" y="245"/>
                  </a:lnTo>
                  <a:lnTo>
                    <a:pt x="351" y="231"/>
                  </a:lnTo>
                  <a:lnTo>
                    <a:pt x="341" y="224"/>
                  </a:lnTo>
                  <a:lnTo>
                    <a:pt x="327" y="213"/>
                  </a:lnTo>
                  <a:lnTo>
                    <a:pt x="341" y="201"/>
                  </a:lnTo>
                  <a:lnTo>
                    <a:pt x="324" y="180"/>
                  </a:lnTo>
                  <a:lnTo>
                    <a:pt x="305" y="144"/>
                  </a:lnTo>
                  <a:lnTo>
                    <a:pt x="288" y="141"/>
                  </a:lnTo>
                  <a:lnTo>
                    <a:pt x="288" y="128"/>
                  </a:lnTo>
                  <a:lnTo>
                    <a:pt x="261" y="113"/>
                  </a:lnTo>
                  <a:lnTo>
                    <a:pt x="221" y="134"/>
                  </a:lnTo>
                  <a:lnTo>
                    <a:pt x="182" y="137"/>
                  </a:lnTo>
                  <a:lnTo>
                    <a:pt x="173" y="131"/>
                  </a:lnTo>
                  <a:lnTo>
                    <a:pt x="180" y="116"/>
                  </a:lnTo>
                  <a:lnTo>
                    <a:pt x="164" y="98"/>
                  </a:lnTo>
                  <a:lnTo>
                    <a:pt x="164" y="80"/>
                  </a:lnTo>
                  <a:lnTo>
                    <a:pt x="137" y="84"/>
                  </a:lnTo>
                  <a:lnTo>
                    <a:pt x="110" y="84"/>
                  </a:lnTo>
                  <a:lnTo>
                    <a:pt x="75" y="89"/>
                  </a:lnTo>
                  <a:lnTo>
                    <a:pt x="71" y="74"/>
                  </a:lnTo>
                  <a:lnTo>
                    <a:pt x="77" y="62"/>
                  </a:lnTo>
                  <a:lnTo>
                    <a:pt x="68" y="45"/>
                  </a:lnTo>
                  <a:lnTo>
                    <a:pt x="75" y="30"/>
                  </a:lnTo>
                  <a:lnTo>
                    <a:pt x="45" y="23"/>
                  </a:lnTo>
                  <a:lnTo>
                    <a:pt x="36" y="9"/>
                  </a:lnTo>
                  <a:lnTo>
                    <a:pt x="27" y="0"/>
                  </a:lnTo>
                  <a:lnTo>
                    <a:pt x="2" y="17"/>
                  </a:lnTo>
                  <a:lnTo>
                    <a:pt x="5" y="30"/>
                  </a:lnTo>
                  <a:lnTo>
                    <a:pt x="5" y="45"/>
                  </a:lnTo>
                  <a:lnTo>
                    <a:pt x="21" y="65"/>
                  </a:lnTo>
                  <a:lnTo>
                    <a:pt x="0" y="110"/>
                  </a:lnTo>
                  <a:lnTo>
                    <a:pt x="9" y="123"/>
                  </a:lnTo>
                  <a:lnTo>
                    <a:pt x="9" y="140"/>
                  </a:lnTo>
                  <a:lnTo>
                    <a:pt x="29" y="158"/>
                  </a:lnTo>
                  <a:lnTo>
                    <a:pt x="20" y="176"/>
                  </a:lnTo>
                  <a:lnTo>
                    <a:pt x="20" y="189"/>
                  </a:lnTo>
                  <a:lnTo>
                    <a:pt x="15" y="203"/>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8" name="Freeform 17"/>
            <p:cNvSpPr>
              <a:spLocks/>
            </p:cNvSpPr>
            <p:nvPr>
              <p:custDataLst>
                <p:tags r:id="rId13"/>
              </p:custDataLst>
            </p:nvPr>
          </p:nvSpPr>
          <p:spPr bwMode="gray">
            <a:xfrm>
              <a:off x="6134291" y="3664693"/>
              <a:ext cx="777363" cy="715921"/>
            </a:xfrm>
            <a:custGeom>
              <a:avLst/>
              <a:gdLst>
                <a:gd name="T0" fmla="*/ 47 w 287"/>
                <a:gd name="T1" fmla="*/ 178 h 258"/>
                <a:gd name="T2" fmla="*/ 65 w 287"/>
                <a:gd name="T3" fmla="*/ 199 h 258"/>
                <a:gd name="T4" fmla="*/ 77 w 287"/>
                <a:gd name="T5" fmla="*/ 219 h 258"/>
                <a:gd name="T6" fmla="*/ 93 w 287"/>
                <a:gd name="T7" fmla="*/ 258 h 258"/>
                <a:gd name="T8" fmla="*/ 110 w 287"/>
                <a:gd name="T9" fmla="*/ 258 h 258"/>
                <a:gd name="T10" fmla="*/ 137 w 287"/>
                <a:gd name="T11" fmla="*/ 246 h 258"/>
                <a:gd name="T12" fmla="*/ 161 w 287"/>
                <a:gd name="T13" fmla="*/ 237 h 258"/>
                <a:gd name="T14" fmla="*/ 195 w 287"/>
                <a:gd name="T15" fmla="*/ 228 h 258"/>
                <a:gd name="T16" fmla="*/ 215 w 287"/>
                <a:gd name="T17" fmla="*/ 249 h 258"/>
                <a:gd name="T18" fmla="*/ 237 w 287"/>
                <a:gd name="T19" fmla="*/ 258 h 258"/>
                <a:gd name="T20" fmla="*/ 266 w 287"/>
                <a:gd name="T21" fmla="*/ 228 h 258"/>
                <a:gd name="T22" fmla="*/ 279 w 287"/>
                <a:gd name="T23" fmla="*/ 208 h 258"/>
                <a:gd name="T24" fmla="*/ 279 w 287"/>
                <a:gd name="T25" fmla="*/ 190 h 258"/>
                <a:gd name="T26" fmla="*/ 272 w 287"/>
                <a:gd name="T27" fmla="*/ 178 h 258"/>
                <a:gd name="T28" fmla="*/ 279 w 287"/>
                <a:gd name="T29" fmla="*/ 166 h 258"/>
                <a:gd name="T30" fmla="*/ 287 w 287"/>
                <a:gd name="T31" fmla="*/ 153 h 258"/>
                <a:gd name="T32" fmla="*/ 279 w 287"/>
                <a:gd name="T33" fmla="*/ 141 h 258"/>
                <a:gd name="T34" fmla="*/ 282 w 287"/>
                <a:gd name="T35" fmla="*/ 127 h 258"/>
                <a:gd name="T36" fmla="*/ 270 w 287"/>
                <a:gd name="T37" fmla="*/ 112 h 258"/>
                <a:gd name="T38" fmla="*/ 228 w 287"/>
                <a:gd name="T39" fmla="*/ 112 h 258"/>
                <a:gd name="T40" fmla="*/ 213 w 287"/>
                <a:gd name="T41" fmla="*/ 115 h 258"/>
                <a:gd name="T42" fmla="*/ 198 w 287"/>
                <a:gd name="T43" fmla="*/ 106 h 258"/>
                <a:gd name="T44" fmla="*/ 189 w 287"/>
                <a:gd name="T45" fmla="*/ 93 h 258"/>
                <a:gd name="T46" fmla="*/ 189 w 287"/>
                <a:gd name="T47" fmla="*/ 82 h 258"/>
                <a:gd name="T48" fmla="*/ 177 w 287"/>
                <a:gd name="T49" fmla="*/ 81 h 258"/>
                <a:gd name="T50" fmla="*/ 164 w 287"/>
                <a:gd name="T51" fmla="*/ 66 h 258"/>
                <a:gd name="T52" fmla="*/ 164 w 287"/>
                <a:gd name="T53" fmla="*/ 37 h 258"/>
                <a:gd name="T54" fmla="*/ 153 w 287"/>
                <a:gd name="T55" fmla="*/ 33 h 258"/>
                <a:gd name="T56" fmla="*/ 99 w 287"/>
                <a:gd name="T57" fmla="*/ 31 h 258"/>
                <a:gd name="T58" fmla="*/ 86 w 287"/>
                <a:gd name="T59" fmla="*/ 3 h 258"/>
                <a:gd name="T60" fmla="*/ 62 w 287"/>
                <a:gd name="T61" fmla="*/ 12 h 258"/>
                <a:gd name="T62" fmla="*/ 57 w 287"/>
                <a:gd name="T63" fmla="*/ 0 h 258"/>
                <a:gd name="T64" fmla="*/ 36 w 287"/>
                <a:gd name="T65" fmla="*/ 12 h 258"/>
                <a:gd name="T66" fmla="*/ 30 w 287"/>
                <a:gd name="T67" fmla="*/ 43 h 258"/>
                <a:gd name="T68" fmla="*/ 42 w 287"/>
                <a:gd name="T69" fmla="*/ 73 h 258"/>
                <a:gd name="T70" fmla="*/ 2 w 287"/>
                <a:gd name="T71" fmla="*/ 88 h 258"/>
                <a:gd name="T72" fmla="*/ 0 w 287"/>
                <a:gd name="T73" fmla="*/ 111 h 258"/>
                <a:gd name="T74" fmla="*/ 18 w 287"/>
                <a:gd name="T75" fmla="*/ 124 h 258"/>
                <a:gd name="T76" fmla="*/ 47 w 287"/>
                <a:gd name="T77" fmla="*/ 178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258"/>
                <a:gd name="T119" fmla="*/ 287 w 287"/>
                <a:gd name="T120" fmla="*/ 258 h 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258">
                  <a:moveTo>
                    <a:pt x="47" y="178"/>
                  </a:moveTo>
                  <a:lnTo>
                    <a:pt x="65" y="199"/>
                  </a:lnTo>
                  <a:lnTo>
                    <a:pt x="77" y="219"/>
                  </a:lnTo>
                  <a:lnTo>
                    <a:pt x="93" y="258"/>
                  </a:lnTo>
                  <a:lnTo>
                    <a:pt x="110" y="258"/>
                  </a:lnTo>
                  <a:lnTo>
                    <a:pt x="137" y="246"/>
                  </a:lnTo>
                  <a:lnTo>
                    <a:pt x="161" y="237"/>
                  </a:lnTo>
                  <a:lnTo>
                    <a:pt x="195" y="228"/>
                  </a:lnTo>
                  <a:lnTo>
                    <a:pt x="215" y="249"/>
                  </a:lnTo>
                  <a:lnTo>
                    <a:pt x="237" y="258"/>
                  </a:lnTo>
                  <a:lnTo>
                    <a:pt x="266" y="228"/>
                  </a:lnTo>
                  <a:lnTo>
                    <a:pt x="279" y="208"/>
                  </a:lnTo>
                  <a:lnTo>
                    <a:pt x="279" y="190"/>
                  </a:lnTo>
                  <a:lnTo>
                    <a:pt x="272" y="178"/>
                  </a:lnTo>
                  <a:lnTo>
                    <a:pt x="279" y="166"/>
                  </a:lnTo>
                  <a:lnTo>
                    <a:pt x="287" y="153"/>
                  </a:lnTo>
                  <a:lnTo>
                    <a:pt x="279" y="141"/>
                  </a:lnTo>
                  <a:lnTo>
                    <a:pt x="282" y="127"/>
                  </a:lnTo>
                  <a:lnTo>
                    <a:pt x="270" y="112"/>
                  </a:lnTo>
                  <a:lnTo>
                    <a:pt x="228" y="112"/>
                  </a:lnTo>
                  <a:lnTo>
                    <a:pt x="213" y="115"/>
                  </a:lnTo>
                  <a:lnTo>
                    <a:pt x="198" y="106"/>
                  </a:lnTo>
                  <a:lnTo>
                    <a:pt x="189" y="93"/>
                  </a:lnTo>
                  <a:lnTo>
                    <a:pt x="189" y="82"/>
                  </a:lnTo>
                  <a:lnTo>
                    <a:pt x="177" y="81"/>
                  </a:lnTo>
                  <a:lnTo>
                    <a:pt x="164" y="66"/>
                  </a:lnTo>
                  <a:lnTo>
                    <a:pt x="164" y="37"/>
                  </a:lnTo>
                  <a:lnTo>
                    <a:pt x="153" y="33"/>
                  </a:lnTo>
                  <a:lnTo>
                    <a:pt x="99" y="31"/>
                  </a:lnTo>
                  <a:lnTo>
                    <a:pt x="86" y="3"/>
                  </a:lnTo>
                  <a:lnTo>
                    <a:pt x="62" y="12"/>
                  </a:lnTo>
                  <a:lnTo>
                    <a:pt x="57" y="0"/>
                  </a:lnTo>
                  <a:lnTo>
                    <a:pt x="36" y="12"/>
                  </a:lnTo>
                  <a:lnTo>
                    <a:pt x="30" y="43"/>
                  </a:lnTo>
                  <a:lnTo>
                    <a:pt x="42" y="73"/>
                  </a:lnTo>
                  <a:lnTo>
                    <a:pt x="2" y="88"/>
                  </a:lnTo>
                  <a:lnTo>
                    <a:pt x="0" y="111"/>
                  </a:lnTo>
                  <a:lnTo>
                    <a:pt x="18" y="124"/>
                  </a:lnTo>
                  <a:lnTo>
                    <a:pt x="47" y="178"/>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19" name="Freeform 18"/>
            <p:cNvSpPr>
              <a:spLocks/>
            </p:cNvSpPr>
            <p:nvPr>
              <p:custDataLst>
                <p:tags r:id="rId14"/>
              </p:custDataLst>
            </p:nvPr>
          </p:nvSpPr>
          <p:spPr bwMode="gray">
            <a:xfrm>
              <a:off x="6572848" y="3580561"/>
              <a:ext cx="701691" cy="1061974"/>
            </a:xfrm>
            <a:custGeom>
              <a:avLst/>
              <a:gdLst>
                <a:gd name="T0" fmla="*/ 89 w 260"/>
                <a:gd name="T1" fmla="*/ 367 h 381"/>
                <a:gd name="T2" fmla="*/ 102 w 260"/>
                <a:gd name="T3" fmla="*/ 372 h 381"/>
                <a:gd name="T4" fmla="*/ 119 w 260"/>
                <a:gd name="T5" fmla="*/ 381 h 381"/>
                <a:gd name="T6" fmla="*/ 147 w 260"/>
                <a:gd name="T7" fmla="*/ 357 h 381"/>
                <a:gd name="T8" fmla="*/ 171 w 260"/>
                <a:gd name="T9" fmla="*/ 361 h 381"/>
                <a:gd name="T10" fmla="*/ 182 w 260"/>
                <a:gd name="T11" fmla="*/ 370 h 381"/>
                <a:gd name="T12" fmla="*/ 191 w 260"/>
                <a:gd name="T13" fmla="*/ 357 h 381"/>
                <a:gd name="T14" fmla="*/ 230 w 260"/>
                <a:gd name="T15" fmla="*/ 364 h 381"/>
                <a:gd name="T16" fmla="*/ 240 w 260"/>
                <a:gd name="T17" fmla="*/ 351 h 381"/>
                <a:gd name="T18" fmla="*/ 240 w 260"/>
                <a:gd name="T19" fmla="*/ 334 h 381"/>
                <a:gd name="T20" fmla="*/ 224 w 260"/>
                <a:gd name="T21" fmla="*/ 333 h 381"/>
                <a:gd name="T22" fmla="*/ 219 w 260"/>
                <a:gd name="T23" fmla="*/ 313 h 381"/>
                <a:gd name="T24" fmla="*/ 219 w 260"/>
                <a:gd name="T25" fmla="*/ 292 h 381"/>
                <a:gd name="T26" fmla="*/ 207 w 260"/>
                <a:gd name="T27" fmla="*/ 279 h 381"/>
                <a:gd name="T28" fmla="*/ 207 w 260"/>
                <a:gd name="T29" fmla="*/ 256 h 381"/>
                <a:gd name="T30" fmla="*/ 215 w 260"/>
                <a:gd name="T31" fmla="*/ 241 h 381"/>
                <a:gd name="T32" fmla="*/ 200 w 260"/>
                <a:gd name="T33" fmla="*/ 213 h 381"/>
                <a:gd name="T34" fmla="*/ 191 w 260"/>
                <a:gd name="T35" fmla="*/ 201 h 381"/>
                <a:gd name="T36" fmla="*/ 204 w 260"/>
                <a:gd name="T37" fmla="*/ 198 h 381"/>
                <a:gd name="T38" fmla="*/ 204 w 260"/>
                <a:gd name="T39" fmla="*/ 177 h 381"/>
                <a:gd name="T40" fmla="*/ 209 w 260"/>
                <a:gd name="T41" fmla="*/ 156 h 381"/>
                <a:gd name="T42" fmla="*/ 209 w 260"/>
                <a:gd name="T43" fmla="*/ 139 h 381"/>
                <a:gd name="T44" fmla="*/ 195 w 260"/>
                <a:gd name="T45" fmla="*/ 124 h 381"/>
                <a:gd name="T46" fmla="*/ 198 w 260"/>
                <a:gd name="T47" fmla="*/ 112 h 381"/>
                <a:gd name="T48" fmla="*/ 222 w 260"/>
                <a:gd name="T49" fmla="*/ 99 h 381"/>
                <a:gd name="T50" fmla="*/ 228 w 260"/>
                <a:gd name="T51" fmla="*/ 88 h 381"/>
                <a:gd name="T52" fmla="*/ 218 w 260"/>
                <a:gd name="T53" fmla="*/ 82 h 381"/>
                <a:gd name="T54" fmla="*/ 260 w 260"/>
                <a:gd name="T55" fmla="*/ 40 h 381"/>
                <a:gd name="T56" fmla="*/ 240 w 260"/>
                <a:gd name="T57" fmla="*/ 36 h 381"/>
                <a:gd name="T58" fmla="*/ 206 w 260"/>
                <a:gd name="T59" fmla="*/ 24 h 381"/>
                <a:gd name="T60" fmla="*/ 195 w 260"/>
                <a:gd name="T61" fmla="*/ 30 h 381"/>
                <a:gd name="T62" fmla="*/ 167 w 260"/>
                <a:gd name="T63" fmla="*/ 30 h 381"/>
                <a:gd name="T64" fmla="*/ 152 w 260"/>
                <a:gd name="T65" fmla="*/ 19 h 381"/>
                <a:gd name="T66" fmla="*/ 137 w 260"/>
                <a:gd name="T67" fmla="*/ 19 h 381"/>
                <a:gd name="T68" fmla="*/ 114 w 260"/>
                <a:gd name="T69" fmla="*/ 0 h 381"/>
                <a:gd name="T70" fmla="*/ 96 w 260"/>
                <a:gd name="T71" fmla="*/ 19 h 381"/>
                <a:gd name="T72" fmla="*/ 51 w 260"/>
                <a:gd name="T73" fmla="*/ 12 h 381"/>
                <a:gd name="T74" fmla="*/ 53 w 260"/>
                <a:gd name="T75" fmla="*/ 30 h 381"/>
                <a:gd name="T76" fmla="*/ 29 w 260"/>
                <a:gd name="T77" fmla="*/ 49 h 381"/>
                <a:gd name="T78" fmla="*/ 0 w 260"/>
                <a:gd name="T79" fmla="*/ 63 h 381"/>
                <a:gd name="T80" fmla="*/ 2 w 260"/>
                <a:gd name="T81" fmla="*/ 96 h 381"/>
                <a:gd name="T82" fmla="*/ 12 w 260"/>
                <a:gd name="T83" fmla="*/ 115 h 381"/>
                <a:gd name="T84" fmla="*/ 27 w 260"/>
                <a:gd name="T85" fmla="*/ 114 h 381"/>
                <a:gd name="T86" fmla="*/ 30 w 260"/>
                <a:gd name="T87" fmla="*/ 130 h 381"/>
                <a:gd name="T88" fmla="*/ 56 w 260"/>
                <a:gd name="T89" fmla="*/ 148 h 381"/>
                <a:gd name="T90" fmla="*/ 72 w 260"/>
                <a:gd name="T91" fmla="*/ 141 h 381"/>
                <a:gd name="T92" fmla="*/ 107 w 260"/>
                <a:gd name="T93" fmla="*/ 141 h 381"/>
                <a:gd name="T94" fmla="*/ 123 w 260"/>
                <a:gd name="T95" fmla="*/ 157 h 381"/>
                <a:gd name="T96" fmla="*/ 119 w 260"/>
                <a:gd name="T97" fmla="*/ 172 h 381"/>
                <a:gd name="T98" fmla="*/ 123 w 260"/>
                <a:gd name="T99" fmla="*/ 186 h 381"/>
                <a:gd name="T100" fmla="*/ 111 w 260"/>
                <a:gd name="T101" fmla="*/ 208 h 381"/>
                <a:gd name="T102" fmla="*/ 116 w 260"/>
                <a:gd name="T103" fmla="*/ 220 h 381"/>
                <a:gd name="T104" fmla="*/ 116 w 260"/>
                <a:gd name="T105" fmla="*/ 243 h 381"/>
                <a:gd name="T106" fmla="*/ 98 w 260"/>
                <a:gd name="T107" fmla="*/ 265 h 381"/>
                <a:gd name="T108" fmla="*/ 78 w 260"/>
                <a:gd name="T109" fmla="*/ 288 h 381"/>
                <a:gd name="T110" fmla="*/ 95 w 260"/>
                <a:gd name="T111" fmla="*/ 301 h 381"/>
                <a:gd name="T112" fmla="*/ 99 w 260"/>
                <a:gd name="T113" fmla="*/ 330 h 381"/>
                <a:gd name="T114" fmla="*/ 93 w 260"/>
                <a:gd name="T115" fmla="*/ 343 h 381"/>
                <a:gd name="T116" fmla="*/ 93 w 260"/>
                <a:gd name="T117" fmla="*/ 357 h 381"/>
                <a:gd name="T118" fmla="*/ 89 w 260"/>
                <a:gd name="T119" fmla="*/ 367 h 3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
                <a:gd name="T181" fmla="*/ 0 h 381"/>
                <a:gd name="T182" fmla="*/ 260 w 260"/>
                <a:gd name="T183" fmla="*/ 381 h 3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 h="381">
                  <a:moveTo>
                    <a:pt x="89" y="367"/>
                  </a:moveTo>
                  <a:lnTo>
                    <a:pt x="102" y="372"/>
                  </a:lnTo>
                  <a:lnTo>
                    <a:pt x="119" y="381"/>
                  </a:lnTo>
                  <a:lnTo>
                    <a:pt x="147" y="357"/>
                  </a:lnTo>
                  <a:lnTo>
                    <a:pt x="171" y="361"/>
                  </a:lnTo>
                  <a:lnTo>
                    <a:pt x="182" y="370"/>
                  </a:lnTo>
                  <a:lnTo>
                    <a:pt x="191" y="357"/>
                  </a:lnTo>
                  <a:lnTo>
                    <a:pt x="230" y="364"/>
                  </a:lnTo>
                  <a:lnTo>
                    <a:pt x="240" y="351"/>
                  </a:lnTo>
                  <a:lnTo>
                    <a:pt x="240" y="334"/>
                  </a:lnTo>
                  <a:lnTo>
                    <a:pt x="224" y="333"/>
                  </a:lnTo>
                  <a:lnTo>
                    <a:pt x="219" y="313"/>
                  </a:lnTo>
                  <a:lnTo>
                    <a:pt x="219" y="292"/>
                  </a:lnTo>
                  <a:lnTo>
                    <a:pt x="207" y="279"/>
                  </a:lnTo>
                  <a:lnTo>
                    <a:pt x="207" y="256"/>
                  </a:lnTo>
                  <a:lnTo>
                    <a:pt x="215" y="241"/>
                  </a:lnTo>
                  <a:lnTo>
                    <a:pt x="200" y="213"/>
                  </a:lnTo>
                  <a:lnTo>
                    <a:pt x="191" y="201"/>
                  </a:lnTo>
                  <a:lnTo>
                    <a:pt x="204" y="198"/>
                  </a:lnTo>
                  <a:lnTo>
                    <a:pt x="204" y="177"/>
                  </a:lnTo>
                  <a:lnTo>
                    <a:pt x="209" y="156"/>
                  </a:lnTo>
                  <a:lnTo>
                    <a:pt x="209" y="139"/>
                  </a:lnTo>
                  <a:lnTo>
                    <a:pt x="195" y="124"/>
                  </a:lnTo>
                  <a:lnTo>
                    <a:pt x="198" y="112"/>
                  </a:lnTo>
                  <a:lnTo>
                    <a:pt x="222" y="99"/>
                  </a:lnTo>
                  <a:lnTo>
                    <a:pt x="228" y="88"/>
                  </a:lnTo>
                  <a:lnTo>
                    <a:pt x="218" y="82"/>
                  </a:lnTo>
                  <a:lnTo>
                    <a:pt x="260" y="40"/>
                  </a:lnTo>
                  <a:lnTo>
                    <a:pt x="240" y="36"/>
                  </a:lnTo>
                  <a:lnTo>
                    <a:pt x="206" y="24"/>
                  </a:lnTo>
                  <a:lnTo>
                    <a:pt x="195" y="30"/>
                  </a:lnTo>
                  <a:lnTo>
                    <a:pt x="167" y="30"/>
                  </a:lnTo>
                  <a:lnTo>
                    <a:pt x="152" y="19"/>
                  </a:lnTo>
                  <a:lnTo>
                    <a:pt x="137" y="19"/>
                  </a:lnTo>
                  <a:lnTo>
                    <a:pt x="114" y="0"/>
                  </a:lnTo>
                  <a:lnTo>
                    <a:pt x="96" y="19"/>
                  </a:lnTo>
                  <a:lnTo>
                    <a:pt x="51" y="12"/>
                  </a:lnTo>
                  <a:lnTo>
                    <a:pt x="53" y="30"/>
                  </a:lnTo>
                  <a:lnTo>
                    <a:pt x="29" y="49"/>
                  </a:lnTo>
                  <a:lnTo>
                    <a:pt x="0" y="63"/>
                  </a:lnTo>
                  <a:lnTo>
                    <a:pt x="2" y="96"/>
                  </a:lnTo>
                  <a:lnTo>
                    <a:pt x="12" y="115"/>
                  </a:lnTo>
                  <a:lnTo>
                    <a:pt x="27" y="114"/>
                  </a:lnTo>
                  <a:lnTo>
                    <a:pt x="30" y="130"/>
                  </a:lnTo>
                  <a:lnTo>
                    <a:pt x="56" y="148"/>
                  </a:lnTo>
                  <a:lnTo>
                    <a:pt x="72" y="141"/>
                  </a:lnTo>
                  <a:lnTo>
                    <a:pt x="107" y="141"/>
                  </a:lnTo>
                  <a:lnTo>
                    <a:pt x="123" y="157"/>
                  </a:lnTo>
                  <a:lnTo>
                    <a:pt x="119" y="172"/>
                  </a:lnTo>
                  <a:lnTo>
                    <a:pt x="123" y="186"/>
                  </a:lnTo>
                  <a:lnTo>
                    <a:pt x="111" y="208"/>
                  </a:lnTo>
                  <a:lnTo>
                    <a:pt x="116" y="220"/>
                  </a:lnTo>
                  <a:lnTo>
                    <a:pt x="116" y="243"/>
                  </a:lnTo>
                  <a:lnTo>
                    <a:pt x="98" y="265"/>
                  </a:lnTo>
                  <a:lnTo>
                    <a:pt x="78" y="288"/>
                  </a:lnTo>
                  <a:lnTo>
                    <a:pt x="95" y="301"/>
                  </a:lnTo>
                  <a:lnTo>
                    <a:pt x="99" y="330"/>
                  </a:lnTo>
                  <a:lnTo>
                    <a:pt x="93" y="343"/>
                  </a:lnTo>
                  <a:lnTo>
                    <a:pt x="93" y="357"/>
                  </a:lnTo>
                  <a:lnTo>
                    <a:pt x="89" y="367"/>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0" name="Freeform 19"/>
            <p:cNvSpPr>
              <a:spLocks/>
            </p:cNvSpPr>
            <p:nvPr>
              <p:custDataLst>
                <p:tags r:id="rId15"/>
              </p:custDataLst>
            </p:nvPr>
          </p:nvSpPr>
          <p:spPr bwMode="gray">
            <a:xfrm>
              <a:off x="7092236" y="3593260"/>
              <a:ext cx="1227959" cy="1058799"/>
            </a:xfrm>
            <a:custGeom>
              <a:avLst/>
              <a:gdLst>
                <a:gd name="T0" fmla="*/ 54 w 453"/>
                <a:gd name="T1" fmla="*/ 380 h 380"/>
                <a:gd name="T2" fmla="*/ 113 w 453"/>
                <a:gd name="T3" fmla="*/ 357 h 380"/>
                <a:gd name="T4" fmla="*/ 126 w 453"/>
                <a:gd name="T5" fmla="*/ 333 h 380"/>
                <a:gd name="T6" fmla="*/ 138 w 453"/>
                <a:gd name="T7" fmla="*/ 296 h 380"/>
                <a:gd name="T8" fmla="*/ 140 w 453"/>
                <a:gd name="T9" fmla="*/ 257 h 380"/>
                <a:gd name="T10" fmla="*/ 150 w 453"/>
                <a:gd name="T11" fmla="*/ 228 h 380"/>
                <a:gd name="T12" fmla="*/ 203 w 453"/>
                <a:gd name="T13" fmla="*/ 248 h 380"/>
                <a:gd name="T14" fmla="*/ 252 w 453"/>
                <a:gd name="T15" fmla="*/ 240 h 380"/>
                <a:gd name="T16" fmla="*/ 341 w 453"/>
                <a:gd name="T17" fmla="*/ 237 h 380"/>
                <a:gd name="T18" fmla="*/ 362 w 453"/>
                <a:gd name="T19" fmla="*/ 209 h 380"/>
                <a:gd name="T20" fmla="*/ 398 w 453"/>
                <a:gd name="T21" fmla="*/ 194 h 380"/>
                <a:gd name="T22" fmla="*/ 428 w 453"/>
                <a:gd name="T23" fmla="*/ 197 h 380"/>
                <a:gd name="T24" fmla="*/ 431 w 453"/>
                <a:gd name="T25" fmla="*/ 149 h 380"/>
                <a:gd name="T26" fmla="*/ 432 w 453"/>
                <a:gd name="T27" fmla="*/ 99 h 380"/>
                <a:gd name="T28" fmla="*/ 441 w 453"/>
                <a:gd name="T29" fmla="*/ 54 h 380"/>
                <a:gd name="T30" fmla="*/ 453 w 453"/>
                <a:gd name="T31" fmla="*/ 5 h 380"/>
                <a:gd name="T32" fmla="*/ 375 w 453"/>
                <a:gd name="T33" fmla="*/ 0 h 380"/>
                <a:gd name="T34" fmla="*/ 342 w 453"/>
                <a:gd name="T35" fmla="*/ 44 h 380"/>
                <a:gd name="T36" fmla="*/ 246 w 453"/>
                <a:gd name="T37" fmla="*/ 71 h 380"/>
                <a:gd name="T38" fmla="*/ 171 w 453"/>
                <a:gd name="T39" fmla="*/ 86 h 380"/>
                <a:gd name="T40" fmla="*/ 126 w 453"/>
                <a:gd name="T41" fmla="*/ 89 h 380"/>
                <a:gd name="T42" fmla="*/ 92 w 453"/>
                <a:gd name="T43" fmla="*/ 75 h 380"/>
                <a:gd name="T44" fmla="*/ 36 w 453"/>
                <a:gd name="T45" fmla="*/ 78 h 380"/>
                <a:gd name="T46" fmla="*/ 8 w 453"/>
                <a:gd name="T47" fmla="*/ 108 h 380"/>
                <a:gd name="T48" fmla="*/ 17 w 453"/>
                <a:gd name="T49" fmla="*/ 140 h 380"/>
                <a:gd name="T50" fmla="*/ 11 w 453"/>
                <a:gd name="T51" fmla="*/ 179 h 380"/>
                <a:gd name="T52" fmla="*/ 0 w 453"/>
                <a:gd name="T53" fmla="*/ 198 h 380"/>
                <a:gd name="T54" fmla="*/ 24 w 453"/>
                <a:gd name="T55" fmla="*/ 240 h 380"/>
                <a:gd name="T56" fmla="*/ 15 w 453"/>
                <a:gd name="T57" fmla="*/ 276 h 380"/>
                <a:gd name="T58" fmla="*/ 27 w 453"/>
                <a:gd name="T59" fmla="*/ 317 h 380"/>
                <a:gd name="T60" fmla="*/ 48 w 453"/>
                <a:gd name="T61" fmla="*/ 332 h 380"/>
                <a:gd name="T62" fmla="*/ 41 w 453"/>
                <a:gd name="T63" fmla="*/ 363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380"/>
                <a:gd name="T98" fmla="*/ 453 w 453"/>
                <a:gd name="T99" fmla="*/ 380 h 3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380">
                  <a:moveTo>
                    <a:pt x="41" y="363"/>
                  </a:moveTo>
                  <a:lnTo>
                    <a:pt x="54" y="380"/>
                  </a:lnTo>
                  <a:lnTo>
                    <a:pt x="86" y="378"/>
                  </a:lnTo>
                  <a:lnTo>
                    <a:pt x="113" y="357"/>
                  </a:lnTo>
                  <a:lnTo>
                    <a:pt x="107" y="344"/>
                  </a:lnTo>
                  <a:lnTo>
                    <a:pt x="126" y="333"/>
                  </a:lnTo>
                  <a:lnTo>
                    <a:pt x="126" y="315"/>
                  </a:lnTo>
                  <a:lnTo>
                    <a:pt x="138" y="296"/>
                  </a:lnTo>
                  <a:lnTo>
                    <a:pt x="152" y="272"/>
                  </a:lnTo>
                  <a:lnTo>
                    <a:pt x="140" y="257"/>
                  </a:lnTo>
                  <a:lnTo>
                    <a:pt x="140" y="236"/>
                  </a:lnTo>
                  <a:lnTo>
                    <a:pt x="150" y="228"/>
                  </a:lnTo>
                  <a:lnTo>
                    <a:pt x="177" y="236"/>
                  </a:lnTo>
                  <a:lnTo>
                    <a:pt x="203" y="248"/>
                  </a:lnTo>
                  <a:lnTo>
                    <a:pt x="222" y="240"/>
                  </a:lnTo>
                  <a:lnTo>
                    <a:pt x="252" y="240"/>
                  </a:lnTo>
                  <a:lnTo>
                    <a:pt x="287" y="245"/>
                  </a:lnTo>
                  <a:lnTo>
                    <a:pt x="341" y="237"/>
                  </a:lnTo>
                  <a:lnTo>
                    <a:pt x="359" y="228"/>
                  </a:lnTo>
                  <a:lnTo>
                    <a:pt x="362" y="209"/>
                  </a:lnTo>
                  <a:lnTo>
                    <a:pt x="377" y="192"/>
                  </a:lnTo>
                  <a:lnTo>
                    <a:pt x="398" y="194"/>
                  </a:lnTo>
                  <a:lnTo>
                    <a:pt x="410" y="200"/>
                  </a:lnTo>
                  <a:lnTo>
                    <a:pt x="428" y="197"/>
                  </a:lnTo>
                  <a:lnTo>
                    <a:pt x="441" y="162"/>
                  </a:lnTo>
                  <a:lnTo>
                    <a:pt x="431" y="149"/>
                  </a:lnTo>
                  <a:lnTo>
                    <a:pt x="431" y="116"/>
                  </a:lnTo>
                  <a:lnTo>
                    <a:pt x="432" y="99"/>
                  </a:lnTo>
                  <a:lnTo>
                    <a:pt x="432" y="78"/>
                  </a:lnTo>
                  <a:lnTo>
                    <a:pt x="441" y="54"/>
                  </a:lnTo>
                  <a:lnTo>
                    <a:pt x="453" y="42"/>
                  </a:lnTo>
                  <a:lnTo>
                    <a:pt x="453" y="5"/>
                  </a:lnTo>
                  <a:lnTo>
                    <a:pt x="417" y="8"/>
                  </a:lnTo>
                  <a:lnTo>
                    <a:pt x="375" y="0"/>
                  </a:lnTo>
                  <a:lnTo>
                    <a:pt x="362" y="21"/>
                  </a:lnTo>
                  <a:lnTo>
                    <a:pt x="342" y="44"/>
                  </a:lnTo>
                  <a:lnTo>
                    <a:pt x="314" y="75"/>
                  </a:lnTo>
                  <a:lnTo>
                    <a:pt x="246" y="71"/>
                  </a:lnTo>
                  <a:lnTo>
                    <a:pt x="227" y="86"/>
                  </a:lnTo>
                  <a:lnTo>
                    <a:pt x="171" y="86"/>
                  </a:lnTo>
                  <a:lnTo>
                    <a:pt x="152" y="77"/>
                  </a:lnTo>
                  <a:lnTo>
                    <a:pt x="126" y="89"/>
                  </a:lnTo>
                  <a:lnTo>
                    <a:pt x="113" y="89"/>
                  </a:lnTo>
                  <a:lnTo>
                    <a:pt x="92" y="75"/>
                  </a:lnTo>
                  <a:lnTo>
                    <a:pt x="71" y="80"/>
                  </a:lnTo>
                  <a:lnTo>
                    <a:pt x="36" y="78"/>
                  </a:lnTo>
                  <a:lnTo>
                    <a:pt x="29" y="98"/>
                  </a:lnTo>
                  <a:lnTo>
                    <a:pt x="8" y="108"/>
                  </a:lnTo>
                  <a:lnTo>
                    <a:pt x="6" y="122"/>
                  </a:lnTo>
                  <a:lnTo>
                    <a:pt x="17" y="140"/>
                  </a:lnTo>
                  <a:lnTo>
                    <a:pt x="17" y="159"/>
                  </a:lnTo>
                  <a:lnTo>
                    <a:pt x="11" y="179"/>
                  </a:lnTo>
                  <a:lnTo>
                    <a:pt x="11" y="198"/>
                  </a:lnTo>
                  <a:lnTo>
                    <a:pt x="0" y="198"/>
                  </a:lnTo>
                  <a:lnTo>
                    <a:pt x="12" y="218"/>
                  </a:lnTo>
                  <a:lnTo>
                    <a:pt x="24" y="240"/>
                  </a:lnTo>
                  <a:lnTo>
                    <a:pt x="15" y="257"/>
                  </a:lnTo>
                  <a:lnTo>
                    <a:pt x="15" y="276"/>
                  </a:lnTo>
                  <a:lnTo>
                    <a:pt x="27" y="291"/>
                  </a:lnTo>
                  <a:lnTo>
                    <a:pt x="27" y="317"/>
                  </a:lnTo>
                  <a:lnTo>
                    <a:pt x="33" y="335"/>
                  </a:lnTo>
                  <a:lnTo>
                    <a:pt x="48" y="332"/>
                  </a:lnTo>
                  <a:lnTo>
                    <a:pt x="47" y="348"/>
                  </a:lnTo>
                  <a:lnTo>
                    <a:pt x="41" y="363"/>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1" name="Freeform 20"/>
            <p:cNvSpPr>
              <a:spLocks/>
            </p:cNvSpPr>
            <p:nvPr>
              <p:custDataLst>
                <p:tags r:id="rId16"/>
              </p:custDataLst>
            </p:nvPr>
          </p:nvSpPr>
          <p:spPr bwMode="gray">
            <a:xfrm>
              <a:off x="3542507" y="3334513"/>
              <a:ext cx="1086932" cy="960381"/>
            </a:xfrm>
            <a:custGeom>
              <a:avLst/>
              <a:gdLst>
                <a:gd name="T0" fmla="*/ 55 w 402"/>
                <a:gd name="T1" fmla="*/ 210 h 345"/>
                <a:gd name="T2" fmla="*/ 81 w 402"/>
                <a:gd name="T3" fmla="*/ 210 h 345"/>
                <a:gd name="T4" fmla="*/ 81 w 402"/>
                <a:gd name="T5" fmla="*/ 221 h 345"/>
                <a:gd name="T6" fmla="*/ 99 w 402"/>
                <a:gd name="T7" fmla="*/ 239 h 345"/>
                <a:gd name="T8" fmla="*/ 100 w 402"/>
                <a:gd name="T9" fmla="*/ 263 h 345"/>
                <a:gd name="T10" fmla="*/ 88 w 402"/>
                <a:gd name="T11" fmla="*/ 275 h 345"/>
                <a:gd name="T12" fmla="*/ 105 w 402"/>
                <a:gd name="T13" fmla="*/ 294 h 345"/>
                <a:gd name="T14" fmla="*/ 133 w 402"/>
                <a:gd name="T15" fmla="*/ 303 h 345"/>
                <a:gd name="T16" fmla="*/ 147 w 402"/>
                <a:gd name="T17" fmla="*/ 303 h 345"/>
                <a:gd name="T18" fmla="*/ 147 w 402"/>
                <a:gd name="T19" fmla="*/ 290 h 345"/>
                <a:gd name="T20" fmla="*/ 168 w 402"/>
                <a:gd name="T21" fmla="*/ 290 h 345"/>
                <a:gd name="T22" fmla="*/ 198 w 402"/>
                <a:gd name="T23" fmla="*/ 300 h 345"/>
                <a:gd name="T24" fmla="*/ 205 w 402"/>
                <a:gd name="T25" fmla="*/ 290 h 345"/>
                <a:gd name="T26" fmla="*/ 226 w 402"/>
                <a:gd name="T27" fmla="*/ 290 h 345"/>
                <a:gd name="T28" fmla="*/ 232 w 402"/>
                <a:gd name="T29" fmla="*/ 282 h 345"/>
                <a:gd name="T30" fmla="*/ 280 w 402"/>
                <a:gd name="T31" fmla="*/ 284 h 345"/>
                <a:gd name="T32" fmla="*/ 310 w 402"/>
                <a:gd name="T33" fmla="*/ 296 h 345"/>
                <a:gd name="T34" fmla="*/ 333 w 402"/>
                <a:gd name="T35" fmla="*/ 324 h 345"/>
                <a:gd name="T36" fmla="*/ 355 w 402"/>
                <a:gd name="T37" fmla="*/ 324 h 345"/>
                <a:gd name="T38" fmla="*/ 370 w 402"/>
                <a:gd name="T39" fmla="*/ 336 h 345"/>
                <a:gd name="T40" fmla="*/ 384 w 402"/>
                <a:gd name="T41" fmla="*/ 336 h 345"/>
                <a:gd name="T42" fmla="*/ 402 w 402"/>
                <a:gd name="T43" fmla="*/ 345 h 345"/>
                <a:gd name="T44" fmla="*/ 390 w 402"/>
                <a:gd name="T45" fmla="*/ 317 h 345"/>
                <a:gd name="T46" fmla="*/ 375 w 402"/>
                <a:gd name="T47" fmla="*/ 270 h 345"/>
                <a:gd name="T48" fmla="*/ 372 w 402"/>
                <a:gd name="T49" fmla="*/ 234 h 345"/>
                <a:gd name="T50" fmla="*/ 348 w 402"/>
                <a:gd name="T51" fmla="*/ 203 h 345"/>
                <a:gd name="T52" fmla="*/ 333 w 402"/>
                <a:gd name="T53" fmla="*/ 168 h 345"/>
                <a:gd name="T54" fmla="*/ 322 w 402"/>
                <a:gd name="T55" fmla="*/ 140 h 345"/>
                <a:gd name="T56" fmla="*/ 292 w 402"/>
                <a:gd name="T57" fmla="*/ 120 h 345"/>
                <a:gd name="T58" fmla="*/ 259 w 402"/>
                <a:gd name="T59" fmla="*/ 120 h 345"/>
                <a:gd name="T60" fmla="*/ 252 w 402"/>
                <a:gd name="T61" fmla="*/ 110 h 345"/>
                <a:gd name="T62" fmla="*/ 262 w 402"/>
                <a:gd name="T63" fmla="*/ 84 h 345"/>
                <a:gd name="T64" fmla="*/ 250 w 402"/>
                <a:gd name="T65" fmla="*/ 65 h 345"/>
                <a:gd name="T66" fmla="*/ 252 w 402"/>
                <a:gd name="T67" fmla="*/ 26 h 345"/>
                <a:gd name="T68" fmla="*/ 235 w 402"/>
                <a:gd name="T69" fmla="*/ 0 h 345"/>
                <a:gd name="T70" fmla="*/ 178 w 402"/>
                <a:gd name="T71" fmla="*/ 0 h 345"/>
                <a:gd name="T72" fmla="*/ 162 w 402"/>
                <a:gd name="T73" fmla="*/ 45 h 345"/>
                <a:gd name="T74" fmla="*/ 130 w 402"/>
                <a:gd name="T75" fmla="*/ 78 h 345"/>
                <a:gd name="T76" fmla="*/ 105 w 402"/>
                <a:gd name="T77" fmla="*/ 69 h 345"/>
                <a:gd name="T78" fmla="*/ 75 w 402"/>
                <a:gd name="T79" fmla="*/ 93 h 345"/>
                <a:gd name="T80" fmla="*/ 0 w 402"/>
                <a:gd name="T81" fmla="*/ 96 h 345"/>
                <a:gd name="T82" fmla="*/ 16 w 402"/>
                <a:gd name="T83" fmla="*/ 116 h 345"/>
                <a:gd name="T84" fmla="*/ 12 w 402"/>
                <a:gd name="T85" fmla="*/ 153 h 345"/>
                <a:gd name="T86" fmla="*/ 25 w 402"/>
                <a:gd name="T87" fmla="*/ 164 h 345"/>
                <a:gd name="T88" fmla="*/ 22 w 402"/>
                <a:gd name="T89" fmla="*/ 185 h 345"/>
                <a:gd name="T90" fmla="*/ 39 w 402"/>
                <a:gd name="T91" fmla="*/ 191 h 345"/>
                <a:gd name="T92" fmla="*/ 45 w 402"/>
                <a:gd name="T93" fmla="*/ 183 h 345"/>
                <a:gd name="T94" fmla="*/ 52 w 402"/>
                <a:gd name="T95" fmla="*/ 194 h 345"/>
                <a:gd name="T96" fmla="*/ 55 w 402"/>
                <a:gd name="T97" fmla="*/ 210 h 3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345"/>
                <a:gd name="T149" fmla="*/ 402 w 402"/>
                <a:gd name="T150" fmla="*/ 345 h 3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345">
                  <a:moveTo>
                    <a:pt x="55" y="210"/>
                  </a:moveTo>
                  <a:lnTo>
                    <a:pt x="81" y="210"/>
                  </a:lnTo>
                  <a:lnTo>
                    <a:pt x="81" y="221"/>
                  </a:lnTo>
                  <a:lnTo>
                    <a:pt x="99" y="239"/>
                  </a:lnTo>
                  <a:lnTo>
                    <a:pt x="100" y="263"/>
                  </a:lnTo>
                  <a:lnTo>
                    <a:pt x="88" y="275"/>
                  </a:lnTo>
                  <a:lnTo>
                    <a:pt x="105" y="294"/>
                  </a:lnTo>
                  <a:lnTo>
                    <a:pt x="133" y="303"/>
                  </a:lnTo>
                  <a:lnTo>
                    <a:pt x="147" y="303"/>
                  </a:lnTo>
                  <a:lnTo>
                    <a:pt x="147" y="290"/>
                  </a:lnTo>
                  <a:lnTo>
                    <a:pt x="168" y="290"/>
                  </a:lnTo>
                  <a:lnTo>
                    <a:pt x="198" y="300"/>
                  </a:lnTo>
                  <a:lnTo>
                    <a:pt x="205" y="290"/>
                  </a:lnTo>
                  <a:lnTo>
                    <a:pt x="226" y="290"/>
                  </a:lnTo>
                  <a:lnTo>
                    <a:pt x="232" y="282"/>
                  </a:lnTo>
                  <a:lnTo>
                    <a:pt x="280" y="284"/>
                  </a:lnTo>
                  <a:lnTo>
                    <a:pt x="310" y="296"/>
                  </a:lnTo>
                  <a:lnTo>
                    <a:pt x="333" y="324"/>
                  </a:lnTo>
                  <a:lnTo>
                    <a:pt x="355" y="324"/>
                  </a:lnTo>
                  <a:lnTo>
                    <a:pt x="370" y="336"/>
                  </a:lnTo>
                  <a:lnTo>
                    <a:pt x="384" y="336"/>
                  </a:lnTo>
                  <a:lnTo>
                    <a:pt x="402" y="345"/>
                  </a:lnTo>
                  <a:lnTo>
                    <a:pt x="390" y="317"/>
                  </a:lnTo>
                  <a:lnTo>
                    <a:pt x="375" y="270"/>
                  </a:lnTo>
                  <a:lnTo>
                    <a:pt x="372" y="234"/>
                  </a:lnTo>
                  <a:lnTo>
                    <a:pt x="348" y="203"/>
                  </a:lnTo>
                  <a:lnTo>
                    <a:pt x="333" y="168"/>
                  </a:lnTo>
                  <a:lnTo>
                    <a:pt x="322" y="140"/>
                  </a:lnTo>
                  <a:lnTo>
                    <a:pt x="292" y="120"/>
                  </a:lnTo>
                  <a:lnTo>
                    <a:pt x="259" y="120"/>
                  </a:lnTo>
                  <a:lnTo>
                    <a:pt x="252" y="110"/>
                  </a:lnTo>
                  <a:lnTo>
                    <a:pt x="262" y="84"/>
                  </a:lnTo>
                  <a:lnTo>
                    <a:pt x="250" y="65"/>
                  </a:lnTo>
                  <a:lnTo>
                    <a:pt x="252" y="26"/>
                  </a:lnTo>
                  <a:lnTo>
                    <a:pt x="235" y="0"/>
                  </a:lnTo>
                  <a:lnTo>
                    <a:pt x="178" y="0"/>
                  </a:lnTo>
                  <a:lnTo>
                    <a:pt x="162" y="45"/>
                  </a:lnTo>
                  <a:lnTo>
                    <a:pt x="130" y="78"/>
                  </a:lnTo>
                  <a:lnTo>
                    <a:pt x="105" y="69"/>
                  </a:lnTo>
                  <a:lnTo>
                    <a:pt x="75" y="93"/>
                  </a:lnTo>
                  <a:lnTo>
                    <a:pt x="0" y="96"/>
                  </a:lnTo>
                  <a:lnTo>
                    <a:pt x="16" y="116"/>
                  </a:lnTo>
                  <a:lnTo>
                    <a:pt x="12" y="153"/>
                  </a:lnTo>
                  <a:lnTo>
                    <a:pt x="25" y="164"/>
                  </a:lnTo>
                  <a:lnTo>
                    <a:pt x="22" y="185"/>
                  </a:lnTo>
                  <a:lnTo>
                    <a:pt x="39" y="191"/>
                  </a:lnTo>
                  <a:lnTo>
                    <a:pt x="45" y="183"/>
                  </a:lnTo>
                  <a:lnTo>
                    <a:pt x="52" y="194"/>
                  </a:lnTo>
                  <a:lnTo>
                    <a:pt x="55" y="210"/>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2" name="Freeform 21"/>
            <p:cNvSpPr>
              <a:spLocks/>
            </p:cNvSpPr>
            <p:nvPr>
              <p:custDataLst>
                <p:tags r:id="rId17"/>
              </p:custDataLst>
            </p:nvPr>
          </p:nvSpPr>
          <p:spPr bwMode="gray">
            <a:xfrm>
              <a:off x="4419621" y="3647232"/>
              <a:ext cx="772203" cy="846087"/>
            </a:xfrm>
            <a:custGeom>
              <a:avLst/>
              <a:gdLst>
                <a:gd name="T0" fmla="*/ 0 w 286"/>
                <a:gd name="T1" fmla="*/ 27 h 303"/>
                <a:gd name="T2" fmla="*/ 25 w 286"/>
                <a:gd name="T3" fmla="*/ 96 h 303"/>
                <a:gd name="T4" fmla="*/ 49 w 286"/>
                <a:gd name="T5" fmla="*/ 123 h 303"/>
                <a:gd name="T6" fmla="*/ 52 w 286"/>
                <a:gd name="T7" fmla="*/ 159 h 303"/>
                <a:gd name="T8" fmla="*/ 76 w 286"/>
                <a:gd name="T9" fmla="*/ 229 h 303"/>
                <a:gd name="T10" fmla="*/ 103 w 286"/>
                <a:gd name="T11" fmla="*/ 273 h 303"/>
                <a:gd name="T12" fmla="*/ 144 w 286"/>
                <a:gd name="T13" fmla="*/ 295 h 303"/>
                <a:gd name="T14" fmla="*/ 180 w 286"/>
                <a:gd name="T15" fmla="*/ 300 h 303"/>
                <a:gd name="T16" fmla="*/ 186 w 286"/>
                <a:gd name="T17" fmla="*/ 292 h 303"/>
                <a:gd name="T18" fmla="*/ 201 w 286"/>
                <a:gd name="T19" fmla="*/ 303 h 303"/>
                <a:gd name="T20" fmla="*/ 235 w 286"/>
                <a:gd name="T21" fmla="*/ 294 h 303"/>
                <a:gd name="T22" fmla="*/ 235 w 286"/>
                <a:gd name="T23" fmla="*/ 243 h 303"/>
                <a:gd name="T24" fmla="*/ 253 w 286"/>
                <a:gd name="T25" fmla="*/ 207 h 303"/>
                <a:gd name="T26" fmla="*/ 279 w 286"/>
                <a:gd name="T27" fmla="*/ 165 h 303"/>
                <a:gd name="T28" fmla="*/ 274 w 286"/>
                <a:gd name="T29" fmla="*/ 154 h 303"/>
                <a:gd name="T30" fmla="*/ 274 w 286"/>
                <a:gd name="T31" fmla="*/ 117 h 303"/>
                <a:gd name="T32" fmla="*/ 286 w 286"/>
                <a:gd name="T33" fmla="*/ 94 h 303"/>
                <a:gd name="T34" fmla="*/ 286 w 286"/>
                <a:gd name="T35" fmla="*/ 61 h 303"/>
                <a:gd name="T36" fmla="*/ 238 w 286"/>
                <a:gd name="T37" fmla="*/ 61 h 303"/>
                <a:gd name="T38" fmla="*/ 234 w 286"/>
                <a:gd name="T39" fmla="*/ 76 h 303"/>
                <a:gd name="T40" fmla="*/ 192 w 286"/>
                <a:gd name="T41" fmla="*/ 54 h 303"/>
                <a:gd name="T42" fmla="*/ 144 w 286"/>
                <a:gd name="T43" fmla="*/ 54 h 303"/>
                <a:gd name="T44" fmla="*/ 123 w 286"/>
                <a:gd name="T45" fmla="*/ 37 h 303"/>
                <a:gd name="T46" fmla="*/ 105 w 286"/>
                <a:gd name="T47" fmla="*/ 3 h 303"/>
                <a:gd name="T48" fmla="*/ 84 w 286"/>
                <a:gd name="T49" fmla="*/ 0 h 303"/>
                <a:gd name="T50" fmla="*/ 78 w 286"/>
                <a:gd name="T51" fmla="*/ 12 h 303"/>
                <a:gd name="T52" fmla="*/ 49 w 286"/>
                <a:gd name="T53" fmla="*/ 9 h 303"/>
                <a:gd name="T54" fmla="*/ 37 w 286"/>
                <a:gd name="T55" fmla="*/ 19 h 303"/>
                <a:gd name="T56" fmla="*/ 0 w 286"/>
                <a:gd name="T57" fmla="*/ 27 h 3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6"/>
                <a:gd name="T88" fmla="*/ 0 h 303"/>
                <a:gd name="T89" fmla="*/ 286 w 286"/>
                <a:gd name="T90" fmla="*/ 303 h 3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6" h="303">
                  <a:moveTo>
                    <a:pt x="0" y="27"/>
                  </a:moveTo>
                  <a:lnTo>
                    <a:pt x="25" y="96"/>
                  </a:lnTo>
                  <a:lnTo>
                    <a:pt x="49" y="123"/>
                  </a:lnTo>
                  <a:lnTo>
                    <a:pt x="52" y="159"/>
                  </a:lnTo>
                  <a:lnTo>
                    <a:pt x="76" y="229"/>
                  </a:lnTo>
                  <a:lnTo>
                    <a:pt x="103" y="273"/>
                  </a:lnTo>
                  <a:lnTo>
                    <a:pt x="144" y="295"/>
                  </a:lnTo>
                  <a:lnTo>
                    <a:pt x="180" y="300"/>
                  </a:lnTo>
                  <a:lnTo>
                    <a:pt x="186" y="292"/>
                  </a:lnTo>
                  <a:lnTo>
                    <a:pt x="201" y="303"/>
                  </a:lnTo>
                  <a:lnTo>
                    <a:pt x="235" y="294"/>
                  </a:lnTo>
                  <a:lnTo>
                    <a:pt x="235" y="243"/>
                  </a:lnTo>
                  <a:lnTo>
                    <a:pt x="253" y="207"/>
                  </a:lnTo>
                  <a:lnTo>
                    <a:pt x="279" y="165"/>
                  </a:lnTo>
                  <a:lnTo>
                    <a:pt x="274" y="154"/>
                  </a:lnTo>
                  <a:lnTo>
                    <a:pt x="274" y="117"/>
                  </a:lnTo>
                  <a:lnTo>
                    <a:pt x="286" y="94"/>
                  </a:lnTo>
                  <a:lnTo>
                    <a:pt x="286" y="61"/>
                  </a:lnTo>
                  <a:lnTo>
                    <a:pt x="238" y="61"/>
                  </a:lnTo>
                  <a:lnTo>
                    <a:pt x="234" y="76"/>
                  </a:lnTo>
                  <a:lnTo>
                    <a:pt x="192" y="54"/>
                  </a:lnTo>
                  <a:lnTo>
                    <a:pt x="144" y="54"/>
                  </a:lnTo>
                  <a:lnTo>
                    <a:pt x="123" y="37"/>
                  </a:lnTo>
                  <a:lnTo>
                    <a:pt x="105" y="3"/>
                  </a:lnTo>
                  <a:lnTo>
                    <a:pt x="84" y="0"/>
                  </a:lnTo>
                  <a:lnTo>
                    <a:pt x="78" y="12"/>
                  </a:lnTo>
                  <a:lnTo>
                    <a:pt x="49" y="9"/>
                  </a:lnTo>
                  <a:lnTo>
                    <a:pt x="37" y="19"/>
                  </a:lnTo>
                  <a:lnTo>
                    <a:pt x="0" y="27"/>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3" name="Freeform 22"/>
            <p:cNvSpPr>
              <a:spLocks/>
            </p:cNvSpPr>
            <p:nvPr>
              <p:custDataLst>
                <p:tags r:id="rId18"/>
              </p:custDataLst>
            </p:nvPr>
          </p:nvSpPr>
          <p:spPr bwMode="gray">
            <a:xfrm>
              <a:off x="5054237" y="3607547"/>
              <a:ext cx="1179803" cy="941332"/>
            </a:xfrm>
            <a:custGeom>
              <a:avLst/>
              <a:gdLst>
                <a:gd name="T0" fmla="*/ 43 w 436"/>
                <a:gd name="T1" fmla="*/ 180 h 338"/>
                <a:gd name="T2" fmla="*/ 0 w 436"/>
                <a:gd name="T3" fmla="*/ 257 h 338"/>
                <a:gd name="T4" fmla="*/ 0 w 436"/>
                <a:gd name="T5" fmla="*/ 312 h 338"/>
                <a:gd name="T6" fmla="*/ 31 w 436"/>
                <a:gd name="T7" fmla="*/ 324 h 338"/>
                <a:gd name="T8" fmla="*/ 60 w 436"/>
                <a:gd name="T9" fmla="*/ 338 h 338"/>
                <a:gd name="T10" fmla="*/ 70 w 436"/>
                <a:gd name="T11" fmla="*/ 321 h 338"/>
                <a:gd name="T12" fmla="*/ 97 w 436"/>
                <a:gd name="T13" fmla="*/ 323 h 338"/>
                <a:gd name="T14" fmla="*/ 106 w 436"/>
                <a:gd name="T15" fmla="*/ 314 h 338"/>
                <a:gd name="T16" fmla="*/ 108 w 436"/>
                <a:gd name="T17" fmla="*/ 290 h 338"/>
                <a:gd name="T18" fmla="*/ 129 w 436"/>
                <a:gd name="T19" fmla="*/ 273 h 338"/>
                <a:gd name="T20" fmla="*/ 145 w 436"/>
                <a:gd name="T21" fmla="*/ 275 h 338"/>
                <a:gd name="T22" fmla="*/ 159 w 436"/>
                <a:gd name="T23" fmla="*/ 270 h 338"/>
                <a:gd name="T24" fmla="*/ 151 w 436"/>
                <a:gd name="T25" fmla="*/ 260 h 338"/>
                <a:gd name="T26" fmla="*/ 169 w 436"/>
                <a:gd name="T27" fmla="*/ 239 h 338"/>
                <a:gd name="T28" fmla="*/ 186 w 436"/>
                <a:gd name="T29" fmla="*/ 243 h 338"/>
                <a:gd name="T30" fmla="*/ 204 w 436"/>
                <a:gd name="T31" fmla="*/ 237 h 338"/>
                <a:gd name="T32" fmla="*/ 214 w 436"/>
                <a:gd name="T33" fmla="*/ 239 h 338"/>
                <a:gd name="T34" fmla="*/ 220 w 436"/>
                <a:gd name="T35" fmla="*/ 267 h 338"/>
                <a:gd name="T36" fmla="*/ 232 w 436"/>
                <a:gd name="T37" fmla="*/ 272 h 338"/>
                <a:gd name="T38" fmla="*/ 240 w 436"/>
                <a:gd name="T39" fmla="*/ 257 h 338"/>
                <a:gd name="T40" fmla="*/ 240 w 436"/>
                <a:gd name="T41" fmla="*/ 237 h 338"/>
                <a:gd name="T42" fmla="*/ 235 w 436"/>
                <a:gd name="T43" fmla="*/ 224 h 338"/>
                <a:gd name="T44" fmla="*/ 247 w 436"/>
                <a:gd name="T45" fmla="*/ 194 h 338"/>
                <a:gd name="T46" fmla="*/ 280 w 436"/>
                <a:gd name="T47" fmla="*/ 185 h 338"/>
                <a:gd name="T48" fmla="*/ 298 w 436"/>
                <a:gd name="T49" fmla="*/ 186 h 338"/>
                <a:gd name="T50" fmla="*/ 310 w 436"/>
                <a:gd name="T51" fmla="*/ 188 h 338"/>
                <a:gd name="T52" fmla="*/ 307 w 436"/>
                <a:gd name="T53" fmla="*/ 200 h 338"/>
                <a:gd name="T54" fmla="*/ 319 w 436"/>
                <a:gd name="T55" fmla="*/ 224 h 338"/>
                <a:gd name="T56" fmla="*/ 331 w 436"/>
                <a:gd name="T57" fmla="*/ 239 h 338"/>
                <a:gd name="T58" fmla="*/ 348 w 436"/>
                <a:gd name="T59" fmla="*/ 239 h 338"/>
                <a:gd name="T60" fmla="*/ 369 w 436"/>
                <a:gd name="T61" fmla="*/ 255 h 338"/>
                <a:gd name="T62" fmla="*/ 388 w 436"/>
                <a:gd name="T63" fmla="*/ 243 h 338"/>
                <a:gd name="T64" fmla="*/ 420 w 436"/>
                <a:gd name="T65" fmla="*/ 224 h 338"/>
                <a:gd name="T66" fmla="*/ 424 w 436"/>
                <a:gd name="T67" fmla="*/ 213 h 338"/>
                <a:gd name="T68" fmla="*/ 436 w 436"/>
                <a:gd name="T69" fmla="*/ 194 h 338"/>
                <a:gd name="T70" fmla="*/ 393 w 436"/>
                <a:gd name="T71" fmla="*/ 186 h 338"/>
                <a:gd name="T72" fmla="*/ 349 w 436"/>
                <a:gd name="T73" fmla="*/ 168 h 338"/>
                <a:gd name="T74" fmla="*/ 349 w 436"/>
                <a:gd name="T75" fmla="*/ 153 h 338"/>
                <a:gd name="T76" fmla="*/ 364 w 436"/>
                <a:gd name="T77" fmla="*/ 149 h 338"/>
                <a:gd name="T78" fmla="*/ 372 w 436"/>
                <a:gd name="T79" fmla="*/ 111 h 338"/>
                <a:gd name="T80" fmla="*/ 357 w 436"/>
                <a:gd name="T81" fmla="*/ 102 h 338"/>
                <a:gd name="T82" fmla="*/ 342 w 436"/>
                <a:gd name="T83" fmla="*/ 111 h 338"/>
                <a:gd name="T84" fmla="*/ 304 w 436"/>
                <a:gd name="T85" fmla="*/ 108 h 338"/>
                <a:gd name="T86" fmla="*/ 288 w 436"/>
                <a:gd name="T87" fmla="*/ 105 h 338"/>
                <a:gd name="T88" fmla="*/ 283 w 436"/>
                <a:gd name="T89" fmla="*/ 90 h 338"/>
                <a:gd name="T90" fmla="*/ 265 w 436"/>
                <a:gd name="T91" fmla="*/ 96 h 338"/>
                <a:gd name="T92" fmla="*/ 250 w 436"/>
                <a:gd name="T93" fmla="*/ 80 h 338"/>
                <a:gd name="T94" fmla="*/ 216 w 436"/>
                <a:gd name="T95" fmla="*/ 66 h 338"/>
                <a:gd name="T96" fmla="*/ 189 w 436"/>
                <a:gd name="T97" fmla="*/ 56 h 338"/>
                <a:gd name="T98" fmla="*/ 169 w 436"/>
                <a:gd name="T99" fmla="*/ 30 h 338"/>
                <a:gd name="T100" fmla="*/ 154 w 436"/>
                <a:gd name="T101" fmla="*/ 27 h 338"/>
                <a:gd name="T102" fmla="*/ 139 w 436"/>
                <a:gd name="T103" fmla="*/ 36 h 338"/>
                <a:gd name="T104" fmla="*/ 100 w 436"/>
                <a:gd name="T105" fmla="*/ 0 h 338"/>
                <a:gd name="T106" fmla="*/ 72 w 436"/>
                <a:gd name="T107" fmla="*/ 35 h 338"/>
                <a:gd name="T108" fmla="*/ 51 w 436"/>
                <a:gd name="T109" fmla="*/ 71 h 338"/>
                <a:gd name="T110" fmla="*/ 54 w 436"/>
                <a:gd name="T111" fmla="*/ 108 h 338"/>
                <a:gd name="T112" fmla="*/ 37 w 436"/>
                <a:gd name="T113" fmla="*/ 132 h 338"/>
                <a:gd name="T114" fmla="*/ 43 w 436"/>
                <a:gd name="T115" fmla="*/ 180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6"/>
                <a:gd name="T175" fmla="*/ 0 h 338"/>
                <a:gd name="T176" fmla="*/ 436 w 436"/>
                <a:gd name="T177" fmla="*/ 338 h 3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6" h="338">
                  <a:moveTo>
                    <a:pt x="43" y="180"/>
                  </a:moveTo>
                  <a:lnTo>
                    <a:pt x="0" y="257"/>
                  </a:lnTo>
                  <a:lnTo>
                    <a:pt x="0" y="312"/>
                  </a:lnTo>
                  <a:lnTo>
                    <a:pt x="31" y="324"/>
                  </a:lnTo>
                  <a:lnTo>
                    <a:pt x="60" y="338"/>
                  </a:lnTo>
                  <a:lnTo>
                    <a:pt x="70" y="321"/>
                  </a:lnTo>
                  <a:lnTo>
                    <a:pt x="97" y="323"/>
                  </a:lnTo>
                  <a:lnTo>
                    <a:pt x="106" y="314"/>
                  </a:lnTo>
                  <a:lnTo>
                    <a:pt x="108" y="290"/>
                  </a:lnTo>
                  <a:lnTo>
                    <a:pt x="129" y="273"/>
                  </a:lnTo>
                  <a:lnTo>
                    <a:pt x="145" y="275"/>
                  </a:lnTo>
                  <a:lnTo>
                    <a:pt x="159" y="270"/>
                  </a:lnTo>
                  <a:lnTo>
                    <a:pt x="151" y="260"/>
                  </a:lnTo>
                  <a:lnTo>
                    <a:pt x="169" y="239"/>
                  </a:lnTo>
                  <a:lnTo>
                    <a:pt x="186" y="243"/>
                  </a:lnTo>
                  <a:lnTo>
                    <a:pt x="204" y="237"/>
                  </a:lnTo>
                  <a:lnTo>
                    <a:pt x="214" y="239"/>
                  </a:lnTo>
                  <a:lnTo>
                    <a:pt x="220" y="267"/>
                  </a:lnTo>
                  <a:lnTo>
                    <a:pt x="232" y="272"/>
                  </a:lnTo>
                  <a:lnTo>
                    <a:pt x="240" y="257"/>
                  </a:lnTo>
                  <a:lnTo>
                    <a:pt x="240" y="237"/>
                  </a:lnTo>
                  <a:lnTo>
                    <a:pt x="235" y="224"/>
                  </a:lnTo>
                  <a:lnTo>
                    <a:pt x="247" y="194"/>
                  </a:lnTo>
                  <a:lnTo>
                    <a:pt x="280" y="185"/>
                  </a:lnTo>
                  <a:lnTo>
                    <a:pt x="298" y="186"/>
                  </a:lnTo>
                  <a:lnTo>
                    <a:pt x="310" y="188"/>
                  </a:lnTo>
                  <a:lnTo>
                    <a:pt x="307" y="200"/>
                  </a:lnTo>
                  <a:lnTo>
                    <a:pt x="319" y="224"/>
                  </a:lnTo>
                  <a:lnTo>
                    <a:pt x="331" y="239"/>
                  </a:lnTo>
                  <a:lnTo>
                    <a:pt x="348" y="239"/>
                  </a:lnTo>
                  <a:lnTo>
                    <a:pt x="369" y="255"/>
                  </a:lnTo>
                  <a:lnTo>
                    <a:pt x="388" y="243"/>
                  </a:lnTo>
                  <a:lnTo>
                    <a:pt x="420" y="224"/>
                  </a:lnTo>
                  <a:lnTo>
                    <a:pt x="424" y="213"/>
                  </a:lnTo>
                  <a:lnTo>
                    <a:pt x="436" y="194"/>
                  </a:lnTo>
                  <a:lnTo>
                    <a:pt x="393" y="186"/>
                  </a:lnTo>
                  <a:lnTo>
                    <a:pt x="349" y="168"/>
                  </a:lnTo>
                  <a:lnTo>
                    <a:pt x="349" y="153"/>
                  </a:lnTo>
                  <a:lnTo>
                    <a:pt x="364" y="149"/>
                  </a:lnTo>
                  <a:lnTo>
                    <a:pt x="372" y="111"/>
                  </a:lnTo>
                  <a:lnTo>
                    <a:pt x="357" y="102"/>
                  </a:lnTo>
                  <a:lnTo>
                    <a:pt x="342" y="111"/>
                  </a:lnTo>
                  <a:lnTo>
                    <a:pt x="304" y="108"/>
                  </a:lnTo>
                  <a:lnTo>
                    <a:pt x="288" y="105"/>
                  </a:lnTo>
                  <a:lnTo>
                    <a:pt x="283" y="90"/>
                  </a:lnTo>
                  <a:lnTo>
                    <a:pt x="265" y="96"/>
                  </a:lnTo>
                  <a:lnTo>
                    <a:pt x="250" y="80"/>
                  </a:lnTo>
                  <a:lnTo>
                    <a:pt x="216" y="66"/>
                  </a:lnTo>
                  <a:lnTo>
                    <a:pt x="189" y="56"/>
                  </a:lnTo>
                  <a:lnTo>
                    <a:pt x="169" y="30"/>
                  </a:lnTo>
                  <a:lnTo>
                    <a:pt x="154" y="27"/>
                  </a:lnTo>
                  <a:lnTo>
                    <a:pt x="139" y="36"/>
                  </a:lnTo>
                  <a:lnTo>
                    <a:pt x="100" y="0"/>
                  </a:lnTo>
                  <a:lnTo>
                    <a:pt x="72" y="35"/>
                  </a:lnTo>
                  <a:lnTo>
                    <a:pt x="51" y="71"/>
                  </a:lnTo>
                  <a:lnTo>
                    <a:pt x="54" y="108"/>
                  </a:lnTo>
                  <a:lnTo>
                    <a:pt x="37" y="132"/>
                  </a:lnTo>
                  <a:lnTo>
                    <a:pt x="43" y="180"/>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4" name="Freeform 23"/>
            <p:cNvSpPr>
              <a:spLocks/>
            </p:cNvSpPr>
            <p:nvPr>
              <p:custDataLst>
                <p:tags r:id="rId19"/>
              </p:custDataLst>
            </p:nvPr>
          </p:nvSpPr>
          <p:spPr bwMode="gray">
            <a:xfrm>
              <a:off x="2570803" y="4061545"/>
              <a:ext cx="859915" cy="701633"/>
            </a:xfrm>
            <a:custGeom>
              <a:avLst/>
              <a:gdLst>
                <a:gd name="T0" fmla="*/ 0 w 317"/>
                <a:gd name="T1" fmla="*/ 173 h 252"/>
                <a:gd name="T2" fmla="*/ 21 w 317"/>
                <a:gd name="T3" fmla="*/ 159 h 252"/>
                <a:gd name="T4" fmla="*/ 20 w 317"/>
                <a:gd name="T5" fmla="*/ 143 h 252"/>
                <a:gd name="T6" fmla="*/ 83 w 317"/>
                <a:gd name="T7" fmla="*/ 96 h 252"/>
                <a:gd name="T8" fmla="*/ 120 w 317"/>
                <a:gd name="T9" fmla="*/ 72 h 252"/>
                <a:gd name="T10" fmla="*/ 159 w 317"/>
                <a:gd name="T11" fmla="*/ 62 h 252"/>
                <a:gd name="T12" fmla="*/ 162 w 317"/>
                <a:gd name="T13" fmla="*/ 48 h 252"/>
                <a:gd name="T14" fmla="*/ 165 w 317"/>
                <a:gd name="T15" fmla="*/ 15 h 252"/>
                <a:gd name="T16" fmla="*/ 180 w 317"/>
                <a:gd name="T17" fmla="*/ 8 h 252"/>
                <a:gd name="T18" fmla="*/ 198 w 317"/>
                <a:gd name="T19" fmla="*/ 8 h 252"/>
                <a:gd name="T20" fmla="*/ 219 w 317"/>
                <a:gd name="T21" fmla="*/ 12 h 252"/>
                <a:gd name="T22" fmla="*/ 233 w 317"/>
                <a:gd name="T23" fmla="*/ 35 h 252"/>
                <a:gd name="T24" fmla="*/ 251 w 317"/>
                <a:gd name="T25" fmla="*/ 47 h 252"/>
                <a:gd name="T26" fmla="*/ 288 w 317"/>
                <a:gd name="T27" fmla="*/ 39 h 252"/>
                <a:gd name="T28" fmla="*/ 299 w 317"/>
                <a:gd name="T29" fmla="*/ 14 h 252"/>
                <a:gd name="T30" fmla="*/ 317 w 317"/>
                <a:gd name="T31" fmla="*/ 0 h 252"/>
                <a:gd name="T32" fmla="*/ 306 w 317"/>
                <a:gd name="T33" fmla="*/ 33 h 252"/>
                <a:gd name="T34" fmla="*/ 294 w 317"/>
                <a:gd name="T35" fmla="*/ 59 h 252"/>
                <a:gd name="T36" fmla="*/ 282 w 317"/>
                <a:gd name="T37" fmla="*/ 92 h 252"/>
                <a:gd name="T38" fmla="*/ 285 w 317"/>
                <a:gd name="T39" fmla="*/ 114 h 252"/>
                <a:gd name="T40" fmla="*/ 291 w 317"/>
                <a:gd name="T41" fmla="*/ 140 h 252"/>
                <a:gd name="T42" fmla="*/ 282 w 317"/>
                <a:gd name="T43" fmla="*/ 152 h 252"/>
                <a:gd name="T44" fmla="*/ 276 w 317"/>
                <a:gd name="T45" fmla="*/ 177 h 252"/>
                <a:gd name="T46" fmla="*/ 246 w 317"/>
                <a:gd name="T47" fmla="*/ 212 h 252"/>
                <a:gd name="T48" fmla="*/ 222 w 317"/>
                <a:gd name="T49" fmla="*/ 201 h 252"/>
                <a:gd name="T50" fmla="*/ 195 w 317"/>
                <a:gd name="T51" fmla="*/ 201 h 252"/>
                <a:gd name="T52" fmla="*/ 183 w 317"/>
                <a:gd name="T53" fmla="*/ 207 h 252"/>
                <a:gd name="T54" fmla="*/ 167 w 317"/>
                <a:gd name="T55" fmla="*/ 201 h 252"/>
                <a:gd name="T56" fmla="*/ 158 w 317"/>
                <a:gd name="T57" fmla="*/ 209 h 252"/>
                <a:gd name="T58" fmla="*/ 138 w 317"/>
                <a:gd name="T59" fmla="*/ 207 h 252"/>
                <a:gd name="T60" fmla="*/ 126 w 317"/>
                <a:gd name="T61" fmla="*/ 215 h 252"/>
                <a:gd name="T62" fmla="*/ 140 w 317"/>
                <a:gd name="T63" fmla="*/ 243 h 252"/>
                <a:gd name="T64" fmla="*/ 123 w 317"/>
                <a:gd name="T65" fmla="*/ 252 h 252"/>
                <a:gd name="T66" fmla="*/ 102 w 317"/>
                <a:gd name="T67" fmla="*/ 249 h 252"/>
                <a:gd name="T68" fmla="*/ 84 w 317"/>
                <a:gd name="T69" fmla="*/ 236 h 252"/>
                <a:gd name="T70" fmla="*/ 69 w 317"/>
                <a:gd name="T71" fmla="*/ 234 h 252"/>
                <a:gd name="T72" fmla="*/ 54 w 317"/>
                <a:gd name="T73" fmla="*/ 231 h 252"/>
                <a:gd name="T74" fmla="*/ 45 w 317"/>
                <a:gd name="T75" fmla="*/ 219 h 252"/>
                <a:gd name="T76" fmla="*/ 26 w 317"/>
                <a:gd name="T77" fmla="*/ 206 h 252"/>
                <a:gd name="T78" fmla="*/ 3 w 317"/>
                <a:gd name="T79" fmla="*/ 191 h 252"/>
                <a:gd name="T80" fmla="*/ 0 w 317"/>
                <a:gd name="T81" fmla="*/ 173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7"/>
                <a:gd name="T124" fmla="*/ 0 h 252"/>
                <a:gd name="T125" fmla="*/ 317 w 317"/>
                <a:gd name="T126" fmla="*/ 252 h 2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7" h="252">
                  <a:moveTo>
                    <a:pt x="0" y="173"/>
                  </a:moveTo>
                  <a:lnTo>
                    <a:pt x="21" y="159"/>
                  </a:lnTo>
                  <a:lnTo>
                    <a:pt x="20" y="143"/>
                  </a:lnTo>
                  <a:lnTo>
                    <a:pt x="83" y="96"/>
                  </a:lnTo>
                  <a:lnTo>
                    <a:pt x="120" y="72"/>
                  </a:lnTo>
                  <a:lnTo>
                    <a:pt x="159" y="62"/>
                  </a:lnTo>
                  <a:lnTo>
                    <a:pt x="162" y="48"/>
                  </a:lnTo>
                  <a:lnTo>
                    <a:pt x="165" y="15"/>
                  </a:lnTo>
                  <a:lnTo>
                    <a:pt x="180" y="8"/>
                  </a:lnTo>
                  <a:lnTo>
                    <a:pt x="198" y="8"/>
                  </a:lnTo>
                  <a:lnTo>
                    <a:pt x="219" y="12"/>
                  </a:lnTo>
                  <a:lnTo>
                    <a:pt x="233" y="35"/>
                  </a:lnTo>
                  <a:lnTo>
                    <a:pt x="251" y="47"/>
                  </a:lnTo>
                  <a:lnTo>
                    <a:pt x="288" y="39"/>
                  </a:lnTo>
                  <a:lnTo>
                    <a:pt x="299" y="14"/>
                  </a:lnTo>
                  <a:lnTo>
                    <a:pt x="317" y="0"/>
                  </a:lnTo>
                  <a:lnTo>
                    <a:pt x="306" y="33"/>
                  </a:lnTo>
                  <a:lnTo>
                    <a:pt x="294" y="59"/>
                  </a:lnTo>
                  <a:lnTo>
                    <a:pt x="282" y="92"/>
                  </a:lnTo>
                  <a:lnTo>
                    <a:pt x="285" y="114"/>
                  </a:lnTo>
                  <a:lnTo>
                    <a:pt x="291" y="140"/>
                  </a:lnTo>
                  <a:lnTo>
                    <a:pt x="282" y="152"/>
                  </a:lnTo>
                  <a:lnTo>
                    <a:pt x="276" y="177"/>
                  </a:lnTo>
                  <a:lnTo>
                    <a:pt x="246" y="212"/>
                  </a:lnTo>
                  <a:lnTo>
                    <a:pt x="222" y="201"/>
                  </a:lnTo>
                  <a:lnTo>
                    <a:pt x="195" y="201"/>
                  </a:lnTo>
                  <a:lnTo>
                    <a:pt x="183" y="207"/>
                  </a:lnTo>
                  <a:lnTo>
                    <a:pt x="167" y="201"/>
                  </a:lnTo>
                  <a:lnTo>
                    <a:pt x="158" y="209"/>
                  </a:lnTo>
                  <a:lnTo>
                    <a:pt x="138" y="207"/>
                  </a:lnTo>
                  <a:lnTo>
                    <a:pt x="126" y="215"/>
                  </a:lnTo>
                  <a:lnTo>
                    <a:pt x="140" y="243"/>
                  </a:lnTo>
                  <a:lnTo>
                    <a:pt x="123" y="252"/>
                  </a:lnTo>
                  <a:lnTo>
                    <a:pt x="102" y="249"/>
                  </a:lnTo>
                  <a:lnTo>
                    <a:pt x="84" y="236"/>
                  </a:lnTo>
                  <a:lnTo>
                    <a:pt x="69" y="234"/>
                  </a:lnTo>
                  <a:lnTo>
                    <a:pt x="54" y="231"/>
                  </a:lnTo>
                  <a:lnTo>
                    <a:pt x="45" y="219"/>
                  </a:lnTo>
                  <a:lnTo>
                    <a:pt x="26" y="206"/>
                  </a:lnTo>
                  <a:lnTo>
                    <a:pt x="3" y="191"/>
                  </a:lnTo>
                  <a:lnTo>
                    <a:pt x="0" y="173"/>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5" name="Freeform 24"/>
            <p:cNvSpPr>
              <a:spLocks/>
            </p:cNvSpPr>
            <p:nvPr>
              <p:custDataLst>
                <p:tags r:id="rId20"/>
              </p:custDataLst>
            </p:nvPr>
          </p:nvSpPr>
          <p:spPr bwMode="gray">
            <a:xfrm>
              <a:off x="3239817" y="4056783"/>
              <a:ext cx="846156" cy="931807"/>
            </a:xfrm>
            <a:custGeom>
              <a:avLst/>
              <a:gdLst>
                <a:gd name="T0" fmla="*/ 72 w 314"/>
                <a:gd name="T1" fmla="*/ 0 h 334"/>
                <a:gd name="T2" fmla="*/ 59 w 314"/>
                <a:gd name="T3" fmla="*/ 33 h 334"/>
                <a:gd name="T4" fmla="*/ 44 w 314"/>
                <a:gd name="T5" fmla="*/ 72 h 334"/>
                <a:gd name="T6" fmla="*/ 35 w 314"/>
                <a:gd name="T7" fmla="*/ 99 h 334"/>
                <a:gd name="T8" fmla="*/ 47 w 314"/>
                <a:gd name="T9" fmla="*/ 145 h 334"/>
                <a:gd name="T10" fmla="*/ 33 w 314"/>
                <a:gd name="T11" fmla="*/ 154 h 334"/>
                <a:gd name="T12" fmla="*/ 29 w 314"/>
                <a:gd name="T13" fmla="*/ 175 h 334"/>
                <a:gd name="T14" fmla="*/ 0 w 314"/>
                <a:gd name="T15" fmla="*/ 213 h 334"/>
                <a:gd name="T16" fmla="*/ 14 w 314"/>
                <a:gd name="T17" fmla="*/ 234 h 334"/>
                <a:gd name="T18" fmla="*/ 33 w 314"/>
                <a:gd name="T19" fmla="*/ 246 h 334"/>
                <a:gd name="T20" fmla="*/ 30 w 314"/>
                <a:gd name="T21" fmla="*/ 261 h 334"/>
                <a:gd name="T22" fmla="*/ 36 w 314"/>
                <a:gd name="T23" fmla="*/ 270 h 334"/>
                <a:gd name="T24" fmla="*/ 30 w 314"/>
                <a:gd name="T25" fmla="*/ 286 h 334"/>
                <a:gd name="T26" fmla="*/ 33 w 314"/>
                <a:gd name="T27" fmla="*/ 303 h 334"/>
                <a:gd name="T28" fmla="*/ 53 w 314"/>
                <a:gd name="T29" fmla="*/ 303 h 334"/>
                <a:gd name="T30" fmla="*/ 68 w 314"/>
                <a:gd name="T31" fmla="*/ 309 h 334"/>
                <a:gd name="T32" fmla="*/ 92 w 314"/>
                <a:gd name="T33" fmla="*/ 325 h 334"/>
                <a:gd name="T34" fmla="*/ 105 w 314"/>
                <a:gd name="T35" fmla="*/ 334 h 334"/>
                <a:gd name="T36" fmla="*/ 108 w 314"/>
                <a:gd name="T37" fmla="*/ 319 h 334"/>
                <a:gd name="T38" fmla="*/ 161 w 314"/>
                <a:gd name="T39" fmla="*/ 297 h 334"/>
                <a:gd name="T40" fmla="*/ 180 w 314"/>
                <a:gd name="T41" fmla="*/ 289 h 334"/>
                <a:gd name="T42" fmla="*/ 206 w 314"/>
                <a:gd name="T43" fmla="*/ 274 h 334"/>
                <a:gd name="T44" fmla="*/ 243 w 314"/>
                <a:gd name="T45" fmla="*/ 238 h 334"/>
                <a:gd name="T46" fmla="*/ 270 w 314"/>
                <a:gd name="T47" fmla="*/ 199 h 334"/>
                <a:gd name="T48" fmla="*/ 269 w 314"/>
                <a:gd name="T49" fmla="*/ 171 h 334"/>
                <a:gd name="T50" fmla="*/ 269 w 314"/>
                <a:gd name="T51" fmla="*/ 157 h 334"/>
                <a:gd name="T52" fmla="*/ 287 w 314"/>
                <a:gd name="T53" fmla="*/ 126 h 334"/>
                <a:gd name="T54" fmla="*/ 299 w 314"/>
                <a:gd name="T55" fmla="*/ 93 h 334"/>
                <a:gd name="T56" fmla="*/ 314 w 314"/>
                <a:gd name="T57" fmla="*/ 64 h 334"/>
                <a:gd name="T58" fmla="*/ 314 w 314"/>
                <a:gd name="T59" fmla="*/ 51 h 334"/>
                <a:gd name="T60" fmla="*/ 306 w 314"/>
                <a:gd name="T61" fmla="*/ 37 h 334"/>
                <a:gd name="T62" fmla="*/ 279 w 314"/>
                <a:gd name="T63" fmla="*/ 28 h 334"/>
                <a:gd name="T64" fmla="*/ 258 w 314"/>
                <a:gd name="T65" fmla="*/ 28 h 334"/>
                <a:gd name="T66" fmla="*/ 260 w 314"/>
                <a:gd name="T67" fmla="*/ 43 h 334"/>
                <a:gd name="T68" fmla="*/ 242 w 314"/>
                <a:gd name="T69" fmla="*/ 46 h 334"/>
                <a:gd name="T70" fmla="*/ 213 w 314"/>
                <a:gd name="T71" fmla="*/ 34 h 334"/>
                <a:gd name="T72" fmla="*/ 198 w 314"/>
                <a:gd name="T73" fmla="*/ 12 h 334"/>
                <a:gd name="T74" fmla="*/ 185 w 314"/>
                <a:gd name="T75" fmla="*/ 16 h 334"/>
                <a:gd name="T76" fmla="*/ 176 w 314"/>
                <a:gd name="T77" fmla="*/ 37 h 334"/>
                <a:gd name="T78" fmla="*/ 162 w 314"/>
                <a:gd name="T79" fmla="*/ 21 h 334"/>
                <a:gd name="T80" fmla="*/ 147 w 314"/>
                <a:gd name="T81" fmla="*/ 42 h 334"/>
                <a:gd name="T82" fmla="*/ 131 w 314"/>
                <a:gd name="T83" fmla="*/ 28 h 334"/>
                <a:gd name="T84" fmla="*/ 95 w 314"/>
                <a:gd name="T85" fmla="*/ 30 h 334"/>
                <a:gd name="T86" fmla="*/ 89 w 314"/>
                <a:gd name="T87" fmla="*/ 15 h 334"/>
                <a:gd name="T88" fmla="*/ 72 w 314"/>
                <a:gd name="T89" fmla="*/ 0 h 3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4"/>
                <a:gd name="T136" fmla="*/ 0 h 334"/>
                <a:gd name="T137" fmla="*/ 314 w 314"/>
                <a:gd name="T138" fmla="*/ 334 h 3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4" h="334">
                  <a:moveTo>
                    <a:pt x="72" y="0"/>
                  </a:moveTo>
                  <a:lnTo>
                    <a:pt x="59" y="33"/>
                  </a:lnTo>
                  <a:lnTo>
                    <a:pt x="44" y="72"/>
                  </a:lnTo>
                  <a:lnTo>
                    <a:pt x="35" y="99"/>
                  </a:lnTo>
                  <a:lnTo>
                    <a:pt x="47" y="145"/>
                  </a:lnTo>
                  <a:lnTo>
                    <a:pt x="33" y="154"/>
                  </a:lnTo>
                  <a:lnTo>
                    <a:pt x="29" y="175"/>
                  </a:lnTo>
                  <a:lnTo>
                    <a:pt x="0" y="213"/>
                  </a:lnTo>
                  <a:lnTo>
                    <a:pt x="14" y="234"/>
                  </a:lnTo>
                  <a:lnTo>
                    <a:pt x="33" y="246"/>
                  </a:lnTo>
                  <a:lnTo>
                    <a:pt x="30" y="261"/>
                  </a:lnTo>
                  <a:lnTo>
                    <a:pt x="36" y="270"/>
                  </a:lnTo>
                  <a:lnTo>
                    <a:pt x="30" y="286"/>
                  </a:lnTo>
                  <a:lnTo>
                    <a:pt x="33" y="303"/>
                  </a:lnTo>
                  <a:lnTo>
                    <a:pt x="53" y="303"/>
                  </a:lnTo>
                  <a:lnTo>
                    <a:pt x="68" y="309"/>
                  </a:lnTo>
                  <a:lnTo>
                    <a:pt x="92" y="325"/>
                  </a:lnTo>
                  <a:lnTo>
                    <a:pt x="105" y="334"/>
                  </a:lnTo>
                  <a:lnTo>
                    <a:pt x="108" y="319"/>
                  </a:lnTo>
                  <a:lnTo>
                    <a:pt x="161" y="297"/>
                  </a:lnTo>
                  <a:lnTo>
                    <a:pt x="180" y="289"/>
                  </a:lnTo>
                  <a:lnTo>
                    <a:pt x="206" y="274"/>
                  </a:lnTo>
                  <a:lnTo>
                    <a:pt x="243" y="238"/>
                  </a:lnTo>
                  <a:lnTo>
                    <a:pt x="270" y="199"/>
                  </a:lnTo>
                  <a:lnTo>
                    <a:pt x="269" y="171"/>
                  </a:lnTo>
                  <a:lnTo>
                    <a:pt x="269" y="157"/>
                  </a:lnTo>
                  <a:lnTo>
                    <a:pt x="287" y="126"/>
                  </a:lnTo>
                  <a:lnTo>
                    <a:pt x="299" y="93"/>
                  </a:lnTo>
                  <a:lnTo>
                    <a:pt x="314" y="64"/>
                  </a:lnTo>
                  <a:lnTo>
                    <a:pt x="314" y="51"/>
                  </a:lnTo>
                  <a:lnTo>
                    <a:pt x="306" y="37"/>
                  </a:lnTo>
                  <a:lnTo>
                    <a:pt x="279" y="28"/>
                  </a:lnTo>
                  <a:lnTo>
                    <a:pt x="258" y="28"/>
                  </a:lnTo>
                  <a:lnTo>
                    <a:pt x="260" y="43"/>
                  </a:lnTo>
                  <a:lnTo>
                    <a:pt x="242" y="46"/>
                  </a:lnTo>
                  <a:lnTo>
                    <a:pt x="213" y="34"/>
                  </a:lnTo>
                  <a:lnTo>
                    <a:pt x="198" y="12"/>
                  </a:lnTo>
                  <a:lnTo>
                    <a:pt x="185" y="16"/>
                  </a:lnTo>
                  <a:lnTo>
                    <a:pt x="176" y="37"/>
                  </a:lnTo>
                  <a:lnTo>
                    <a:pt x="162" y="21"/>
                  </a:lnTo>
                  <a:lnTo>
                    <a:pt x="147" y="42"/>
                  </a:lnTo>
                  <a:lnTo>
                    <a:pt x="131" y="28"/>
                  </a:lnTo>
                  <a:lnTo>
                    <a:pt x="95" y="30"/>
                  </a:lnTo>
                  <a:lnTo>
                    <a:pt x="89" y="15"/>
                  </a:lnTo>
                  <a:lnTo>
                    <a:pt x="72" y="0"/>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6" name="Freeform 25"/>
            <p:cNvSpPr>
              <a:spLocks/>
            </p:cNvSpPr>
            <p:nvPr>
              <p:custDataLst>
                <p:tags r:id="rId21"/>
              </p:custDataLst>
            </p:nvPr>
          </p:nvSpPr>
          <p:spPr bwMode="gray">
            <a:xfrm>
              <a:off x="3901951" y="4115516"/>
              <a:ext cx="1829899" cy="769892"/>
            </a:xfrm>
            <a:custGeom>
              <a:avLst/>
              <a:gdLst>
                <a:gd name="T0" fmla="*/ 15 w 677"/>
                <a:gd name="T1" fmla="*/ 237 h 277"/>
                <a:gd name="T2" fmla="*/ 45 w 677"/>
                <a:gd name="T3" fmla="*/ 259 h 277"/>
                <a:gd name="T4" fmla="*/ 50 w 677"/>
                <a:gd name="T5" fmla="*/ 277 h 277"/>
                <a:gd name="T6" fmla="*/ 83 w 677"/>
                <a:gd name="T7" fmla="*/ 273 h 277"/>
                <a:gd name="T8" fmla="*/ 102 w 677"/>
                <a:gd name="T9" fmla="*/ 246 h 277"/>
                <a:gd name="T10" fmla="*/ 132 w 677"/>
                <a:gd name="T11" fmla="*/ 252 h 277"/>
                <a:gd name="T12" fmla="*/ 164 w 677"/>
                <a:gd name="T13" fmla="*/ 249 h 277"/>
                <a:gd name="T14" fmla="*/ 230 w 677"/>
                <a:gd name="T15" fmla="*/ 238 h 277"/>
                <a:gd name="T16" fmla="*/ 225 w 677"/>
                <a:gd name="T17" fmla="*/ 211 h 277"/>
                <a:gd name="T18" fmla="*/ 227 w 677"/>
                <a:gd name="T19" fmla="*/ 186 h 277"/>
                <a:gd name="T20" fmla="*/ 260 w 677"/>
                <a:gd name="T21" fmla="*/ 184 h 277"/>
                <a:gd name="T22" fmla="*/ 320 w 677"/>
                <a:gd name="T23" fmla="*/ 174 h 277"/>
                <a:gd name="T24" fmla="*/ 351 w 677"/>
                <a:gd name="T25" fmla="*/ 162 h 277"/>
                <a:gd name="T26" fmla="*/ 389 w 677"/>
                <a:gd name="T27" fmla="*/ 168 h 277"/>
                <a:gd name="T28" fmla="*/ 435 w 677"/>
                <a:gd name="T29" fmla="*/ 172 h 277"/>
                <a:gd name="T30" fmla="*/ 468 w 677"/>
                <a:gd name="T31" fmla="*/ 211 h 277"/>
                <a:gd name="T32" fmla="*/ 491 w 677"/>
                <a:gd name="T33" fmla="*/ 214 h 277"/>
                <a:gd name="T34" fmla="*/ 528 w 677"/>
                <a:gd name="T35" fmla="*/ 229 h 277"/>
                <a:gd name="T36" fmla="*/ 560 w 677"/>
                <a:gd name="T37" fmla="*/ 253 h 277"/>
                <a:gd name="T38" fmla="*/ 621 w 677"/>
                <a:gd name="T39" fmla="*/ 262 h 277"/>
                <a:gd name="T40" fmla="*/ 653 w 677"/>
                <a:gd name="T41" fmla="*/ 247 h 277"/>
                <a:gd name="T42" fmla="*/ 677 w 677"/>
                <a:gd name="T43" fmla="*/ 220 h 277"/>
                <a:gd name="T44" fmla="*/ 648 w 677"/>
                <a:gd name="T45" fmla="*/ 205 h 277"/>
                <a:gd name="T46" fmla="*/ 618 w 677"/>
                <a:gd name="T47" fmla="*/ 178 h 277"/>
                <a:gd name="T48" fmla="*/ 600 w 677"/>
                <a:gd name="T49" fmla="*/ 163 h 277"/>
                <a:gd name="T50" fmla="*/ 597 w 677"/>
                <a:gd name="T51" fmla="*/ 135 h 277"/>
                <a:gd name="T52" fmla="*/ 579 w 677"/>
                <a:gd name="T53" fmla="*/ 120 h 277"/>
                <a:gd name="T54" fmla="*/ 537 w 677"/>
                <a:gd name="T55" fmla="*/ 127 h 277"/>
                <a:gd name="T56" fmla="*/ 497 w 677"/>
                <a:gd name="T57" fmla="*/ 136 h 277"/>
                <a:gd name="T58" fmla="*/ 461 w 677"/>
                <a:gd name="T59" fmla="*/ 144 h 277"/>
                <a:gd name="T60" fmla="*/ 395 w 677"/>
                <a:gd name="T61" fmla="*/ 135 h 277"/>
                <a:gd name="T62" fmla="*/ 371 w 677"/>
                <a:gd name="T63" fmla="*/ 132 h 277"/>
                <a:gd name="T64" fmla="*/ 294 w 677"/>
                <a:gd name="T65" fmla="*/ 105 h 277"/>
                <a:gd name="T66" fmla="*/ 251 w 677"/>
                <a:gd name="T67" fmla="*/ 54 h 277"/>
                <a:gd name="T68" fmla="*/ 222 w 677"/>
                <a:gd name="T69" fmla="*/ 42 h 277"/>
                <a:gd name="T70" fmla="*/ 174 w 677"/>
                <a:gd name="T71" fmla="*/ 9 h 277"/>
                <a:gd name="T72" fmla="*/ 99 w 677"/>
                <a:gd name="T73" fmla="*/ 0 h 277"/>
                <a:gd name="T74" fmla="*/ 77 w 677"/>
                <a:gd name="T75" fmla="*/ 7 h 277"/>
                <a:gd name="T76" fmla="*/ 69 w 677"/>
                <a:gd name="T77" fmla="*/ 30 h 277"/>
                <a:gd name="T78" fmla="*/ 42 w 677"/>
                <a:gd name="T79" fmla="*/ 100 h 277"/>
                <a:gd name="T80" fmla="*/ 24 w 677"/>
                <a:gd name="T81" fmla="*/ 175 h 2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7"/>
                <a:gd name="T124" fmla="*/ 0 h 277"/>
                <a:gd name="T125" fmla="*/ 677 w 677"/>
                <a:gd name="T126" fmla="*/ 277 h 2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7" h="277">
                  <a:moveTo>
                    <a:pt x="0" y="216"/>
                  </a:moveTo>
                  <a:lnTo>
                    <a:pt x="15" y="237"/>
                  </a:lnTo>
                  <a:lnTo>
                    <a:pt x="21" y="252"/>
                  </a:lnTo>
                  <a:lnTo>
                    <a:pt x="45" y="259"/>
                  </a:lnTo>
                  <a:lnTo>
                    <a:pt x="26" y="271"/>
                  </a:lnTo>
                  <a:lnTo>
                    <a:pt x="50" y="277"/>
                  </a:lnTo>
                  <a:lnTo>
                    <a:pt x="65" y="270"/>
                  </a:lnTo>
                  <a:lnTo>
                    <a:pt x="83" y="273"/>
                  </a:lnTo>
                  <a:lnTo>
                    <a:pt x="95" y="258"/>
                  </a:lnTo>
                  <a:lnTo>
                    <a:pt x="102" y="246"/>
                  </a:lnTo>
                  <a:lnTo>
                    <a:pt x="122" y="252"/>
                  </a:lnTo>
                  <a:lnTo>
                    <a:pt x="132" y="252"/>
                  </a:lnTo>
                  <a:lnTo>
                    <a:pt x="144" y="234"/>
                  </a:lnTo>
                  <a:lnTo>
                    <a:pt x="164" y="249"/>
                  </a:lnTo>
                  <a:lnTo>
                    <a:pt x="207" y="241"/>
                  </a:lnTo>
                  <a:lnTo>
                    <a:pt x="230" y="238"/>
                  </a:lnTo>
                  <a:lnTo>
                    <a:pt x="234" y="217"/>
                  </a:lnTo>
                  <a:lnTo>
                    <a:pt x="225" y="211"/>
                  </a:lnTo>
                  <a:lnTo>
                    <a:pt x="234" y="195"/>
                  </a:lnTo>
                  <a:lnTo>
                    <a:pt x="227" y="186"/>
                  </a:lnTo>
                  <a:lnTo>
                    <a:pt x="236" y="175"/>
                  </a:lnTo>
                  <a:lnTo>
                    <a:pt x="260" y="184"/>
                  </a:lnTo>
                  <a:lnTo>
                    <a:pt x="311" y="184"/>
                  </a:lnTo>
                  <a:lnTo>
                    <a:pt x="320" y="174"/>
                  </a:lnTo>
                  <a:lnTo>
                    <a:pt x="347" y="175"/>
                  </a:lnTo>
                  <a:lnTo>
                    <a:pt x="351" y="162"/>
                  </a:lnTo>
                  <a:lnTo>
                    <a:pt x="366" y="159"/>
                  </a:lnTo>
                  <a:lnTo>
                    <a:pt x="389" y="168"/>
                  </a:lnTo>
                  <a:lnTo>
                    <a:pt x="404" y="166"/>
                  </a:lnTo>
                  <a:lnTo>
                    <a:pt x="435" y="172"/>
                  </a:lnTo>
                  <a:lnTo>
                    <a:pt x="444" y="189"/>
                  </a:lnTo>
                  <a:lnTo>
                    <a:pt x="468" y="211"/>
                  </a:lnTo>
                  <a:lnTo>
                    <a:pt x="474" y="228"/>
                  </a:lnTo>
                  <a:lnTo>
                    <a:pt x="491" y="214"/>
                  </a:lnTo>
                  <a:lnTo>
                    <a:pt x="504" y="223"/>
                  </a:lnTo>
                  <a:lnTo>
                    <a:pt x="528" y="229"/>
                  </a:lnTo>
                  <a:lnTo>
                    <a:pt x="552" y="241"/>
                  </a:lnTo>
                  <a:lnTo>
                    <a:pt x="560" y="253"/>
                  </a:lnTo>
                  <a:lnTo>
                    <a:pt x="578" y="261"/>
                  </a:lnTo>
                  <a:lnTo>
                    <a:pt x="621" y="262"/>
                  </a:lnTo>
                  <a:lnTo>
                    <a:pt x="638" y="252"/>
                  </a:lnTo>
                  <a:lnTo>
                    <a:pt x="653" y="247"/>
                  </a:lnTo>
                  <a:lnTo>
                    <a:pt x="672" y="234"/>
                  </a:lnTo>
                  <a:lnTo>
                    <a:pt x="677" y="220"/>
                  </a:lnTo>
                  <a:lnTo>
                    <a:pt x="669" y="204"/>
                  </a:lnTo>
                  <a:lnTo>
                    <a:pt x="648" y="205"/>
                  </a:lnTo>
                  <a:lnTo>
                    <a:pt x="639" y="195"/>
                  </a:lnTo>
                  <a:lnTo>
                    <a:pt x="618" y="178"/>
                  </a:lnTo>
                  <a:lnTo>
                    <a:pt x="606" y="174"/>
                  </a:lnTo>
                  <a:lnTo>
                    <a:pt x="600" y="163"/>
                  </a:lnTo>
                  <a:lnTo>
                    <a:pt x="600" y="148"/>
                  </a:lnTo>
                  <a:lnTo>
                    <a:pt x="597" y="135"/>
                  </a:lnTo>
                  <a:lnTo>
                    <a:pt x="597" y="124"/>
                  </a:lnTo>
                  <a:lnTo>
                    <a:pt x="579" y="120"/>
                  </a:lnTo>
                  <a:lnTo>
                    <a:pt x="561" y="112"/>
                  </a:lnTo>
                  <a:lnTo>
                    <a:pt x="537" y="127"/>
                  </a:lnTo>
                  <a:lnTo>
                    <a:pt x="525" y="141"/>
                  </a:lnTo>
                  <a:lnTo>
                    <a:pt x="497" y="136"/>
                  </a:lnTo>
                  <a:lnTo>
                    <a:pt x="486" y="156"/>
                  </a:lnTo>
                  <a:lnTo>
                    <a:pt x="461" y="144"/>
                  </a:lnTo>
                  <a:lnTo>
                    <a:pt x="426" y="127"/>
                  </a:lnTo>
                  <a:lnTo>
                    <a:pt x="395" y="135"/>
                  </a:lnTo>
                  <a:lnTo>
                    <a:pt x="380" y="123"/>
                  </a:lnTo>
                  <a:lnTo>
                    <a:pt x="371" y="132"/>
                  </a:lnTo>
                  <a:lnTo>
                    <a:pt x="335" y="127"/>
                  </a:lnTo>
                  <a:lnTo>
                    <a:pt x="294" y="105"/>
                  </a:lnTo>
                  <a:lnTo>
                    <a:pt x="266" y="60"/>
                  </a:lnTo>
                  <a:lnTo>
                    <a:pt x="251" y="54"/>
                  </a:lnTo>
                  <a:lnTo>
                    <a:pt x="237" y="55"/>
                  </a:lnTo>
                  <a:lnTo>
                    <a:pt x="222" y="42"/>
                  </a:lnTo>
                  <a:lnTo>
                    <a:pt x="198" y="42"/>
                  </a:lnTo>
                  <a:lnTo>
                    <a:pt x="174" y="9"/>
                  </a:lnTo>
                  <a:lnTo>
                    <a:pt x="150" y="1"/>
                  </a:lnTo>
                  <a:lnTo>
                    <a:pt x="99" y="0"/>
                  </a:lnTo>
                  <a:lnTo>
                    <a:pt x="93" y="9"/>
                  </a:lnTo>
                  <a:lnTo>
                    <a:pt x="77" y="7"/>
                  </a:lnTo>
                  <a:lnTo>
                    <a:pt x="65" y="16"/>
                  </a:lnTo>
                  <a:lnTo>
                    <a:pt x="69" y="30"/>
                  </a:lnTo>
                  <a:lnTo>
                    <a:pt x="65" y="52"/>
                  </a:lnTo>
                  <a:lnTo>
                    <a:pt x="42" y="100"/>
                  </a:lnTo>
                  <a:lnTo>
                    <a:pt x="24" y="138"/>
                  </a:lnTo>
                  <a:lnTo>
                    <a:pt x="24" y="175"/>
                  </a:lnTo>
                  <a:lnTo>
                    <a:pt x="0" y="216"/>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7" name="Freeform 26"/>
            <p:cNvSpPr>
              <a:spLocks/>
            </p:cNvSpPr>
            <p:nvPr>
              <p:custDataLst>
                <p:tags r:id="rId22"/>
              </p:custDataLst>
            </p:nvPr>
          </p:nvSpPr>
          <p:spPr bwMode="gray">
            <a:xfrm>
              <a:off x="5339729" y="4128216"/>
              <a:ext cx="1021579" cy="773067"/>
            </a:xfrm>
            <a:custGeom>
              <a:avLst/>
              <a:gdLst>
                <a:gd name="T0" fmla="*/ 147 w 378"/>
                <a:gd name="T1" fmla="*/ 231 h 278"/>
                <a:gd name="T2" fmla="*/ 194 w 378"/>
                <a:gd name="T3" fmla="*/ 276 h 278"/>
                <a:gd name="T4" fmla="*/ 237 w 378"/>
                <a:gd name="T5" fmla="*/ 278 h 278"/>
                <a:gd name="T6" fmla="*/ 296 w 378"/>
                <a:gd name="T7" fmla="*/ 236 h 278"/>
                <a:gd name="T8" fmla="*/ 338 w 378"/>
                <a:gd name="T9" fmla="*/ 200 h 278"/>
                <a:gd name="T10" fmla="*/ 362 w 378"/>
                <a:gd name="T11" fmla="*/ 200 h 278"/>
                <a:gd name="T12" fmla="*/ 378 w 378"/>
                <a:gd name="T13" fmla="*/ 180 h 278"/>
                <a:gd name="T14" fmla="*/ 356 w 378"/>
                <a:gd name="T15" fmla="*/ 167 h 278"/>
                <a:gd name="T16" fmla="*/ 336 w 378"/>
                <a:gd name="T17" fmla="*/ 159 h 278"/>
                <a:gd name="T18" fmla="*/ 326 w 378"/>
                <a:gd name="T19" fmla="*/ 147 h 278"/>
                <a:gd name="T20" fmla="*/ 299 w 378"/>
                <a:gd name="T21" fmla="*/ 150 h 278"/>
                <a:gd name="T22" fmla="*/ 284 w 378"/>
                <a:gd name="T23" fmla="*/ 140 h 278"/>
                <a:gd name="T24" fmla="*/ 275 w 378"/>
                <a:gd name="T25" fmla="*/ 119 h 278"/>
                <a:gd name="T26" fmla="*/ 266 w 378"/>
                <a:gd name="T27" fmla="*/ 99 h 278"/>
                <a:gd name="T28" fmla="*/ 266 w 378"/>
                <a:gd name="T29" fmla="*/ 63 h 278"/>
                <a:gd name="T30" fmla="*/ 234 w 378"/>
                <a:gd name="T31" fmla="*/ 51 h 278"/>
                <a:gd name="T32" fmla="*/ 222 w 378"/>
                <a:gd name="T33" fmla="*/ 51 h 278"/>
                <a:gd name="T34" fmla="*/ 207 w 378"/>
                <a:gd name="T35" fmla="*/ 24 h 278"/>
                <a:gd name="T36" fmla="*/ 203 w 378"/>
                <a:gd name="T37" fmla="*/ 3 h 278"/>
                <a:gd name="T38" fmla="*/ 174 w 378"/>
                <a:gd name="T39" fmla="*/ 0 h 278"/>
                <a:gd name="T40" fmla="*/ 138 w 378"/>
                <a:gd name="T41" fmla="*/ 9 h 278"/>
                <a:gd name="T42" fmla="*/ 129 w 378"/>
                <a:gd name="T43" fmla="*/ 35 h 278"/>
                <a:gd name="T44" fmla="*/ 134 w 378"/>
                <a:gd name="T45" fmla="*/ 53 h 278"/>
                <a:gd name="T46" fmla="*/ 134 w 378"/>
                <a:gd name="T47" fmla="*/ 77 h 278"/>
                <a:gd name="T48" fmla="*/ 128 w 378"/>
                <a:gd name="T49" fmla="*/ 89 h 278"/>
                <a:gd name="T50" fmla="*/ 111 w 378"/>
                <a:gd name="T51" fmla="*/ 81 h 278"/>
                <a:gd name="T52" fmla="*/ 107 w 378"/>
                <a:gd name="T53" fmla="*/ 51 h 278"/>
                <a:gd name="T54" fmla="*/ 81 w 378"/>
                <a:gd name="T55" fmla="*/ 57 h 278"/>
                <a:gd name="T56" fmla="*/ 66 w 378"/>
                <a:gd name="T57" fmla="*/ 50 h 278"/>
                <a:gd name="T58" fmla="*/ 45 w 378"/>
                <a:gd name="T59" fmla="*/ 71 h 278"/>
                <a:gd name="T60" fmla="*/ 53 w 378"/>
                <a:gd name="T61" fmla="*/ 83 h 278"/>
                <a:gd name="T62" fmla="*/ 36 w 378"/>
                <a:gd name="T63" fmla="*/ 93 h 278"/>
                <a:gd name="T64" fmla="*/ 23 w 378"/>
                <a:gd name="T65" fmla="*/ 87 h 278"/>
                <a:gd name="T66" fmla="*/ 0 w 378"/>
                <a:gd name="T67" fmla="*/ 107 h 278"/>
                <a:gd name="T68" fmla="*/ 2 w 378"/>
                <a:gd name="T69" fmla="*/ 123 h 278"/>
                <a:gd name="T70" fmla="*/ 27 w 378"/>
                <a:gd name="T71" fmla="*/ 107 h 278"/>
                <a:gd name="T72" fmla="*/ 66 w 378"/>
                <a:gd name="T73" fmla="*/ 120 h 278"/>
                <a:gd name="T74" fmla="*/ 71 w 378"/>
                <a:gd name="T75" fmla="*/ 168 h 278"/>
                <a:gd name="T76" fmla="*/ 104 w 378"/>
                <a:gd name="T77" fmla="*/ 183 h 278"/>
                <a:gd name="T78" fmla="*/ 119 w 378"/>
                <a:gd name="T79" fmla="*/ 200 h 278"/>
                <a:gd name="T80" fmla="*/ 140 w 378"/>
                <a:gd name="T81" fmla="*/ 203 h 278"/>
                <a:gd name="T82" fmla="*/ 146 w 378"/>
                <a:gd name="T83" fmla="*/ 213 h 278"/>
                <a:gd name="T84" fmla="*/ 147 w 378"/>
                <a:gd name="T85" fmla="*/ 231 h 2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8"/>
                <a:gd name="T130" fmla="*/ 0 h 278"/>
                <a:gd name="T131" fmla="*/ 378 w 378"/>
                <a:gd name="T132" fmla="*/ 278 h 2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8" h="278">
                  <a:moveTo>
                    <a:pt x="147" y="231"/>
                  </a:moveTo>
                  <a:lnTo>
                    <a:pt x="194" y="276"/>
                  </a:lnTo>
                  <a:lnTo>
                    <a:pt x="237" y="278"/>
                  </a:lnTo>
                  <a:lnTo>
                    <a:pt x="296" y="236"/>
                  </a:lnTo>
                  <a:lnTo>
                    <a:pt x="338" y="200"/>
                  </a:lnTo>
                  <a:lnTo>
                    <a:pt x="362" y="200"/>
                  </a:lnTo>
                  <a:lnTo>
                    <a:pt x="378" y="180"/>
                  </a:lnTo>
                  <a:lnTo>
                    <a:pt x="356" y="167"/>
                  </a:lnTo>
                  <a:lnTo>
                    <a:pt x="336" y="159"/>
                  </a:lnTo>
                  <a:lnTo>
                    <a:pt x="326" y="147"/>
                  </a:lnTo>
                  <a:lnTo>
                    <a:pt x="299" y="150"/>
                  </a:lnTo>
                  <a:lnTo>
                    <a:pt x="284" y="140"/>
                  </a:lnTo>
                  <a:lnTo>
                    <a:pt x="275" y="119"/>
                  </a:lnTo>
                  <a:lnTo>
                    <a:pt x="266" y="99"/>
                  </a:lnTo>
                  <a:lnTo>
                    <a:pt x="266" y="63"/>
                  </a:lnTo>
                  <a:lnTo>
                    <a:pt x="234" y="51"/>
                  </a:lnTo>
                  <a:lnTo>
                    <a:pt x="222" y="51"/>
                  </a:lnTo>
                  <a:lnTo>
                    <a:pt x="207" y="24"/>
                  </a:lnTo>
                  <a:lnTo>
                    <a:pt x="203" y="3"/>
                  </a:lnTo>
                  <a:lnTo>
                    <a:pt x="174" y="0"/>
                  </a:lnTo>
                  <a:lnTo>
                    <a:pt x="138" y="9"/>
                  </a:lnTo>
                  <a:lnTo>
                    <a:pt x="129" y="35"/>
                  </a:lnTo>
                  <a:lnTo>
                    <a:pt x="134" y="53"/>
                  </a:lnTo>
                  <a:lnTo>
                    <a:pt x="134" y="77"/>
                  </a:lnTo>
                  <a:lnTo>
                    <a:pt x="128" y="89"/>
                  </a:lnTo>
                  <a:lnTo>
                    <a:pt x="111" y="81"/>
                  </a:lnTo>
                  <a:lnTo>
                    <a:pt x="107" y="51"/>
                  </a:lnTo>
                  <a:lnTo>
                    <a:pt x="81" y="57"/>
                  </a:lnTo>
                  <a:lnTo>
                    <a:pt x="66" y="50"/>
                  </a:lnTo>
                  <a:lnTo>
                    <a:pt x="45" y="71"/>
                  </a:lnTo>
                  <a:lnTo>
                    <a:pt x="53" y="83"/>
                  </a:lnTo>
                  <a:lnTo>
                    <a:pt x="36" y="93"/>
                  </a:lnTo>
                  <a:lnTo>
                    <a:pt x="23" y="87"/>
                  </a:lnTo>
                  <a:lnTo>
                    <a:pt x="0" y="107"/>
                  </a:lnTo>
                  <a:lnTo>
                    <a:pt x="2" y="123"/>
                  </a:lnTo>
                  <a:lnTo>
                    <a:pt x="27" y="107"/>
                  </a:lnTo>
                  <a:lnTo>
                    <a:pt x="66" y="120"/>
                  </a:lnTo>
                  <a:lnTo>
                    <a:pt x="71" y="168"/>
                  </a:lnTo>
                  <a:lnTo>
                    <a:pt x="104" y="183"/>
                  </a:lnTo>
                  <a:lnTo>
                    <a:pt x="119" y="200"/>
                  </a:lnTo>
                  <a:lnTo>
                    <a:pt x="140" y="203"/>
                  </a:lnTo>
                  <a:lnTo>
                    <a:pt x="146" y="213"/>
                  </a:lnTo>
                  <a:lnTo>
                    <a:pt x="147" y="231"/>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8" name="Freeform 27"/>
            <p:cNvSpPr>
              <a:spLocks/>
            </p:cNvSpPr>
            <p:nvPr>
              <p:custDataLst>
                <p:tags r:id="rId23"/>
              </p:custDataLst>
            </p:nvPr>
          </p:nvSpPr>
          <p:spPr bwMode="gray">
            <a:xfrm>
              <a:off x="6053459" y="4161552"/>
              <a:ext cx="785962" cy="739731"/>
            </a:xfrm>
            <a:custGeom>
              <a:avLst/>
              <a:gdLst>
                <a:gd name="T0" fmla="*/ 119 w 291"/>
                <a:gd name="T1" fmla="*/ 171 h 267"/>
                <a:gd name="T2" fmla="*/ 150 w 291"/>
                <a:gd name="T3" fmla="*/ 147 h 267"/>
                <a:gd name="T4" fmla="*/ 164 w 291"/>
                <a:gd name="T5" fmla="*/ 168 h 267"/>
                <a:gd name="T6" fmla="*/ 180 w 291"/>
                <a:gd name="T7" fmla="*/ 183 h 267"/>
                <a:gd name="T8" fmla="*/ 194 w 291"/>
                <a:gd name="T9" fmla="*/ 210 h 267"/>
                <a:gd name="T10" fmla="*/ 191 w 291"/>
                <a:gd name="T11" fmla="*/ 235 h 267"/>
                <a:gd name="T12" fmla="*/ 185 w 291"/>
                <a:gd name="T13" fmla="*/ 246 h 267"/>
                <a:gd name="T14" fmla="*/ 209 w 291"/>
                <a:gd name="T15" fmla="*/ 259 h 267"/>
                <a:gd name="T16" fmla="*/ 236 w 291"/>
                <a:gd name="T17" fmla="*/ 267 h 267"/>
                <a:gd name="T18" fmla="*/ 266 w 291"/>
                <a:gd name="T19" fmla="*/ 250 h 267"/>
                <a:gd name="T20" fmla="*/ 288 w 291"/>
                <a:gd name="T21" fmla="*/ 222 h 267"/>
                <a:gd name="T22" fmla="*/ 288 w 291"/>
                <a:gd name="T23" fmla="*/ 204 h 267"/>
                <a:gd name="T24" fmla="*/ 278 w 291"/>
                <a:gd name="T25" fmla="*/ 186 h 267"/>
                <a:gd name="T26" fmla="*/ 285 w 291"/>
                <a:gd name="T27" fmla="*/ 169 h 267"/>
                <a:gd name="T28" fmla="*/ 281 w 291"/>
                <a:gd name="T29" fmla="*/ 159 h 267"/>
                <a:gd name="T30" fmla="*/ 288 w 291"/>
                <a:gd name="T31" fmla="*/ 135 h 267"/>
                <a:gd name="T32" fmla="*/ 291 w 291"/>
                <a:gd name="T33" fmla="*/ 111 h 267"/>
                <a:gd name="T34" fmla="*/ 285 w 291"/>
                <a:gd name="T35" fmla="*/ 93 h 267"/>
                <a:gd name="T36" fmla="*/ 270 w 291"/>
                <a:gd name="T37" fmla="*/ 81 h 267"/>
                <a:gd name="T38" fmla="*/ 248 w 291"/>
                <a:gd name="T39" fmla="*/ 76 h 267"/>
                <a:gd name="T40" fmla="*/ 225 w 291"/>
                <a:gd name="T41" fmla="*/ 49 h 267"/>
                <a:gd name="T42" fmla="*/ 192 w 291"/>
                <a:gd name="T43" fmla="*/ 61 h 267"/>
                <a:gd name="T44" fmla="*/ 165 w 291"/>
                <a:gd name="T45" fmla="*/ 72 h 267"/>
                <a:gd name="T46" fmla="*/ 141 w 291"/>
                <a:gd name="T47" fmla="*/ 84 h 267"/>
                <a:gd name="T48" fmla="*/ 122 w 291"/>
                <a:gd name="T49" fmla="*/ 84 h 267"/>
                <a:gd name="T50" fmla="*/ 107 w 291"/>
                <a:gd name="T51" fmla="*/ 39 h 267"/>
                <a:gd name="T52" fmla="*/ 84 w 291"/>
                <a:gd name="T53" fmla="*/ 12 h 267"/>
                <a:gd name="T54" fmla="*/ 77 w 291"/>
                <a:gd name="T55" fmla="*/ 0 h 267"/>
                <a:gd name="T56" fmla="*/ 65 w 291"/>
                <a:gd name="T57" fmla="*/ 0 h 267"/>
                <a:gd name="T58" fmla="*/ 47 w 291"/>
                <a:gd name="T59" fmla="*/ 27 h 267"/>
                <a:gd name="T60" fmla="*/ 21 w 291"/>
                <a:gd name="T61" fmla="*/ 46 h 267"/>
                <a:gd name="T62" fmla="*/ 0 w 291"/>
                <a:gd name="T63" fmla="*/ 54 h 267"/>
                <a:gd name="T64" fmla="*/ 2 w 291"/>
                <a:gd name="T65" fmla="*/ 88 h 267"/>
                <a:gd name="T66" fmla="*/ 15 w 291"/>
                <a:gd name="T67" fmla="*/ 126 h 267"/>
                <a:gd name="T68" fmla="*/ 39 w 291"/>
                <a:gd name="T69" fmla="*/ 139 h 267"/>
                <a:gd name="T70" fmla="*/ 63 w 291"/>
                <a:gd name="T71" fmla="*/ 135 h 267"/>
                <a:gd name="T72" fmla="*/ 74 w 291"/>
                <a:gd name="T73" fmla="*/ 148 h 267"/>
                <a:gd name="T74" fmla="*/ 92 w 291"/>
                <a:gd name="T75" fmla="*/ 156 h 267"/>
                <a:gd name="T76" fmla="*/ 119 w 291"/>
                <a:gd name="T77" fmla="*/ 171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267"/>
                <a:gd name="T119" fmla="*/ 291 w 291"/>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267">
                  <a:moveTo>
                    <a:pt x="119" y="171"/>
                  </a:moveTo>
                  <a:lnTo>
                    <a:pt x="150" y="147"/>
                  </a:lnTo>
                  <a:lnTo>
                    <a:pt x="164" y="168"/>
                  </a:lnTo>
                  <a:lnTo>
                    <a:pt x="180" y="183"/>
                  </a:lnTo>
                  <a:lnTo>
                    <a:pt x="194" y="210"/>
                  </a:lnTo>
                  <a:lnTo>
                    <a:pt x="191" y="235"/>
                  </a:lnTo>
                  <a:lnTo>
                    <a:pt x="185" y="246"/>
                  </a:lnTo>
                  <a:lnTo>
                    <a:pt x="209" y="259"/>
                  </a:lnTo>
                  <a:lnTo>
                    <a:pt x="236" y="267"/>
                  </a:lnTo>
                  <a:lnTo>
                    <a:pt x="266" y="250"/>
                  </a:lnTo>
                  <a:lnTo>
                    <a:pt x="288" y="222"/>
                  </a:lnTo>
                  <a:lnTo>
                    <a:pt x="288" y="204"/>
                  </a:lnTo>
                  <a:lnTo>
                    <a:pt x="278" y="186"/>
                  </a:lnTo>
                  <a:lnTo>
                    <a:pt x="285" y="169"/>
                  </a:lnTo>
                  <a:lnTo>
                    <a:pt x="281" y="159"/>
                  </a:lnTo>
                  <a:lnTo>
                    <a:pt x="288" y="135"/>
                  </a:lnTo>
                  <a:lnTo>
                    <a:pt x="291" y="111"/>
                  </a:lnTo>
                  <a:lnTo>
                    <a:pt x="285" y="93"/>
                  </a:lnTo>
                  <a:lnTo>
                    <a:pt x="270" y="81"/>
                  </a:lnTo>
                  <a:lnTo>
                    <a:pt x="248" y="76"/>
                  </a:lnTo>
                  <a:lnTo>
                    <a:pt x="225" y="49"/>
                  </a:lnTo>
                  <a:lnTo>
                    <a:pt x="192" y="61"/>
                  </a:lnTo>
                  <a:lnTo>
                    <a:pt x="165" y="72"/>
                  </a:lnTo>
                  <a:lnTo>
                    <a:pt x="141" y="84"/>
                  </a:lnTo>
                  <a:lnTo>
                    <a:pt x="122" y="84"/>
                  </a:lnTo>
                  <a:lnTo>
                    <a:pt x="107" y="39"/>
                  </a:lnTo>
                  <a:lnTo>
                    <a:pt x="84" y="12"/>
                  </a:lnTo>
                  <a:lnTo>
                    <a:pt x="77" y="0"/>
                  </a:lnTo>
                  <a:lnTo>
                    <a:pt x="65" y="0"/>
                  </a:lnTo>
                  <a:lnTo>
                    <a:pt x="47" y="27"/>
                  </a:lnTo>
                  <a:lnTo>
                    <a:pt x="21" y="46"/>
                  </a:lnTo>
                  <a:lnTo>
                    <a:pt x="0" y="54"/>
                  </a:lnTo>
                  <a:lnTo>
                    <a:pt x="2" y="88"/>
                  </a:lnTo>
                  <a:lnTo>
                    <a:pt x="15" y="126"/>
                  </a:lnTo>
                  <a:lnTo>
                    <a:pt x="39" y="139"/>
                  </a:lnTo>
                  <a:lnTo>
                    <a:pt x="63" y="135"/>
                  </a:lnTo>
                  <a:lnTo>
                    <a:pt x="74" y="148"/>
                  </a:lnTo>
                  <a:lnTo>
                    <a:pt x="92" y="156"/>
                  </a:lnTo>
                  <a:lnTo>
                    <a:pt x="119" y="171"/>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29" name="Freeform 28"/>
            <p:cNvSpPr>
              <a:spLocks/>
            </p:cNvSpPr>
            <p:nvPr/>
          </p:nvSpPr>
          <p:spPr bwMode="gray">
            <a:xfrm>
              <a:off x="1939626" y="4529830"/>
              <a:ext cx="763604" cy="1308022"/>
            </a:xfrm>
            <a:custGeom>
              <a:avLst/>
              <a:gdLst>
                <a:gd name="T0" fmla="*/ 204 w 282"/>
                <a:gd name="T1" fmla="*/ 11 h 471"/>
                <a:gd name="T2" fmla="*/ 161 w 282"/>
                <a:gd name="T3" fmla="*/ 30 h 471"/>
                <a:gd name="T4" fmla="*/ 137 w 282"/>
                <a:gd name="T5" fmla="*/ 32 h 471"/>
                <a:gd name="T6" fmla="*/ 129 w 282"/>
                <a:gd name="T7" fmla="*/ 47 h 471"/>
                <a:gd name="T8" fmla="*/ 117 w 282"/>
                <a:gd name="T9" fmla="*/ 45 h 471"/>
                <a:gd name="T10" fmla="*/ 101 w 282"/>
                <a:gd name="T11" fmla="*/ 57 h 471"/>
                <a:gd name="T12" fmla="*/ 87 w 282"/>
                <a:gd name="T13" fmla="*/ 60 h 471"/>
                <a:gd name="T14" fmla="*/ 62 w 282"/>
                <a:gd name="T15" fmla="*/ 72 h 471"/>
                <a:gd name="T16" fmla="*/ 36 w 282"/>
                <a:gd name="T17" fmla="*/ 87 h 471"/>
                <a:gd name="T18" fmla="*/ 18 w 282"/>
                <a:gd name="T19" fmla="*/ 110 h 471"/>
                <a:gd name="T20" fmla="*/ 23 w 282"/>
                <a:gd name="T21" fmla="*/ 140 h 471"/>
                <a:gd name="T22" fmla="*/ 0 w 282"/>
                <a:gd name="T23" fmla="*/ 177 h 471"/>
                <a:gd name="T24" fmla="*/ 6 w 282"/>
                <a:gd name="T25" fmla="*/ 200 h 471"/>
                <a:gd name="T26" fmla="*/ 11 w 282"/>
                <a:gd name="T27" fmla="*/ 224 h 471"/>
                <a:gd name="T28" fmla="*/ 15 w 282"/>
                <a:gd name="T29" fmla="*/ 249 h 471"/>
                <a:gd name="T30" fmla="*/ 17 w 282"/>
                <a:gd name="T31" fmla="*/ 300 h 471"/>
                <a:gd name="T32" fmla="*/ 26 w 282"/>
                <a:gd name="T33" fmla="*/ 323 h 471"/>
                <a:gd name="T34" fmla="*/ 27 w 282"/>
                <a:gd name="T35" fmla="*/ 336 h 471"/>
                <a:gd name="T36" fmla="*/ 48 w 282"/>
                <a:gd name="T37" fmla="*/ 354 h 471"/>
                <a:gd name="T38" fmla="*/ 63 w 282"/>
                <a:gd name="T39" fmla="*/ 354 h 471"/>
                <a:gd name="T40" fmla="*/ 81 w 282"/>
                <a:gd name="T41" fmla="*/ 369 h 471"/>
                <a:gd name="T42" fmla="*/ 84 w 282"/>
                <a:gd name="T43" fmla="*/ 387 h 471"/>
                <a:gd name="T44" fmla="*/ 75 w 282"/>
                <a:gd name="T45" fmla="*/ 393 h 471"/>
                <a:gd name="T46" fmla="*/ 90 w 282"/>
                <a:gd name="T47" fmla="*/ 414 h 471"/>
                <a:gd name="T48" fmla="*/ 93 w 282"/>
                <a:gd name="T49" fmla="*/ 435 h 471"/>
                <a:gd name="T50" fmla="*/ 75 w 282"/>
                <a:gd name="T51" fmla="*/ 456 h 471"/>
                <a:gd name="T52" fmla="*/ 120 w 282"/>
                <a:gd name="T53" fmla="*/ 468 h 471"/>
                <a:gd name="T54" fmla="*/ 144 w 282"/>
                <a:gd name="T55" fmla="*/ 471 h 471"/>
                <a:gd name="T56" fmla="*/ 177 w 282"/>
                <a:gd name="T57" fmla="*/ 465 h 471"/>
                <a:gd name="T58" fmla="*/ 195 w 282"/>
                <a:gd name="T59" fmla="*/ 456 h 471"/>
                <a:gd name="T60" fmla="*/ 195 w 282"/>
                <a:gd name="T61" fmla="*/ 429 h 471"/>
                <a:gd name="T62" fmla="*/ 195 w 282"/>
                <a:gd name="T63" fmla="*/ 381 h 471"/>
                <a:gd name="T64" fmla="*/ 222 w 282"/>
                <a:gd name="T65" fmla="*/ 363 h 471"/>
                <a:gd name="T66" fmla="*/ 177 w 282"/>
                <a:gd name="T67" fmla="*/ 312 h 471"/>
                <a:gd name="T68" fmla="*/ 225 w 282"/>
                <a:gd name="T69" fmla="*/ 257 h 471"/>
                <a:gd name="T70" fmla="*/ 249 w 282"/>
                <a:gd name="T71" fmla="*/ 203 h 471"/>
                <a:gd name="T72" fmla="*/ 234 w 282"/>
                <a:gd name="T73" fmla="*/ 186 h 471"/>
                <a:gd name="T74" fmla="*/ 237 w 282"/>
                <a:gd name="T75" fmla="*/ 135 h 471"/>
                <a:gd name="T76" fmla="*/ 249 w 282"/>
                <a:gd name="T77" fmla="*/ 105 h 471"/>
                <a:gd name="T78" fmla="*/ 255 w 282"/>
                <a:gd name="T79" fmla="*/ 87 h 471"/>
                <a:gd name="T80" fmla="*/ 267 w 282"/>
                <a:gd name="T81" fmla="*/ 72 h 471"/>
                <a:gd name="T82" fmla="*/ 282 w 282"/>
                <a:gd name="T83" fmla="*/ 60 h 471"/>
                <a:gd name="T84" fmla="*/ 278 w 282"/>
                <a:gd name="T85" fmla="*/ 50 h 471"/>
                <a:gd name="T86" fmla="*/ 261 w 282"/>
                <a:gd name="T87" fmla="*/ 36 h 471"/>
                <a:gd name="T88" fmla="*/ 243 w 282"/>
                <a:gd name="T89" fmla="*/ 27 h 471"/>
                <a:gd name="T90" fmla="*/ 234 w 282"/>
                <a:gd name="T91" fmla="*/ 14 h 471"/>
                <a:gd name="T92" fmla="*/ 228 w 282"/>
                <a:gd name="T93" fmla="*/ 0 h 471"/>
                <a:gd name="T94" fmla="*/ 204 w 282"/>
                <a:gd name="T95" fmla="*/ 11 h 4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
                <a:gd name="T145" fmla="*/ 0 h 471"/>
                <a:gd name="T146" fmla="*/ 282 w 282"/>
                <a:gd name="T147" fmla="*/ 471 h 4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 h="471">
                  <a:moveTo>
                    <a:pt x="204" y="11"/>
                  </a:moveTo>
                  <a:lnTo>
                    <a:pt x="161" y="30"/>
                  </a:lnTo>
                  <a:lnTo>
                    <a:pt x="137" y="32"/>
                  </a:lnTo>
                  <a:lnTo>
                    <a:pt x="129" y="47"/>
                  </a:lnTo>
                  <a:lnTo>
                    <a:pt x="117" y="45"/>
                  </a:lnTo>
                  <a:lnTo>
                    <a:pt x="101" y="57"/>
                  </a:lnTo>
                  <a:lnTo>
                    <a:pt x="87" y="60"/>
                  </a:lnTo>
                  <a:lnTo>
                    <a:pt x="62" y="72"/>
                  </a:lnTo>
                  <a:lnTo>
                    <a:pt x="36" y="87"/>
                  </a:lnTo>
                  <a:lnTo>
                    <a:pt x="18" y="110"/>
                  </a:lnTo>
                  <a:lnTo>
                    <a:pt x="23" y="140"/>
                  </a:lnTo>
                  <a:lnTo>
                    <a:pt x="0" y="177"/>
                  </a:lnTo>
                  <a:lnTo>
                    <a:pt x="6" y="200"/>
                  </a:lnTo>
                  <a:lnTo>
                    <a:pt x="11" y="224"/>
                  </a:lnTo>
                  <a:lnTo>
                    <a:pt x="15" y="249"/>
                  </a:lnTo>
                  <a:lnTo>
                    <a:pt x="17" y="300"/>
                  </a:lnTo>
                  <a:lnTo>
                    <a:pt x="26" y="323"/>
                  </a:lnTo>
                  <a:lnTo>
                    <a:pt x="27" y="336"/>
                  </a:lnTo>
                  <a:lnTo>
                    <a:pt x="48" y="354"/>
                  </a:lnTo>
                  <a:lnTo>
                    <a:pt x="63" y="354"/>
                  </a:lnTo>
                  <a:lnTo>
                    <a:pt x="81" y="369"/>
                  </a:lnTo>
                  <a:lnTo>
                    <a:pt x="84" y="387"/>
                  </a:lnTo>
                  <a:lnTo>
                    <a:pt x="75" y="393"/>
                  </a:lnTo>
                  <a:lnTo>
                    <a:pt x="90" y="414"/>
                  </a:lnTo>
                  <a:lnTo>
                    <a:pt x="93" y="435"/>
                  </a:lnTo>
                  <a:lnTo>
                    <a:pt x="75" y="456"/>
                  </a:lnTo>
                  <a:lnTo>
                    <a:pt x="120" y="468"/>
                  </a:lnTo>
                  <a:lnTo>
                    <a:pt x="144" y="471"/>
                  </a:lnTo>
                  <a:lnTo>
                    <a:pt x="177" y="465"/>
                  </a:lnTo>
                  <a:lnTo>
                    <a:pt x="195" y="456"/>
                  </a:lnTo>
                  <a:lnTo>
                    <a:pt x="195" y="429"/>
                  </a:lnTo>
                  <a:lnTo>
                    <a:pt x="195" y="381"/>
                  </a:lnTo>
                  <a:lnTo>
                    <a:pt x="222" y="363"/>
                  </a:lnTo>
                  <a:lnTo>
                    <a:pt x="177" y="312"/>
                  </a:lnTo>
                  <a:lnTo>
                    <a:pt x="225" y="257"/>
                  </a:lnTo>
                  <a:lnTo>
                    <a:pt x="249" y="203"/>
                  </a:lnTo>
                  <a:lnTo>
                    <a:pt x="234" y="186"/>
                  </a:lnTo>
                  <a:lnTo>
                    <a:pt x="237" y="135"/>
                  </a:lnTo>
                  <a:lnTo>
                    <a:pt x="249" y="105"/>
                  </a:lnTo>
                  <a:lnTo>
                    <a:pt x="255" y="87"/>
                  </a:lnTo>
                  <a:lnTo>
                    <a:pt x="267" y="72"/>
                  </a:lnTo>
                  <a:lnTo>
                    <a:pt x="282" y="60"/>
                  </a:lnTo>
                  <a:lnTo>
                    <a:pt x="278" y="50"/>
                  </a:lnTo>
                  <a:lnTo>
                    <a:pt x="261" y="36"/>
                  </a:lnTo>
                  <a:lnTo>
                    <a:pt x="243" y="27"/>
                  </a:lnTo>
                  <a:lnTo>
                    <a:pt x="234" y="14"/>
                  </a:lnTo>
                  <a:lnTo>
                    <a:pt x="228" y="0"/>
                  </a:lnTo>
                  <a:lnTo>
                    <a:pt x="204" y="11"/>
                  </a:lnTo>
                  <a:close/>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0" name="Freeform 29"/>
            <p:cNvSpPr>
              <a:spLocks/>
            </p:cNvSpPr>
            <p:nvPr/>
          </p:nvSpPr>
          <p:spPr bwMode="gray">
            <a:xfrm>
              <a:off x="1961983" y="5794992"/>
              <a:ext cx="337087" cy="201601"/>
            </a:xfrm>
            <a:custGeom>
              <a:avLst/>
              <a:gdLst>
                <a:gd name="T0" fmla="*/ 123 w 123"/>
                <a:gd name="T1" fmla="*/ 21 h 73"/>
                <a:gd name="T2" fmla="*/ 107 w 123"/>
                <a:gd name="T3" fmla="*/ 30 h 73"/>
                <a:gd name="T4" fmla="*/ 83 w 123"/>
                <a:gd name="T5" fmla="*/ 18 h 73"/>
                <a:gd name="T6" fmla="*/ 66 w 123"/>
                <a:gd name="T7" fmla="*/ 6 h 73"/>
                <a:gd name="T8" fmla="*/ 36 w 123"/>
                <a:gd name="T9" fmla="*/ 15 h 73"/>
                <a:gd name="T10" fmla="*/ 20 w 123"/>
                <a:gd name="T11" fmla="*/ 30 h 73"/>
                <a:gd name="T12" fmla="*/ 11 w 123"/>
                <a:gd name="T13" fmla="*/ 49 h 73"/>
                <a:gd name="T14" fmla="*/ 9 w 123"/>
                <a:gd name="T15" fmla="*/ 69 h 73"/>
                <a:gd name="T16" fmla="*/ 0 w 123"/>
                <a:gd name="T17" fmla="*/ 7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73"/>
                <a:gd name="T29" fmla="*/ 123 w 12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73">
                  <a:moveTo>
                    <a:pt x="123" y="21"/>
                  </a:moveTo>
                  <a:cubicBezTo>
                    <a:pt x="121" y="33"/>
                    <a:pt x="121" y="31"/>
                    <a:pt x="107" y="30"/>
                  </a:cubicBezTo>
                  <a:cubicBezTo>
                    <a:pt x="95" y="23"/>
                    <a:pt x="100" y="19"/>
                    <a:pt x="83" y="18"/>
                  </a:cubicBezTo>
                  <a:cubicBezTo>
                    <a:pt x="79" y="12"/>
                    <a:pt x="73" y="7"/>
                    <a:pt x="66" y="6"/>
                  </a:cubicBezTo>
                  <a:cubicBezTo>
                    <a:pt x="54" y="0"/>
                    <a:pt x="45" y="9"/>
                    <a:pt x="36" y="15"/>
                  </a:cubicBezTo>
                  <a:cubicBezTo>
                    <a:pt x="29" y="25"/>
                    <a:pt x="35" y="27"/>
                    <a:pt x="20" y="30"/>
                  </a:cubicBezTo>
                  <a:cubicBezTo>
                    <a:pt x="15" y="36"/>
                    <a:pt x="15" y="43"/>
                    <a:pt x="11" y="49"/>
                  </a:cubicBezTo>
                  <a:cubicBezTo>
                    <a:pt x="8" y="59"/>
                    <a:pt x="9" y="53"/>
                    <a:pt x="9" y="69"/>
                  </a:cubicBezTo>
                  <a:lnTo>
                    <a:pt x="0" y="73"/>
                  </a:lnTo>
                </a:path>
              </a:pathLst>
            </a:custGeom>
            <a:noFill/>
            <a:ln w="3175" cap="flat" cmpd="sng">
              <a:solidFill>
                <a:schemeClr val="bg1">
                  <a:lumMod val="50000"/>
                </a:schemeClr>
              </a:solidFill>
              <a:prstDash val="solid"/>
              <a:round/>
              <a:headEnd type="none" w="med" len="med"/>
              <a:tailEnd type="none" w="med" len="med"/>
            </a:ln>
          </p:spPr>
          <p:txBody>
            <a:bodyPr wrap="none" lIns="45720" rIns="45720" anchor="ctr"/>
            <a:lstStyle/>
            <a:p>
              <a:pPr fontAlgn="auto">
                <a:spcBef>
                  <a:spcPts val="0"/>
                </a:spcBef>
                <a:spcAft>
                  <a:spcPts val="0"/>
                </a:spcAft>
                <a:defRPr/>
              </a:pPr>
              <a:endParaRPr lang="en-US" sz="800" dirty="0">
                <a:latin typeface="+mj-lt"/>
                <a:cs typeface="+mn-cs"/>
              </a:endParaRPr>
            </a:p>
          </p:txBody>
        </p:sp>
        <p:sp>
          <p:nvSpPr>
            <p:cNvPr id="31" name="Freeform 30"/>
            <p:cNvSpPr>
              <a:spLocks/>
            </p:cNvSpPr>
            <p:nvPr/>
          </p:nvSpPr>
          <p:spPr bwMode="gray">
            <a:xfrm>
              <a:off x="2299070" y="4615550"/>
              <a:ext cx="1214200" cy="1274686"/>
            </a:xfrm>
            <a:custGeom>
              <a:avLst/>
              <a:gdLst>
                <a:gd name="T0" fmla="*/ 20 w 449"/>
                <a:gd name="T1" fmla="*/ 449 h 458"/>
                <a:gd name="T2" fmla="*/ 53 w 449"/>
                <a:gd name="T3" fmla="*/ 458 h 458"/>
                <a:gd name="T4" fmla="*/ 110 w 449"/>
                <a:gd name="T5" fmla="*/ 452 h 458"/>
                <a:gd name="T6" fmla="*/ 169 w 449"/>
                <a:gd name="T7" fmla="*/ 437 h 458"/>
                <a:gd name="T8" fmla="*/ 201 w 449"/>
                <a:gd name="T9" fmla="*/ 403 h 458"/>
                <a:gd name="T10" fmla="*/ 229 w 449"/>
                <a:gd name="T11" fmla="*/ 365 h 458"/>
                <a:gd name="T12" fmla="*/ 249 w 449"/>
                <a:gd name="T13" fmla="*/ 329 h 458"/>
                <a:gd name="T14" fmla="*/ 277 w 449"/>
                <a:gd name="T15" fmla="*/ 297 h 458"/>
                <a:gd name="T16" fmla="*/ 293 w 449"/>
                <a:gd name="T17" fmla="*/ 283 h 458"/>
                <a:gd name="T18" fmla="*/ 307 w 449"/>
                <a:gd name="T19" fmla="*/ 269 h 458"/>
                <a:gd name="T20" fmla="*/ 321 w 449"/>
                <a:gd name="T21" fmla="*/ 253 h 458"/>
                <a:gd name="T22" fmla="*/ 331 w 449"/>
                <a:gd name="T23" fmla="*/ 243 h 458"/>
                <a:gd name="T24" fmla="*/ 349 w 449"/>
                <a:gd name="T25" fmla="*/ 223 h 458"/>
                <a:gd name="T26" fmla="*/ 377 w 449"/>
                <a:gd name="T27" fmla="*/ 205 h 458"/>
                <a:gd name="T28" fmla="*/ 423 w 449"/>
                <a:gd name="T29" fmla="*/ 163 h 458"/>
                <a:gd name="T30" fmla="*/ 449 w 449"/>
                <a:gd name="T31" fmla="*/ 143 h 458"/>
                <a:gd name="T32" fmla="*/ 397 w 449"/>
                <a:gd name="T33" fmla="*/ 103 h 458"/>
                <a:gd name="T34" fmla="*/ 381 w 449"/>
                <a:gd name="T35" fmla="*/ 68 h 458"/>
                <a:gd name="T36" fmla="*/ 381 w 449"/>
                <a:gd name="T37" fmla="*/ 46 h 458"/>
                <a:gd name="T38" fmla="*/ 351 w 449"/>
                <a:gd name="T39" fmla="*/ 25 h 458"/>
                <a:gd name="T40" fmla="*/ 325 w 449"/>
                <a:gd name="T41" fmla="*/ 3 h 458"/>
                <a:gd name="T42" fmla="*/ 288 w 449"/>
                <a:gd name="T43" fmla="*/ 7 h 458"/>
                <a:gd name="T44" fmla="*/ 257 w 449"/>
                <a:gd name="T45" fmla="*/ 11 h 458"/>
                <a:gd name="T46" fmla="*/ 227 w 449"/>
                <a:gd name="T47" fmla="*/ 17 h 458"/>
                <a:gd name="T48" fmla="*/ 237 w 449"/>
                <a:gd name="T49" fmla="*/ 47 h 458"/>
                <a:gd name="T50" fmla="*/ 185 w 449"/>
                <a:gd name="T51" fmla="*/ 38 h 458"/>
                <a:gd name="T52" fmla="*/ 121 w 449"/>
                <a:gd name="T53" fmla="*/ 59 h 458"/>
                <a:gd name="T54" fmla="*/ 104 w 449"/>
                <a:gd name="T55" fmla="*/ 110 h 458"/>
                <a:gd name="T56" fmla="*/ 119 w 449"/>
                <a:gd name="T57" fmla="*/ 173 h 458"/>
                <a:gd name="T58" fmla="*/ 101 w 449"/>
                <a:gd name="T59" fmla="*/ 209 h 458"/>
                <a:gd name="T60" fmla="*/ 89 w 449"/>
                <a:gd name="T61" fmla="*/ 233 h 458"/>
                <a:gd name="T62" fmla="*/ 55 w 449"/>
                <a:gd name="T63" fmla="*/ 269 h 458"/>
                <a:gd name="T64" fmla="*/ 65 w 449"/>
                <a:gd name="T65" fmla="*/ 305 h 458"/>
                <a:gd name="T66" fmla="*/ 87 w 449"/>
                <a:gd name="T67" fmla="*/ 329 h 458"/>
                <a:gd name="T68" fmla="*/ 75 w 449"/>
                <a:gd name="T69" fmla="*/ 345 h 458"/>
                <a:gd name="T70" fmla="*/ 65 w 449"/>
                <a:gd name="T71" fmla="*/ 373 h 458"/>
                <a:gd name="T72" fmla="*/ 62 w 449"/>
                <a:gd name="T73" fmla="*/ 421 h 458"/>
                <a:gd name="T74" fmla="*/ 11 w 449"/>
                <a:gd name="T75" fmla="*/ 440 h 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458"/>
                <a:gd name="T116" fmla="*/ 449 w 449"/>
                <a:gd name="T117" fmla="*/ 458 h 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458">
                  <a:moveTo>
                    <a:pt x="5" y="443"/>
                  </a:moveTo>
                  <a:cubicBezTo>
                    <a:pt x="6" y="446"/>
                    <a:pt x="16" y="447"/>
                    <a:pt x="20" y="449"/>
                  </a:cubicBezTo>
                  <a:cubicBezTo>
                    <a:pt x="24" y="451"/>
                    <a:pt x="26" y="454"/>
                    <a:pt x="31" y="455"/>
                  </a:cubicBezTo>
                  <a:cubicBezTo>
                    <a:pt x="36" y="457"/>
                    <a:pt x="46" y="457"/>
                    <a:pt x="53" y="458"/>
                  </a:cubicBezTo>
                  <a:cubicBezTo>
                    <a:pt x="60" y="458"/>
                    <a:pt x="65" y="458"/>
                    <a:pt x="74" y="457"/>
                  </a:cubicBezTo>
                  <a:cubicBezTo>
                    <a:pt x="83" y="455"/>
                    <a:pt x="98" y="453"/>
                    <a:pt x="110" y="452"/>
                  </a:cubicBezTo>
                  <a:cubicBezTo>
                    <a:pt x="122" y="451"/>
                    <a:pt x="135" y="451"/>
                    <a:pt x="145" y="449"/>
                  </a:cubicBezTo>
                  <a:cubicBezTo>
                    <a:pt x="153" y="444"/>
                    <a:pt x="161" y="442"/>
                    <a:pt x="169" y="437"/>
                  </a:cubicBezTo>
                  <a:cubicBezTo>
                    <a:pt x="176" y="426"/>
                    <a:pt x="177" y="423"/>
                    <a:pt x="189" y="419"/>
                  </a:cubicBezTo>
                  <a:cubicBezTo>
                    <a:pt x="194" y="412"/>
                    <a:pt x="194" y="408"/>
                    <a:pt x="201" y="403"/>
                  </a:cubicBezTo>
                  <a:cubicBezTo>
                    <a:pt x="206" y="396"/>
                    <a:pt x="206" y="392"/>
                    <a:pt x="213" y="387"/>
                  </a:cubicBezTo>
                  <a:cubicBezTo>
                    <a:pt x="216" y="377"/>
                    <a:pt x="221" y="371"/>
                    <a:pt x="229" y="365"/>
                  </a:cubicBezTo>
                  <a:cubicBezTo>
                    <a:pt x="231" y="349"/>
                    <a:pt x="235" y="346"/>
                    <a:pt x="249" y="341"/>
                  </a:cubicBezTo>
                  <a:cubicBezTo>
                    <a:pt x="248" y="338"/>
                    <a:pt x="245" y="332"/>
                    <a:pt x="249" y="329"/>
                  </a:cubicBezTo>
                  <a:cubicBezTo>
                    <a:pt x="252" y="327"/>
                    <a:pt x="261" y="325"/>
                    <a:pt x="261" y="325"/>
                  </a:cubicBezTo>
                  <a:cubicBezTo>
                    <a:pt x="268" y="314"/>
                    <a:pt x="272" y="311"/>
                    <a:pt x="277" y="297"/>
                  </a:cubicBezTo>
                  <a:cubicBezTo>
                    <a:pt x="279" y="292"/>
                    <a:pt x="289" y="289"/>
                    <a:pt x="289" y="289"/>
                  </a:cubicBezTo>
                  <a:cubicBezTo>
                    <a:pt x="290" y="287"/>
                    <a:pt x="291" y="285"/>
                    <a:pt x="293" y="283"/>
                  </a:cubicBezTo>
                  <a:cubicBezTo>
                    <a:pt x="295" y="282"/>
                    <a:pt x="298" y="282"/>
                    <a:pt x="299" y="281"/>
                  </a:cubicBezTo>
                  <a:cubicBezTo>
                    <a:pt x="302" y="278"/>
                    <a:pt x="307" y="269"/>
                    <a:pt x="307" y="269"/>
                  </a:cubicBezTo>
                  <a:cubicBezTo>
                    <a:pt x="309" y="264"/>
                    <a:pt x="313" y="260"/>
                    <a:pt x="315" y="257"/>
                  </a:cubicBezTo>
                  <a:cubicBezTo>
                    <a:pt x="317" y="254"/>
                    <a:pt x="319" y="254"/>
                    <a:pt x="321" y="253"/>
                  </a:cubicBezTo>
                  <a:cubicBezTo>
                    <a:pt x="323" y="252"/>
                    <a:pt x="325" y="251"/>
                    <a:pt x="327" y="249"/>
                  </a:cubicBezTo>
                  <a:cubicBezTo>
                    <a:pt x="329" y="247"/>
                    <a:pt x="329" y="245"/>
                    <a:pt x="331" y="243"/>
                  </a:cubicBezTo>
                  <a:cubicBezTo>
                    <a:pt x="335" y="240"/>
                    <a:pt x="343" y="235"/>
                    <a:pt x="343" y="235"/>
                  </a:cubicBezTo>
                  <a:cubicBezTo>
                    <a:pt x="344" y="231"/>
                    <a:pt x="345" y="226"/>
                    <a:pt x="349" y="223"/>
                  </a:cubicBezTo>
                  <a:cubicBezTo>
                    <a:pt x="353" y="220"/>
                    <a:pt x="361" y="215"/>
                    <a:pt x="361" y="215"/>
                  </a:cubicBezTo>
                  <a:cubicBezTo>
                    <a:pt x="364" y="210"/>
                    <a:pt x="377" y="205"/>
                    <a:pt x="377" y="205"/>
                  </a:cubicBezTo>
                  <a:cubicBezTo>
                    <a:pt x="384" y="194"/>
                    <a:pt x="393" y="190"/>
                    <a:pt x="403" y="183"/>
                  </a:cubicBezTo>
                  <a:cubicBezTo>
                    <a:pt x="409" y="174"/>
                    <a:pt x="412" y="167"/>
                    <a:pt x="423" y="163"/>
                  </a:cubicBezTo>
                  <a:cubicBezTo>
                    <a:pt x="427" y="162"/>
                    <a:pt x="435" y="159"/>
                    <a:pt x="435" y="159"/>
                  </a:cubicBezTo>
                  <a:cubicBezTo>
                    <a:pt x="444" y="145"/>
                    <a:pt x="439" y="150"/>
                    <a:pt x="449" y="143"/>
                  </a:cubicBezTo>
                  <a:cubicBezTo>
                    <a:pt x="447" y="132"/>
                    <a:pt x="447" y="134"/>
                    <a:pt x="438" y="128"/>
                  </a:cubicBezTo>
                  <a:cubicBezTo>
                    <a:pt x="434" y="117"/>
                    <a:pt x="407" y="104"/>
                    <a:pt x="397" y="103"/>
                  </a:cubicBezTo>
                  <a:cubicBezTo>
                    <a:pt x="388" y="100"/>
                    <a:pt x="380" y="103"/>
                    <a:pt x="377" y="93"/>
                  </a:cubicBezTo>
                  <a:cubicBezTo>
                    <a:pt x="380" y="80"/>
                    <a:pt x="385" y="81"/>
                    <a:pt x="381" y="68"/>
                  </a:cubicBezTo>
                  <a:cubicBezTo>
                    <a:pt x="382" y="62"/>
                    <a:pt x="378" y="62"/>
                    <a:pt x="378" y="58"/>
                  </a:cubicBezTo>
                  <a:cubicBezTo>
                    <a:pt x="378" y="54"/>
                    <a:pt x="384" y="50"/>
                    <a:pt x="381" y="46"/>
                  </a:cubicBezTo>
                  <a:cubicBezTo>
                    <a:pt x="378" y="42"/>
                    <a:pt x="366" y="37"/>
                    <a:pt x="363" y="33"/>
                  </a:cubicBezTo>
                  <a:cubicBezTo>
                    <a:pt x="360" y="29"/>
                    <a:pt x="351" y="25"/>
                    <a:pt x="351" y="25"/>
                  </a:cubicBezTo>
                  <a:cubicBezTo>
                    <a:pt x="348" y="22"/>
                    <a:pt x="351" y="15"/>
                    <a:pt x="347" y="11"/>
                  </a:cubicBezTo>
                  <a:cubicBezTo>
                    <a:pt x="343" y="7"/>
                    <a:pt x="333" y="4"/>
                    <a:pt x="325" y="3"/>
                  </a:cubicBezTo>
                  <a:cubicBezTo>
                    <a:pt x="317" y="0"/>
                    <a:pt x="308" y="5"/>
                    <a:pt x="299" y="5"/>
                  </a:cubicBezTo>
                  <a:cubicBezTo>
                    <a:pt x="293" y="6"/>
                    <a:pt x="293" y="7"/>
                    <a:pt x="288" y="7"/>
                  </a:cubicBezTo>
                  <a:cubicBezTo>
                    <a:pt x="283" y="7"/>
                    <a:pt x="276" y="2"/>
                    <a:pt x="271" y="3"/>
                  </a:cubicBezTo>
                  <a:cubicBezTo>
                    <a:pt x="265" y="3"/>
                    <a:pt x="264" y="10"/>
                    <a:pt x="257" y="11"/>
                  </a:cubicBezTo>
                  <a:cubicBezTo>
                    <a:pt x="252" y="11"/>
                    <a:pt x="245" y="4"/>
                    <a:pt x="240" y="5"/>
                  </a:cubicBezTo>
                  <a:cubicBezTo>
                    <a:pt x="235" y="6"/>
                    <a:pt x="227" y="11"/>
                    <a:pt x="227" y="17"/>
                  </a:cubicBezTo>
                  <a:cubicBezTo>
                    <a:pt x="229" y="27"/>
                    <a:pt x="233" y="30"/>
                    <a:pt x="239" y="39"/>
                  </a:cubicBezTo>
                  <a:cubicBezTo>
                    <a:pt x="238" y="42"/>
                    <a:pt x="240" y="47"/>
                    <a:pt x="237" y="47"/>
                  </a:cubicBezTo>
                  <a:cubicBezTo>
                    <a:pt x="232" y="48"/>
                    <a:pt x="224" y="54"/>
                    <a:pt x="210" y="52"/>
                  </a:cubicBezTo>
                  <a:cubicBezTo>
                    <a:pt x="201" y="51"/>
                    <a:pt x="195" y="42"/>
                    <a:pt x="185" y="38"/>
                  </a:cubicBezTo>
                  <a:cubicBezTo>
                    <a:pt x="175" y="34"/>
                    <a:pt x="163" y="26"/>
                    <a:pt x="152" y="29"/>
                  </a:cubicBezTo>
                  <a:cubicBezTo>
                    <a:pt x="122" y="33"/>
                    <a:pt x="140" y="46"/>
                    <a:pt x="121" y="59"/>
                  </a:cubicBezTo>
                  <a:cubicBezTo>
                    <a:pt x="119" y="71"/>
                    <a:pt x="121" y="76"/>
                    <a:pt x="111" y="83"/>
                  </a:cubicBezTo>
                  <a:cubicBezTo>
                    <a:pt x="108" y="92"/>
                    <a:pt x="105" y="102"/>
                    <a:pt x="104" y="110"/>
                  </a:cubicBezTo>
                  <a:cubicBezTo>
                    <a:pt x="103" y="118"/>
                    <a:pt x="103" y="120"/>
                    <a:pt x="105" y="130"/>
                  </a:cubicBezTo>
                  <a:cubicBezTo>
                    <a:pt x="104" y="146"/>
                    <a:pt x="93" y="157"/>
                    <a:pt x="119" y="173"/>
                  </a:cubicBezTo>
                  <a:cubicBezTo>
                    <a:pt x="117" y="179"/>
                    <a:pt x="105" y="197"/>
                    <a:pt x="105" y="197"/>
                  </a:cubicBezTo>
                  <a:cubicBezTo>
                    <a:pt x="104" y="202"/>
                    <a:pt x="103" y="205"/>
                    <a:pt x="101" y="209"/>
                  </a:cubicBezTo>
                  <a:cubicBezTo>
                    <a:pt x="100" y="211"/>
                    <a:pt x="98" y="212"/>
                    <a:pt x="97" y="213"/>
                  </a:cubicBezTo>
                  <a:cubicBezTo>
                    <a:pt x="94" y="216"/>
                    <a:pt x="92" y="228"/>
                    <a:pt x="89" y="233"/>
                  </a:cubicBezTo>
                  <a:cubicBezTo>
                    <a:pt x="86" y="238"/>
                    <a:pt x="82" y="240"/>
                    <a:pt x="78" y="245"/>
                  </a:cubicBezTo>
                  <a:cubicBezTo>
                    <a:pt x="72" y="251"/>
                    <a:pt x="59" y="262"/>
                    <a:pt x="55" y="269"/>
                  </a:cubicBezTo>
                  <a:cubicBezTo>
                    <a:pt x="46" y="283"/>
                    <a:pt x="43" y="278"/>
                    <a:pt x="53" y="285"/>
                  </a:cubicBezTo>
                  <a:cubicBezTo>
                    <a:pt x="53" y="291"/>
                    <a:pt x="62" y="300"/>
                    <a:pt x="65" y="305"/>
                  </a:cubicBezTo>
                  <a:cubicBezTo>
                    <a:pt x="68" y="310"/>
                    <a:pt x="68" y="309"/>
                    <a:pt x="72" y="313"/>
                  </a:cubicBezTo>
                  <a:cubicBezTo>
                    <a:pt x="79" y="310"/>
                    <a:pt x="78" y="323"/>
                    <a:pt x="87" y="329"/>
                  </a:cubicBezTo>
                  <a:cubicBezTo>
                    <a:pt x="89" y="335"/>
                    <a:pt x="85" y="337"/>
                    <a:pt x="81" y="343"/>
                  </a:cubicBezTo>
                  <a:cubicBezTo>
                    <a:pt x="80" y="345"/>
                    <a:pt x="77" y="344"/>
                    <a:pt x="75" y="345"/>
                  </a:cubicBezTo>
                  <a:cubicBezTo>
                    <a:pt x="71" y="347"/>
                    <a:pt x="63" y="353"/>
                    <a:pt x="63" y="353"/>
                  </a:cubicBezTo>
                  <a:cubicBezTo>
                    <a:pt x="61" y="357"/>
                    <a:pt x="65" y="361"/>
                    <a:pt x="65" y="373"/>
                  </a:cubicBezTo>
                  <a:cubicBezTo>
                    <a:pt x="65" y="381"/>
                    <a:pt x="63" y="396"/>
                    <a:pt x="62" y="404"/>
                  </a:cubicBezTo>
                  <a:cubicBezTo>
                    <a:pt x="61" y="412"/>
                    <a:pt x="62" y="417"/>
                    <a:pt x="62" y="421"/>
                  </a:cubicBezTo>
                  <a:cubicBezTo>
                    <a:pt x="62" y="425"/>
                    <a:pt x="70" y="425"/>
                    <a:pt x="62" y="428"/>
                  </a:cubicBezTo>
                  <a:cubicBezTo>
                    <a:pt x="54" y="431"/>
                    <a:pt x="20" y="438"/>
                    <a:pt x="11" y="440"/>
                  </a:cubicBezTo>
                  <a:cubicBezTo>
                    <a:pt x="5" y="442"/>
                    <a:pt x="0" y="448"/>
                    <a:pt x="5" y="443"/>
                  </a:cubicBezTo>
                  <a:close/>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2" name="Freeform 31"/>
            <p:cNvSpPr>
              <a:spLocks/>
            </p:cNvSpPr>
            <p:nvPr/>
          </p:nvSpPr>
          <p:spPr bwMode="gray">
            <a:xfrm>
              <a:off x="2858015" y="4993352"/>
              <a:ext cx="1081772" cy="984192"/>
            </a:xfrm>
            <a:custGeom>
              <a:avLst/>
              <a:gdLst>
                <a:gd name="T0" fmla="*/ 0 w 400"/>
                <a:gd name="T1" fmla="*/ 256 h 354"/>
                <a:gd name="T2" fmla="*/ 14 w 400"/>
                <a:gd name="T3" fmla="*/ 265 h 354"/>
                <a:gd name="T4" fmla="*/ 23 w 400"/>
                <a:gd name="T5" fmla="*/ 276 h 354"/>
                <a:gd name="T6" fmla="*/ 35 w 400"/>
                <a:gd name="T7" fmla="*/ 285 h 354"/>
                <a:gd name="T8" fmla="*/ 53 w 400"/>
                <a:gd name="T9" fmla="*/ 310 h 354"/>
                <a:gd name="T10" fmla="*/ 56 w 400"/>
                <a:gd name="T11" fmla="*/ 339 h 354"/>
                <a:gd name="T12" fmla="*/ 72 w 400"/>
                <a:gd name="T13" fmla="*/ 349 h 354"/>
                <a:gd name="T14" fmla="*/ 84 w 400"/>
                <a:gd name="T15" fmla="*/ 337 h 354"/>
                <a:gd name="T16" fmla="*/ 86 w 400"/>
                <a:gd name="T17" fmla="*/ 330 h 354"/>
                <a:gd name="T18" fmla="*/ 101 w 400"/>
                <a:gd name="T19" fmla="*/ 328 h 354"/>
                <a:gd name="T20" fmla="*/ 119 w 400"/>
                <a:gd name="T21" fmla="*/ 318 h 354"/>
                <a:gd name="T22" fmla="*/ 137 w 400"/>
                <a:gd name="T23" fmla="*/ 322 h 354"/>
                <a:gd name="T24" fmla="*/ 164 w 400"/>
                <a:gd name="T25" fmla="*/ 319 h 354"/>
                <a:gd name="T26" fmla="*/ 165 w 400"/>
                <a:gd name="T27" fmla="*/ 325 h 354"/>
                <a:gd name="T28" fmla="*/ 170 w 400"/>
                <a:gd name="T29" fmla="*/ 327 h 354"/>
                <a:gd name="T30" fmla="*/ 182 w 400"/>
                <a:gd name="T31" fmla="*/ 342 h 354"/>
                <a:gd name="T32" fmla="*/ 197 w 400"/>
                <a:gd name="T33" fmla="*/ 333 h 354"/>
                <a:gd name="T34" fmla="*/ 218 w 400"/>
                <a:gd name="T35" fmla="*/ 312 h 354"/>
                <a:gd name="T36" fmla="*/ 236 w 400"/>
                <a:gd name="T37" fmla="*/ 321 h 354"/>
                <a:gd name="T38" fmla="*/ 245 w 400"/>
                <a:gd name="T39" fmla="*/ 328 h 354"/>
                <a:gd name="T40" fmla="*/ 284 w 400"/>
                <a:gd name="T41" fmla="*/ 330 h 354"/>
                <a:gd name="T42" fmla="*/ 297 w 400"/>
                <a:gd name="T43" fmla="*/ 315 h 354"/>
                <a:gd name="T44" fmla="*/ 320 w 400"/>
                <a:gd name="T45" fmla="*/ 277 h 354"/>
                <a:gd name="T46" fmla="*/ 347 w 400"/>
                <a:gd name="T47" fmla="*/ 252 h 354"/>
                <a:gd name="T48" fmla="*/ 372 w 400"/>
                <a:gd name="T49" fmla="*/ 234 h 354"/>
                <a:gd name="T50" fmla="*/ 377 w 400"/>
                <a:gd name="T51" fmla="*/ 208 h 354"/>
                <a:gd name="T52" fmla="*/ 366 w 400"/>
                <a:gd name="T53" fmla="*/ 186 h 354"/>
                <a:gd name="T54" fmla="*/ 353 w 400"/>
                <a:gd name="T55" fmla="*/ 177 h 354"/>
                <a:gd name="T56" fmla="*/ 345 w 400"/>
                <a:gd name="T57" fmla="*/ 163 h 354"/>
                <a:gd name="T58" fmla="*/ 365 w 400"/>
                <a:gd name="T59" fmla="*/ 121 h 354"/>
                <a:gd name="T60" fmla="*/ 380 w 400"/>
                <a:gd name="T61" fmla="*/ 94 h 354"/>
                <a:gd name="T62" fmla="*/ 375 w 400"/>
                <a:gd name="T63" fmla="*/ 63 h 354"/>
                <a:gd name="T64" fmla="*/ 398 w 400"/>
                <a:gd name="T65" fmla="*/ 51 h 354"/>
                <a:gd name="T66" fmla="*/ 378 w 400"/>
                <a:gd name="T67" fmla="*/ 39 h 354"/>
                <a:gd name="T68" fmla="*/ 360 w 400"/>
                <a:gd name="T69" fmla="*/ 40 h 354"/>
                <a:gd name="T70" fmla="*/ 345 w 400"/>
                <a:gd name="T71" fmla="*/ 27 h 354"/>
                <a:gd name="T72" fmla="*/ 314 w 400"/>
                <a:gd name="T73" fmla="*/ 27 h 354"/>
                <a:gd name="T74" fmla="*/ 297 w 400"/>
                <a:gd name="T75" fmla="*/ 15 h 354"/>
                <a:gd name="T76" fmla="*/ 278 w 400"/>
                <a:gd name="T77" fmla="*/ 16 h 354"/>
                <a:gd name="T78" fmla="*/ 255 w 400"/>
                <a:gd name="T79" fmla="*/ 10 h 354"/>
                <a:gd name="T80" fmla="*/ 243 w 400"/>
                <a:gd name="T81" fmla="*/ 0 h 354"/>
                <a:gd name="T82" fmla="*/ 234 w 400"/>
                <a:gd name="T83" fmla="*/ 12 h 354"/>
                <a:gd name="T84" fmla="*/ 209 w 400"/>
                <a:gd name="T85" fmla="*/ 27 h 354"/>
                <a:gd name="T86" fmla="*/ 195 w 400"/>
                <a:gd name="T87" fmla="*/ 45 h 354"/>
                <a:gd name="T88" fmla="*/ 176 w 400"/>
                <a:gd name="T89" fmla="*/ 58 h 354"/>
                <a:gd name="T90" fmla="*/ 156 w 400"/>
                <a:gd name="T91" fmla="*/ 76 h 354"/>
                <a:gd name="T92" fmla="*/ 140 w 400"/>
                <a:gd name="T93" fmla="*/ 90 h 354"/>
                <a:gd name="T94" fmla="*/ 119 w 400"/>
                <a:gd name="T95" fmla="*/ 111 h 354"/>
                <a:gd name="T96" fmla="*/ 99 w 400"/>
                <a:gd name="T97" fmla="*/ 130 h 354"/>
                <a:gd name="T98" fmla="*/ 83 w 400"/>
                <a:gd name="T99" fmla="*/ 147 h 354"/>
                <a:gd name="T100" fmla="*/ 69 w 400"/>
                <a:gd name="T101" fmla="*/ 163 h 354"/>
                <a:gd name="T102" fmla="*/ 60 w 400"/>
                <a:gd name="T103" fmla="*/ 171 h 354"/>
                <a:gd name="T104" fmla="*/ 53 w 400"/>
                <a:gd name="T105" fmla="*/ 184 h 354"/>
                <a:gd name="T106" fmla="*/ 41 w 400"/>
                <a:gd name="T107" fmla="*/ 195 h 354"/>
                <a:gd name="T108" fmla="*/ 30 w 400"/>
                <a:gd name="T109" fmla="*/ 211 h 354"/>
                <a:gd name="T110" fmla="*/ 17 w 400"/>
                <a:gd name="T111" fmla="*/ 229 h 354"/>
                <a:gd name="T112" fmla="*/ 0 w 400"/>
                <a:gd name="T113" fmla="*/ 249 h 354"/>
                <a:gd name="T114" fmla="*/ 9 w 400"/>
                <a:gd name="T115" fmla="*/ 265 h 3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0"/>
                <a:gd name="T175" fmla="*/ 0 h 354"/>
                <a:gd name="T176" fmla="*/ 400 w 400"/>
                <a:gd name="T177" fmla="*/ 354 h 3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0" h="354">
                  <a:moveTo>
                    <a:pt x="0" y="256"/>
                  </a:moveTo>
                  <a:cubicBezTo>
                    <a:pt x="5" y="259"/>
                    <a:pt x="9" y="262"/>
                    <a:pt x="14" y="265"/>
                  </a:cubicBezTo>
                  <a:cubicBezTo>
                    <a:pt x="16" y="276"/>
                    <a:pt x="12" y="269"/>
                    <a:pt x="23" y="276"/>
                  </a:cubicBezTo>
                  <a:cubicBezTo>
                    <a:pt x="27" y="279"/>
                    <a:pt x="24" y="281"/>
                    <a:pt x="35" y="285"/>
                  </a:cubicBezTo>
                  <a:cubicBezTo>
                    <a:pt x="37" y="294"/>
                    <a:pt x="43" y="308"/>
                    <a:pt x="53" y="310"/>
                  </a:cubicBezTo>
                  <a:cubicBezTo>
                    <a:pt x="54" y="318"/>
                    <a:pt x="47" y="337"/>
                    <a:pt x="56" y="339"/>
                  </a:cubicBezTo>
                  <a:cubicBezTo>
                    <a:pt x="57" y="348"/>
                    <a:pt x="62" y="354"/>
                    <a:pt x="72" y="349"/>
                  </a:cubicBezTo>
                  <a:cubicBezTo>
                    <a:pt x="75" y="340"/>
                    <a:pt x="77" y="342"/>
                    <a:pt x="84" y="337"/>
                  </a:cubicBezTo>
                  <a:cubicBezTo>
                    <a:pt x="85" y="335"/>
                    <a:pt x="84" y="331"/>
                    <a:pt x="86" y="330"/>
                  </a:cubicBezTo>
                  <a:cubicBezTo>
                    <a:pt x="90" y="328"/>
                    <a:pt x="96" y="330"/>
                    <a:pt x="101" y="328"/>
                  </a:cubicBezTo>
                  <a:cubicBezTo>
                    <a:pt x="107" y="326"/>
                    <a:pt x="110" y="319"/>
                    <a:pt x="119" y="318"/>
                  </a:cubicBezTo>
                  <a:cubicBezTo>
                    <a:pt x="128" y="311"/>
                    <a:pt x="128" y="321"/>
                    <a:pt x="137" y="322"/>
                  </a:cubicBezTo>
                  <a:cubicBezTo>
                    <a:pt x="149" y="321"/>
                    <a:pt x="151" y="318"/>
                    <a:pt x="164" y="319"/>
                  </a:cubicBezTo>
                  <a:cubicBezTo>
                    <a:pt x="164" y="321"/>
                    <a:pt x="164" y="323"/>
                    <a:pt x="165" y="325"/>
                  </a:cubicBezTo>
                  <a:cubicBezTo>
                    <a:pt x="166" y="326"/>
                    <a:pt x="169" y="326"/>
                    <a:pt x="170" y="327"/>
                  </a:cubicBezTo>
                  <a:cubicBezTo>
                    <a:pt x="177" y="336"/>
                    <a:pt x="170" y="335"/>
                    <a:pt x="182" y="342"/>
                  </a:cubicBezTo>
                  <a:cubicBezTo>
                    <a:pt x="188" y="337"/>
                    <a:pt x="189" y="334"/>
                    <a:pt x="197" y="333"/>
                  </a:cubicBezTo>
                  <a:cubicBezTo>
                    <a:pt x="199" y="323"/>
                    <a:pt x="207" y="314"/>
                    <a:pt x="218" y="312"/>
                  </a:cubicBezTo>
                  <a:cubicBezTo>
                    <a:pt x="225" y="313"/>
                    <a:pt x="230" y="317"/>
                    <a:pt x="236" y="321"/>
                  </a:cubicBezTo>
                  <a:cubicBezTo>
                    <a:pt x="239" y="323"/>
                    <a:pt x="245" y="328"/>
                    <a:pt x="245" y="328"/>
                  </a:cubicBezTo>
                  <a:cubicBezTo>
                    <a:pt x="248" y="345"/>
                    <a:pt x="271" y="333"/>
                    <a:pt x="284" y="330"/>
                  </a:cubicBezTo>
                  <a:cubicBezTo>
                    <a:pt x="285" y="324"/>
                    <a:pt x="292" y="319"/>
                    <a:pt x="297" y="315"/>
                  </a:cubicBezTo>
                  <a:cubicBezTo>
                    <a:pt x="305" y="302"/>
                    <a:pt x="302" y="280"/>
                    <a:pt x="320" y="277"/>
                  </a:cubicBezTo>
                  <a:cubicBezTo>
                    <a:pt x="327" y="265"/>
                    <a:pt x="332" y="254"/>
                    <a:pt x="347" y="252"/>
                  </a:cubicBezTo>
                  <a:cubicBezTo>
                    <a:pt x="356" y="247"/>
                    <a:pt x="364" y="240"/>
                    <a:pt x="372" y="234"/>
                  </a:cubicBezTo>
                  <a:cubicBezTo>
                    <a:pt x="375" y="226"/>
                    <a:pt x="376" y="217"/>
                    <a:pt x="377" y="208"/>
                  </a:cubicBezTo>
                  <a:cubicBezTo>
                    <a:pt x="375" y="193"/>
                    <a:pt x="379" y="189"/>
                    <a:pt x="366" y="186"/>
                  </a:cubicBezTo>
                  <a:cubicBezTo>
                    <a:pt x="362" y="183"/>
                    <a:pt x="357" y="180"/>
                    <a:pt x="353" y="177"/>
                  </a:cubicBezTo>
                  <a:cubicBezTo>
                    <a:pt x="351" y="172"/>
                    <a:pt x="348" y="168"/>
                    <a:pt x="345" y="163"/>
                  </a:cubicBezTo>
                  <a:cubicBezTo>
                    <a:pt x="346" y="145"/>
                    <a:pt x="347" y="128"/>
                    <a:pt x="365" y="121"/>
                  </a:cubicBezTo>
                  <a:cubicBezTo>
                    <a:pt x="372" y="111"/>
                    <a:pt x="369" y="100"/>
                    <a:pt x="380" y="94"/>
                  </a:cubicBezTo>
                  <a:cubicBezTo>
                    <a:pt x="379" y="83"/>
                    <a:pt x="380" y="73"/>
                    <a:pt x="375" y="63"/>
                  </a:cubicBezTo>
                  <a:cubicBezTo>
                    <a:pt x="379" y="52"/>
                    <a:pt x="387" y="52"/>
                    <a:pt x="398" y="51"/>
                  </a:cubicBezTo>
                  <a:cubicBezTo>
                    <a:pt x="400" y="41"/>
                    <a:pt x="386" y="40"/>
                    <a:pt x="378" y="39"/>
                  </a:cubicBezTo>
                  <a:cubicBezTo>
                    <a:pt x="373" y="36"/>
                    <a:pt x="360" y="40"/>
                    <a:pt x="360" y="40"/>
                  </a:cubicBezTo>
                  <a:cubicBezTo>
                    <a:pt x="354" y="35"/>
                    <a:pt x="353" y="29"/>
                    <a:pt x="345" y="27"/>
                  </a:cubicBezTo>
                  <a:cubicBezTo>
                    <a:pt x="334" y="28"/>
                    <a:pt x="325" y="30"/>
                    <a:pt x="314" y="27"/>
                  </a:cubicBezTo>
                  <a:cubicBezTo>
                    <a:pt x="312" y="27"/>
                    <a:pt x="304" y="16"/>
                    <a:pt x="297" y="15"/>
                  </a:cubicBezTo>
                  <a:cubicBezTo>
                    <a:pt x="291" y="12"/>
                    <a:pt x="285" y="17"/>
                    <a:pt x="278" y="16"/>
                  </a:cubicBezTo>
                  <a:cubicBezTo>
                    <a:pt x="271" y="15"/>
                    <a:pt x="261" y="13"/>
                    <a:pt x="255" y="10"/>
                  </a:cubicBezTo>
                  <a:cubicBezTo>
                    <a:pt x="251" y="5"/>
                    <a:pt x="248" y="3"/>
                    <a:pt x="243" y="0"/>
                  </a:cubicBezTo>
                  <a:cubicBezTo>
                    <a:pt x="239" y="6"/>
                    <a:pt x="241" y="9"/>
                    <a:pt x="234" y="12"/>
                  </a:cubicBezTo>
                  <a:cubicBezTo>
                    <a:pt x="231" y="28"/>
                    <a:pt x="224" y="24"/>
                    <a:pt x="209" y="27"/>
                  </a:cubicBezTo>
                  <a:cubicBezTo>
                    <a:pt x="207" y="36"/>
                    <a:pt x="204" y="41"/>
                    <a:pt x="195" y="45"/>
                  </a:cubicBezTo>
                  <a:cubicBezTo>
                    <a:pt x="188" y="54"/>
                    <a:pt x="188" y="57"/>
                    <a:pt x="176" y="58"/>
                  </a:cubicBezTo>
                  <a:cubicBezTo>
                    <a:pt x="172" y="65"/>
                    <a:pt x="164" y="71"/>
                    <a:pt x="156" y="76"/>
                  </a:cubicBezTo>
                  <a:cubicBezTo>
                    <a:pt x="154" y="80"/>
                    <a:pt x="144" y="87"/>
                    <a:pt x="140" y="90"/>
                  </a:cubicBezTo>
                  <a:cubicBezTo>
                    <a:pt x="135" y="100"/>
                    <a:pt x="131" y="109"/>
                    <a:pt x="119" y="111"/>
                  </a:cubicBezTo>
                  <a:cubicBezTo>
                    <a:pt x="114" y="119"/>
                    <a:pt x="107" y="125"/>
                    <a:pt x="99" y="130"/>
                  </a:cubicBezTo>
                  <a:cubicBezTo>
                    <a:pt x="97" y="142"/>
                    <a:pt x="96" y="144"/>
                    <a:pt x="83" y="147"/>
                  </a:cubicBezTo>
                  <a:cubicBezTo>
                    <a:pt x="76" y="151"/>
                    <a:pt x="77" y="158"/>
                    <a:pt x="69" y="163"/>
                  </a:cubicBezTo>
                  <a:cubicBezTo>
                    <a:pt x="66" y="166"/>
                    <a:pt x="62" y="168"/>
                    <a:pt x="60" y="171"/>
                  </a:cubicBezTo>
                  <a:cubicBezTo>
                    <a:pt x="56" y="177"/>
                    <a:pt x="60" y="179"/>
                    <a:pt x="53" y="184"/>
                  </a:cubicBezTo>
                  <a:cubicBezTo>
                    <a:pt x="50" y="190"/>
                    <a:pt x="46" y="191"/>
                    <a:pt x="41" y="195"/>
                  </a:cubicBezTo>
                  <a:cubicBezTo>
                    <a:pt x="39" y="207"/>
                    <a:pt x="41" y="209"/>
                    <a:pt x="30" y="211"/>
                  </a:cubicBezTo>
                  <a:cubicBezTo>
                    <a:pt x="26" y="217"/>
                    <a:pt x="22" y="225"/>
                    <a:pt x="17" y="229"/>
                  </a:cubicBezTo>
                  <a:cubicBezTo>
                    <a:pt x="12" y="243"/>
                    <a:pt x="13" y="241"/>
                    <a:pt x="0" y="249"/>
                  </a:cubicBezTo>
                  <a:cubicBezTo>
                    <a:pt x="2" y="254"/>
                    <a:pt x="5" y="264"/>
                    <a:pt x="9" y="265"/>
                  </a:cubicBezTo>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3" name="Freeform 32"/>
            <p:cNvSpPr>
              <a:spLocks/>
            </p:cNvSpPr>
            <p:nvPr/>
          </p:nvSpPr>
          <p:spPr bwMode="gray">
            <a:xfrm>
              <a:off x="3509830" y="4712381"/>
              <a:ext cx="1071455" cy="527019"/>
            </a:xfrm>
            <a:custGeom>
              <a:avLst/>
              <a:gdLst>
                <a:gd name="T0" fmla="*/ 2 w 396"/>
                <a:gd name="T1" fmla="*/ 93 h 189"/>
                <a:gd name="T2" fmla="*/ 34 w 396"/>
                <a:gd name="T3" fmla="*/ 74 h 189"/>
                <a:gd name="T4" fmla="*/ 47 w 396"/>
                <a:gd name="T5" fmla="*/ 69 h 189"/>
                <a:gd name="T6" fmla="*/ 58 w 396"/>
                <a:gd name="T7" fmla="*/ 62 h 189"/>
                <a:gd name="T8" fmla="*/ 76 w 396"/>
                <a:gd name="T9" fmla="*/ 57 h 189"/>
                <a:gd name="T10" fmla="*/ 94 w 396"/>
                <a:gd name="T11" fmla="*/ 47 h 189"/>
                <a:gd name="T12" fmla="*/ 115 w 396"/>
                <a:gd name="T13" fmla="*/ 32 h 189"/>
                <a:gd name="T14" fmla="*/ 143 w 396"/>
                <a:gd name="T15" fmla="*/ 8 h 189"/>
                <a:gd name="T16" fmla="*/ 157 w 396"/>
                <a:gd name="T17" fmla="*/ 12 h 189"/>
                <a:gd name="T18" fmla="*/ 164 w 396"/>
                <a:gd name="T19" fmla="*/ 26 h 189"/>
                <a:gd name="T20" fmla="*/ 169 w 396"/>
                <a:gd name="T21" fmla="*/ 35 h 189"/>
                <a:gd name="T22" fmla="*/ 170 w 396"/>
                <a:gd name="T23" fmla="*/ 41 h 189"/>
                <a:gd name="T24" fmla="*/ 185 w 396"/>
                <a:gd name="T25" fmla="*/ 42 h 189"/>
                <a:gd name="T26" fmla="*/ 175 w 396"/>
                <a:gd name="T27" fmla="*/ 54 h 189"/>
                <a:gd name="T28" fmla="*/ 209 w 396"/>
                <a:gd name="T29" fmla="*/ 60 h 189"/>
                <a:gd name="T30" fmla="*/ 232 w 396"/>
                <a:gd name="T31" fmla="*/ 57 h 189"/>
                <a:gd name="T32" fmla="*/ 248 w 396"/>
                <a:gd name="T33" fmla="*/ 38 h 189"/>
                <a:gd name="T34" fmla="*/ 274 w 396"/>
                <a:gd name="T35" fmla="*/ 39 h 189"/>
                <a:gd name="T36" fmla="*/ 293 w 396"/>
                <a:gd name="T37" fmla="*/ 24 h 189"/>
                <a:gd name="T38" fmla="*/ 313 w 396"/>
                <a:gd name="T39" fmla="*/ 36 h 189"/>
                <a:gd name="T40" fmla="*/ 379 w 396"/>
                <a:gd name="T41" fmla="*/ 24 h 189"/>
                <a:gd name="T42" fmla="*/ 395 w 396"/>
                <a:gd name="T43" fmla="*/ 42 h 189"/>
                <a:gd name="T44" fmla="*/ 386 w 396"/>
                <a:gd name="T45" fmla="*/ 60 h 189"/>
                <a:gd name="T46" fmla="*/ 380 w 396"/>
                <a:gd name="T47" fmla="*/ 80 h 189"/>
                <a:gd name="T48" fmla="*/ 373 w 396"/>
                <a:gd name="T49" fmla="*/ 87 h 189"/>
                <a:gd name="T50" fmla="*/ 382 w 396"/>
                <a:gd name="T51" fmla="*/ 107 h 189"/>
                <a:gd name="T52" fmla="*/ 388 w 396"/>
                <a:gd name="T53" fmla="*/ 122 h 189"/>
                <a:gd name="T54" fmla="*/ 395 w 396"/>
                <a:gd name="T55" fmla="*/ 164 h 189"/>
                <a:gd name="T56" fmla="*/ 370 w 396"/>
                <a:gd name="T57" fmla="*/ 153 h 189"/>
                <a:gd name="T58" fmla="*/ 337 w 396"/>
                <a:gd name="T59" fmla="*/ 180 h 189"/>
                <a:gd name="T60" fmla="*/ 323 w 396"/>
                <a:gd name="T61" fmla="*/ 189 h 189"/>
                <a:gd name="T62" fmla="*/ 299 w 396"/>
                <a:gd name="T63" fmla="*/ 177 h 189"/>
                <a:gd name="T64" fmla="*/ 278 w 396"/>
                <a:gd name="T65" fmla="*/ 183 h 189"/>
                <a:gd name="T66" fmla="*/ 262 w 396"/>
                <a:gd name="T67" fmla="*/ 186 h 189"/>
                <a:gd name="T68" fmla="*/ 233 w 396"/>
                <a:gd name="T69" fmla="*/ 158 h 189"/>
                <a:gd name="T70" fmla="*/ 202 w 396"/>
                <a:gd name="T71" fmla="*/ 152 h 189"/>
                <a:gd name="T72" fmla="*/ 160 w 396"/>
                <a:gd name="T73" fmla="*/ 147 h 189"/>
                <a:gd name="T74" fmla="*/ 143 w 396"/>
                <a:gd name="T75" fmla="*/ 140 h 189"/>
                <a:gd name="T76" fmla="*/ 142 w 396"/>
                <a:gd name="T77" fmla="*/ 138 h 189"/>
                <a:gd name="T78" fmla="*/ 125 w 396"/>
                <a:gd name="T79" fmla="*/ 138 h 189"/>
                <a:gd name="T80" fmla="*/ 76 w 396"/>
                <a:gd name="T81" fmla="*/ 128 h 189"/>
                <a:gd name="T82" fmla="*/ 49 w 396"/>
                <a:gd name="T83" fmla="*/ 117 h 189"/>
                <a:gd name="T84" fmla="*/ 29 w 396"/>
                <a:gd name="T85" fmla="*/ 114 h 189"/>
                <a:gd name="T86" fmla="*/ 16 w 396"/>
                <a:gd name="T87" fmla="*/ 111 h 189"/>
                <a:gd name="T88" fmla="*/ 2 w 396"/>
                <a:gd name="T89" fmla="*/ 93 h 189"/>
                <a:gd name="T90" fmla="*/ 2 w 396"/>
                <a:gd name="T91" fmla="*/ 93 h 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89"/>
                <a:gd name="T140" fmla="*/ 396 w 396"/>
                <a:gd name="T141" fmla="*/ 189 h 1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89">
                  <a:moveTo>
                    <a:pt x="2" y="93"/>
                  </a:moveTo>
                  <a:cubicBezTo>
                    <a:pt x="8" y="85"/>
                    <a:pt x="24" y="76"/>
                    <a:pt x="34" y="74"/>
                  </a:cubicBezTo>
                  <a:cubicBezTo>
                    <a:pt x="38" y="72"/>
                    <a:pt x="43" y="71"/>
                    <a:pt x="47" y="69"/>
                  </a:cubicBezTo>
                  <a:cubicBezTo>
                    <a:pt x="50" y="63"/>
                    <a:pt x="52" y="63"/>
                    <a:pt x="58" y="62"/>
                  </a:cubicBezTo>
                  <a:cubicBezTo>
                    <a:pt x="64" y="59"/>
                    <a:pt x="70" y="60"/>
                    <a:pt x="76" y="57"/>
                  </a:cubicBezTo>
                  <a:cubicBezTo>
                    <a:pt x="84" y="53"/>
                    <a:pt x="84" y="49"/>
                    <a:pt x="94" y="47"/>
                  </a:cubicBezTo>
                  <a:cubicBezTo>
                    <a:pt x="101" y="42"/>
                    <a:pt x="106" y="34"/>
                    <a:pt x="115" y="32"/>
                  </a:cubicBezTo>
                  <a:cubicBezTo>
                    <a:pt x="121" y="22"/>
                    <a:pt x="134" y="15"/>
                    <a:pt x="143" y="8"/>
                  </a:cubicBezTo>
                  <a:cubicBezTo>
                    <a:pt x="146" y="0"/>
                    <a:pt x="145" y="10"/>
                    <a:pt x="157" y="12"/>
                  </a:cubicBezTo>
                  <a:cubicBezTo>
                    <a:pt x="160" y="15"/>
                    <a:pt x="162" y="22"/>
                    <a:pt x="164" y="26"/>
                  </a:cubicBezTo>
                  <a:cubicBezTo>
                    <a:pt x="166" y="30"/>
                    <a:pt x="168" y="33"/>
                    <a:pt x="169" y="35"/>
                  </a:cubicBezTo>
                  <a:cubicBezTo>
                    <a:pt x="169" y="37"/>
                    <a:pt x="168" y="40"/>
                    <a:pt x="170" y="41"/>
                  </a:cubicBezTo>
                  <a:cubicBezTo>
                    <a:pt x="175" y="43"/>
                    <a:pt x="180" y="40"/>
                    <a:pt x="185" y="42"/>
                  </a:cubicBezTo>
                  <a:cubicBezTo>
                    <a:pt x="190" y="44"/>
                    <a:pt x="175" y="54"/>
                    <a:pt x="175" y="54"/>
                  </a:cubicBezTo>
                  <a:cubicBezTo>
                    <a:pt x="172" y="71"/>
                    <a:pt x="201" y="61"/>
                    <a:pt x="209" y="60"/>
                  </a:cubicBezTo>
                  <a:cubicBezTo>
                    <a:pt x="217" y="58"/>
                    <a:pt x="224" y="59"/>
                    <a:pt x="232" y="57"/>
                  </a:cubicBezTo>
                  <a:cubicBezTo>
                    <a:pt x="239" y="55"/>
                    <a:pt x="242" y="42"/>
                    <a:pt x="248" y="38"/>
                  </a:cubicBezTo>
                  <a:cubicBezTo>
                    <a:pt x="254" y="28"/>
                    <a:pt x="264" y="37"/>
                    <a:pt x="274" y="39"/>
                  </a:cubicBezTo>
                  <a:cubicBezTo>
                    <a:pt x="279" y="42"/>
                    <a:pt x="287" y="28"/>
                    <a:pt x="293" y="24"/>
                  </a:cubicBezTo>
                  <a:cubicBezTo>
                    <a:pt x="302" y="26"/>
                    <a:pt x="304" y="35"/>
                    <a:pt x="313" y="36"/>
                  </a:cubicBezTo>
                  <a:cubicBezTo>
                    <a:pt x="336" y="35"/>
                    <a:pt x="356" y="19"/>
                    <a:pt x="379" y="24"/>
                  </a:cubicBezTo>
                  <a:cubicBezTo>
                    <a:pt x="392" y="25"/>
                    <a:pt x="394" y="36"/>
                    <a:pt x="395" y="42"/>
                  </a:cubicBezTo>
                  <a:cubicBezTo>
                    <a:pt x="396" y="48"/>
                    <a:pt x="388" y="54"/>
                    <a:pt x="386" y="60"/>
                  </a:cubicBezTo>
                  <a:cubicBezTo>
                    <a:pt x="382" y="67"/>
                    <a:pt x="383" y="73"/>
                    <a:pt x="380" y="80"/>
                  </a:cubicBezTo>
                  <a:cubicBezTo>
                    <a:pt x="379" y="83"/>
                    <a:pt x="375" y="84"/>
                    <a:pt x="373" y="87"/>
                  </a:cubicBezTo>
                  <a:cubicBezTo>
                    <a:pt x="375" y="95"/>
                    <a:pt x="375" y="103"/>
                    <a:pt x="382" y="107"/>
                  </a:cubicBezTo>
                  <a:cubicBezTo>
                    <a:pt x="386" y="112"/>
                    <a:pt x="386" y="116"/>
                    <a:pt x="388" y="122"/>
                  </a:cubicBezTo>
                  <a:cubicBezTo>
                    <a:pt x="390" y="183"/>
                    <a:pt x="391" y="138"/>
                    <a:pt x="395" y="164"/>
                  </a:cubicBezTo>
                  <a:cubicBezTo>
                    <a:pt x="387" y="170"/>
                    <a:pt x="379" y="155"/>
                    <a:pt x="370" y="153"/>
                  </a:cubicBezTo>
                  <a:cubicBezTo>
                    <a:pt x="334" y="155"/>
                    <a:pt x="369" y="177"/>
                    <a:pt x="337" y="180"/>
                  </a:cubicBezTo>
                  <a:cubicBezTo>
                    <a:pt x="333" y="187"/>
                    <a:pt x="331" y="188"/>
                    <a:pt x="323" y="189"/>
                  </a:cubicBezTo>
                  <a:cubicBezTo>
                    <a:pt x="312" y="187"/>
                    <a:pt x="309" y="181"/>
                    <a:pt x="299" y="177"/>
                  </a:cubicBezTo>
                  <a:cubicBezTo>
                    <a:pt x="291" y="179"/>
                    <a:pt x="287" y="182"/>
                    <a:pt x="278" y="183"/>
                  </a:cubicBezTo>
                  <a:cubicBezTo>
                    <a:pt x="272" y="188"/>
                    <a:pt x="270" y="188"/>
                    <a:pt x="262" y="186"/>
                  </a:cubicBezTo>
                  <a:cubicBezTo>
                    <a:pt x="249" y="178"/>
                    <a:pt x="254" y="165"/>
                    <a:pt x="233" y="158"/>
                  </a:cubicBezTo>
                  <a:cubicBezTo>
                    <a:pt x="223" y="152"/>
                    <a:pt x="214" y="154"/>
                    <a:pt x="202" y="152"/>
                  </a:cubicBezTo>
                  <a:cubicBezTo>
                    <a:pt x="190" y="150"/>
                    <a:pt x="170" y="149"/>
                    <a:pt x="160" y="147"/>
                  </a:cubicBezTo>
                  <a:cubicBezTo>
                    <a:pt x="154" y="139"/>
                    <a:pt x="154" y="141"/>
                    <a:pt x="143" y="140"/>
                  </a:cubicBezTo>
                  <a:cubicBezTo>
                    <a:pt x="139" y="138"/>
                    <a:pt x="145" y="138"/>
                    <a:pt x="142" y="138"/>
                  </a:cubicBezTo>
                  <a:cubicBezTo>
                    <a:pt x="139" y="138"/>
                    <a:pt x="136" y="140"/>
                    <a:pt x="125" y="138"/>
                  </a:cubicBezTo>
                  <a:cubicBezTo>
                    <a:pt x="99" y="133"/>
                    <a:pt x="116" y="131"/>
                    <a:pt x="76" y="128"/>
                  </a:cubicBezTo>
                  <a:cubicBezTo>
                    <a:pt x="66" y="126"/>
                    <a:pt x="60" y="118"/>
                    <a:pt x="49" y="117"/>
                  </a:cubicBezTo>
                  <a:cubicBezTo>
                    <a:pt x="43" y="114"/>
                    <a:pt x="35" y="115"/>
                    <a:pt x="29" y="114"/>
                  </a:cubicBezTo>
                  <a:cubicBezTo>
                    <a:pt x="23" y="111"/>
                    <a:pt x="22" y="112"/>
                    <a:pt x="16" y="111"/>
                  </a:cubicBezTo>
                  <a:cubicBezTo>
                    <a:pt x="12" y="108"/>
                    <a:pt x="4" y="96"/>
                    <a:pt x="2" y="93"/>
                  </a:cubicBezTo>
                  <a:cubicBezTo>
                    <a:pt x="0" y="90"/>
                    <a:pt x="2" y="93"/>
                    <a:pt x="2" y="93"/>
                  </a:cubicBez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4" name="Freeform 33"/>
            <p:cNvSpPr>
              <a:spLocks/>
            </p:cNvSpPr>
            <p:nvPr/>
          </p:nvSpPr>
          <p:spPr bwMode="gray">
            <a:xfrm>
              <a:off x="4517650" y="4556815"/>
              <a:ext cx="1045657" cy="722270"/>
            </a:xfrm>
            <a:custGeom>
              <a:avLst/>
              <a:gdLst>
                <a:gd name="T0" fmla="*/ 4 w 387"/>
                <a:gd name="T1" fmla="*/ 76 h 259"/>
                <a:gd name="T2" fmla="*/ 1 w 387"/>
                <a:gd name="T3" fmla="*/ 56 h 259"/>
                <a:gd name="T4" fmla="*/ 4 w 387"/>
                <a:gd name="T5" fmla="*/ 41 h 259"/>
                <a:gd name="T6" fmla="*/ 9 w 387"/>
                <a:gd name="T7" fmla="*/ 34 h 259"/>
                <a:gd name="T8" fmla="*/ 3 w 387"/>
                <a:gd name="T9" fmla="*/ 23 h 259"/>
                <a:gd name="T10" fmla="*/ 9 w 387"/>
                <a:gd name="T11" fmla="*/ 20 h 259"/>
                <a:gd name="T12" fmla="*/ 42 w 387"/>
                <a:gd name="T13" fmla="*/ 26 h 259"/>
                <a:gd name="T14" fmla="*/ 79 w 387"/>
                <a:gd name="T15" fmla="*/ 28 h 259"/>
                <a:gd name="T16" fmla="*/ 96 w 387"/>
                <a:gd name="T17" fmla="*/ 16 h 259"/>
                <a:gd name="T18" fmla="*/ 121 w 387"/>
                <a:gd name="T19" fmla="*/ 17 h 259"/>
                <a:gd name="T20" fmla="*/ 129 w 387"/>
                <a:gd name="T21" fmla="*/ 4 h 259"/>
                <a:gd name="T22" fmla="*/ 145 w 387"/>
                <a:gd name="T23" fmla="*/ 1 h 259"/>
                <a:gd name="T24" fmla="*/ 159 w 387"/>
                <a:gd name="T25" fmla="*/ 11 h 259"/>
                <a:gd name="T26" fmla="*/ 174 w 387"/>
                <a:gd name="T27" fmla="*/ 11 h 259"/>
                <a:gd name="T28" fmla="*/ 192 w 387"/>
                <a:gd name="T29" fmla="*/ 11 h 259"/>
                <a:gd name="T30" fmla="*/ 210 w 387"/>
                <a:gd name="T31" fmla="*/ 17 h 259"/>
                <a:gd name="T32" fmla="*/ 220 w 387"/>
                <a:gd name="T33" fmla="*/ 34 h 259"/>
                <a:gd name="T34" fmla="*/ 231 w 387"/>
                <a:gd name="T35" fmla="*/ 44 h 259"/>
                <a:gd name="T36" fmla="*/ 241 w 387"/>
                <a:gd name="T37" fmla="*/ 56 h 259"/>
                <a:gd name="T38" fmla="*/ 253 w 387"/>
                <a:gd name="T39" fmla="*/ 71 h 259"/>
                <a:gd name="T40" fmla="*/ 262 w 387"/>
                <a:gd name="T41" fmla="*/ 62 h 259"/>
                <a:gd name="T42" fmla="*/ 277 w 387"/>
                <a:gd name="T43" fmla="*/ 65 h 259"/>
                <a:gd name="T44" fmla="*/ 283 w 387"/>
                <a:gd name="T45" fmla="*/ 62 h 259"/>
                <a:gd name="T46" fmla="*/ 307 w 387"/>
                <a:gd name="T47" fmla="*/ 71 h 259"/>
                <a:gd name="T48" fmla="*/ 337 w 387"/>
                <a:gd name="T49" fmla="*/ 92 h 259"/>
                <a:gd name="T50" fmla="*/ 361 w 387"/>
                <a:gd name="T51" fmla="*/ 106 h 259"/>
                <a:gd name="T52" fmla="*/ 382 w 387"/>
                <a:gd name="T53" fmla="*/ 115 h 259"/>
                <a:gd name="T54" fmla="*/ 387 w 387"/>
                <a:gd name="T55" fmla="*/ 130 h 259"/>
                <a:gd name="T56" fmla="*/ 364 w 387"/>
                <a:gd name="T57" fmla="*/ 128 h 259"/>
                <a:gd name="T58" fmla="*/ 349 w 387"/>
                <a:gd name="T59" fmla="*/ 134 h 259"/>
                <a:gd name="T60" fmla="*/ 316 w 387"/>
                <a:gd name="T61" fmla="*/ 124 h 259"/>
                <a:gd name="T62" fmla="*/ 295 w 387"/>
                <a:gd name="T63" fmla="*/ 109 h 259"/>
                <a:gd name="T64" fmla="*/ 285 w 387"/>
                <a:gd name="T65" fmla="*/ 127 h 259"/>
                <a:gd name="T66" fmla="*/ 291 w 387"/>
                <a:gd name="T67" fmla="*/ 157 h 259"/>
                <a:gd name="T68" fmla="*/ 271 w 387"/>
                <a:gd name="T69" fmla="*/ 169 h 259"/>
                <a:gd name="T70" fmla="*/ 250 w 387"/>
                <a:gd name="T71" fmla="*/ 173 h 259"/>
                <a:gd name="T72" fmla="*/ 235 w 387"/>
                <a:gd name="T73" fmla="*/ 178 h 259"/>
                <a:gd name="T74" fmla="*/ 240 w 387"/>
                <a:gd name="T75" fmla="*/ 208 h 259"/>
                <a:gd name="T76" fmla="*/ 228 w 387"/>
                <a:gd name="T77" fmla="*/ 227 h 259"/>
                <a:gd name="T78" fmla="*/ 226 w 387"/>
                <a:gd name="T79" fmla="*/ 221 h 259"/>
                <a:gd name="T80" fmla="*/ 199 w 387"/>
                <a:gd name="T81" fmla="*/ 229 h 259"/>
                <a:gd name="T82" fmla="*/ 180 w 387"/>
                <a:gd name="T83" fmla="*/ 236 h 259"/>
                <a:gd name="T84" fmla="*/ 159 w 387"/>
                <a:gd name="T85" fmla="*/ 250 h 259"/>
                <a:gd name="T86" fmla="*/ 135 w 387"/>
                <a:gd name="T87" fmla="*/ 259 h 259"/>
                <a:gd name="T88" fmla="*/ 108 w 387"/>
                <a:gd name="T89" fmla="*/ 248 h 259"/>
                <a:gd name="T90" fmla="*/ 91 w 387"/>
                <a:gd name="T91" fmla="*/ 235 h 259"/>
                <a:gd name="T92" fmla="*/ 69 w 387"/>
                <a:gd name="T93" fmla="*/ 230 h 259"/>
                <a:gd name="T94" fmla="*/ 51 w 387"/>
                <a:gd name="T95" fmla="*/ 232 h 259"/>
                <a:gd name="T96" fmla="*/ 28 w 387"/>
                <a:gd name="T97" fmla="*/ 223 h 259"/>
                <a:gd name="T98" fmla="*/ 16 w 387"/>
                <a:gd name="T99" fmla="*/ 199 h 259"/>
                <a:gd name="T100" fmla="*/ 18 w 387"/>
                <a:gd name="T101" fmla="*/ 173 h 259"/>
                <a:gd name="T102" fmla="*/ 6 w 387"/>
                <a:gd name="T103" fmla="*/ 155 h 259"/>
                <a:gd name="T104" fmla="*/ 4 w 387"/>
                <a:gd name="T105" fmla="*/ 145 h 259"/>
                <a:gd name="T106" fmla="*/ 15 w 387"/>
                <a:gd name="T107" fmla="*/ 119 h 259"/>
                <a:gd name="T108" fmla="*/ 21 w 387"/>
                <a:gd name="T109" fmla="*/ 103 h 259"/>
                <a:gd name="T110" fmla="*/ 7 w 387"/>
                <a:gd name="T111" fmla="*/ 76 h 259"/>
                <a:gd name="T112" fmla="*/ 4 w 387"/>
                <a:gd name="T113" fmla="*/ 76 h 2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7"/>
                <a:gd name="T172" fmla="*/ 0 h 259"/>
                <a:gd name="T173" fmla="*/ 387 w 387"/>
                <a:gd name="T174" fmla="*/ 259 h 2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7" h="259">
                  <a:moveTo>
                    <a:pt x="4" y="76"/>
                  </a:moveTo>
                  <a:cubicBezTo>
                    <a:pt x="7" y="68"/>
                    <a:pt x="10" y="60"/>
                    <a:pt x="1" y="56"/>
                  </a:cubicBezTo>
                  <a:cubicBezTo>
                    <a:pt x="0" y="49"/>
                    <a:pt x="3" y="48"/>
                    <a:pt x="4" y="41"/>
                  </a:cubicBezTo>
                  <a:cubicBezTo>
                    <a:pt x="4" y="37"/>
                    <a:pt x="9" y="37"/>
                    <a:pt x="9" y="34"/>
                  </a:cubicBezTo>
                  <a:cubicBezTo>
                    <a:pt x="9" y="31"/>
                    <a:pt x="3" y="25"/>
                    <a:pt x="3" y="23"/>
                  </a:cubicBezTo>
                  <a:cubicBezTo>
                    <a:pt x="3" y="21"/>
                    <a:pt x="3" y="20"/>
                    <a:pt x="9" y="20"/>
                  </a:cubicBezTo>
                  <a:cubicBezTo>
                    <a:pt x="20" y="21"/>
                    <a:pt x="31" y="25"/>
                    <a:pt x="42" y="26"/>
                  </a:cubicBezTo>
                  <a:cubicBezTo>
                    <a:pt x="53" y="26"/>
                    <a:pt x="66" y="29"/>
                    <a:pt x="79" y="28"/>
                  </a:cubicBezTo>
                  <a:cubicBezTo>
                    <a:pt x="88" y="26"/>
                    <a:pt x="89" y="18"/>
                    <a:pt x="96" y="16"/>
                  </a:cubicBezTo>
                  <a:cubicBezTo>
                    <a:pt x="103" y="14"/>
                    <a:pt x="116" y="19"/>
                    <a:pt x="121" y="17"/>
                  </a:cubicBezTo>
                  <a:cubicBezTo>
                    <a:pt x="127" y="16"/>
                    <a:pt x="125" y="6"/>
                    <a:pt x="129" y="4"/>
                  </a:cubicBezTo>
                  <a:cubicBezTo>
                    <a:pt x="133" y="1"/>
                    <a:pt x="140" y="0"/>
                    <a:pt x="145" y="1"/>
                  </a:cubicBezTo>
                  <a:cubicBezTo>
                    <a:pt x="150" y="2"/>
                    <a:pt x="154" y="9"/>
                    <a:pt x="159" y="11"/>
                  </a:cubicBezTo>
                  <a:cubicBezTo>
                    <a:pt x="164" y="13"/>
                    <a:pt x="169" y="11"/>
                    <a:pt x="174" y="11"/>
                  </a:cubicBezTo>
                  <a:cubicBezTo>
                    <a:pt x="181" y="13"/>
                    <a:pt x="187" y="10"/>
                    <a:pt x="192" y="11"/>
                  </a:cubicBezTo>
                  <a:cubicBezTo>
                    <a:pt x="198" y="12"/>
                    <a:pt x="205" y="13"/>
                    <a:pt x="210" y="17"/>
                  </a:cubicBezTo>
                  <a:cubicBezTo>
                    <a:pt x="215" y="24"/>
                    <a:pt x="213" y="29"/>
                    <a:pt x="220" y="34"/>
                  </a:cubicBezTo>
                  <a:cubicBezTo>
                    <a:pt x="223" y="39"/>
                    <a:pt x="226" y="41"/>
                    <a:pt x="231" y="44"/>
                  </a:cubicBezTo>
                  <a:cubicBezTo>
                    <a:pt x="233" y="53"/>
                    <a:pt x="233" y="51"/>
                    <a:pt x="241" y="56"/>
                  </a:cubicBezTo>
                  <a:cubicBezTo>
                    <a:pt x="243" y="65"/>
                    <a:pt x="242" y="73"/>
                    <a:pt x="253" y="71"/>
                  </a:cubicBezTo>
                  <a:cubicBezTo>
                    <a:pt x="255" y="65"/>
                    <a:pt x="257" y="65"/>
                    <a:pt x="262" y="62"/>
                  </a:cubicBezTo>
                  <a:cubicBezTo>
                    <a:pt x="267" y="64"/>
                    <a:pt x="272" y="63"/>
                    <a:pt x="277" y="65"/>
                  </a:cubicBezTo>
                  <a:cubicBezTo>
                    <a:pt x="279" y="66"/>
                    <a:pt x="282" y="61"/>
                    <a:pt x="283" y="62"/>
                  </a:cubicBezTo>
                  <a:cubicBezTo>
                    <a:pt x="288" y="67"/>
                    <a:pt x="301" y="70"/>
                    <a:pt x="307" y="71"/>
                  </a:cubicBezTo>
                  <a:cubicBezTo>
                    <a:pt x="313" y="80"/>
                    <a:pt x="327" y="89"/>
                    <a:pt x="337" y="92"/>
                  </a:cubicBezTo>
                  <a:cubicBezTo>
                    <a:pt x="344" y="102"/>
                    <a:pt x="349" y="104"/>
                    <a:pt x="361" y="106"/>
                  </a:cubicBezTo>
                  <a:cubicBezTo>
                    <a:pt x="370" y="111"/>
                    <a:pt x="387" y="102"/>
                    <a:pt x="382" y="115"/>
                  </a:cubicBezTo>
                  <a:cubicBezTo>
                    <a:pt x="381" y="123"/>
                    <a:pt x="380" y="126"/>
                    <a:pt x="387" y="130"/>
                  </a:cubicBezTo>
                  <a:cubicBezTo>
                    <a:pt x="379" y="135"/>
                    <a:pt x="372" y="132"/>
                    <a:pt x="364" y="128"/>
                  </a:cubicBezTo>
                  <a:cubicBezTo>
                    <a:pt x="359" y="131"/>
                    <a:pt x="355" y="133"/>
                    <a:pt x="349" y="134"/>
                  </a:cubicBezTo>
                  <a:cubicBezTo>
                    <a:pt x="335" y="132"/>
                    <a:pt x="331" y="125"/>
                    <a:pt x="316" y="124"/>
                  </a:cubicBezTo>
                  <a:cubicBezTo>
                    <a:pt x="312" y="117"/>
                    <a:pt x="303" y="111"/>
                    <a:pt x="295" y="109"/>
                  </a:cubicBezTo>
                  <a:cubicBezTo>
                    <a:pt x="291" y="110"/>
                    <a:pt x="287" y="119"/>
                    <a:pt x="285" y="127"/>
                  </a:cubicBezTo>
                  <a:cubicBezTo>
                    <a:pt x="284" y="135"/>
                    <a:pt x="293" y="150"/>
                    <a:pt x="291" y="157"/>
                  </a:cubicBezTo>
                  <a:cubicBezTo>
                    <a:pt x="289" y="164"/>
                    <a:pt x="278" y="166"/>
                    <a:pt x="271" y="169"/>
                  </a:cubicBezTo>
                  <a:cubicBezTo>
                    <a:pt x="265" y="172"/>
                    <a:pt x="256" y="172"/>
                    <a:pt x="250" y="173"/>
                  </a:cubicBezTo>
                  <a:cubicBezTo>
                    <a:pt x="245" y="175"/>
                    <a:pt x="240" y="176"/>
                    <a:pt x="235" y="178"/>
                  </a:cubicBezTo>
                  <a:cubicBezTo>
                    <a:pt x="231" y="183"/>
                    <a:pt x="241" y="200"/>
                    <a:pt x="240" y="208"/>
                  </a:cubicBezTo>
                  <a:cubicBezTo>
                    <a:pt x="239" y="216"/>
                    <a:pt x="230" y="225"/>
                    <a:pt x="228" y="227"/>
                  </a:cubicBezTo>
                  <a:cubicBezTo>
                    <a:pt x="228" y="229"/>
                    <a:pt x="228" y="221"/>
                    <a:pt x="226" y="221"/>
                  </a:cubicBezTo>
                  <a:cubicBezTo>
                    <a:pt x="216" y="222"/>
                    <a:pt x="209" y="228"/>
                    <a:pt x="199" y="229"/>
                  </a:cubicBezTo>
                  <a:cubicBezTo>
                    <a:pt x="190" y="230"/>
                    <a:pt x="187" y="231"/>
                    <a:pt x="180" y="236"/>
                  </a:cubicBezTo>
                  <a:cubicBezTo>
                    <a:pt x="173" y="241"/>
                    <a:pt x="166" y="245"/>
                    <a:pt x="159" y="250"/>
                  </a:cubicBezTo>
                  <a:cubicBezTo>
                    <a:pt x="151" y="252"/>
                    <a:pt x="143" y="259"/>
                    <a:pt x="135" y="259"/>
                  </a:cubicBezTo>
                  <a:cubicBezTo>
                    <a:pt x="127" y="259"/>
                    <a:pt x="115" y="252"/>
                    <a:pt x="108" y="248"/>
                  </a:cubicBezTo>
                  <a:cubicBezTo>
                    <a:pt x="100" y="247"/>
                    <a:pt x="99" y="237"/>
                    <a:pt x="91" y="235"/>
                  </a:cubicBezTo>
                  <a:cubicBezTo>
                    <a:pt x="84" y="232"/>
                    <a:pt x="77" y="231"/>
                    <a:pt x="69" y="230"/>
                  </a:cubicBezTo>
                  <a:cubicBezTo>
                    <a:pt x="62" y="230"/>
                    <a:pt x="58" y="233"/>
                    <a:pt x="51" y="232"/>
                  </a:cubicBezTo>
                  <a:cubicBezTo>
                    <a:pt x="45" y="230"/>
                    <a:pt x="33" y="228"/>
                    <a:pt x="28" y="223"/>
                  </a:cubicBezTo>
                  <a:cubicBezTo>
                    <a:pt x="22" y="218"/>
                    <a:pt x="18" y="207"/>
                    <a:pt x="16" y="199"/>
                  </a:cubicBezTo>
                  <a:cubicBezTo>
                    <a:pt x="13" y="191"/>
                    <a:pt x="20" y="180"/>
                    <a:pt x="18" y="173"/>
                  </a:cubicBezTo>
                  <a:cubicBezTo>
                    <a:pt x="16" y="166"/>
                    <a:pt x="8" y="160"/>
                    <a:pt x="6" y="155"/>
                  </a:cubicBezTo>
                  <a:cubicBezTo>
                    <a:pt x="4" y="150"/>
                    <a:pt x="3" y="151"/>
                    <a:pt x="4" y="145"/>
                  </a:cubicBezTo>
                  <a:cubicBezTo>
                    <a:pt x="8" y="136"/>
                    <a:pt x="7" y="124"/>
                    <a:pt x="15" y="119"/>
                  </a:cubicBezTo>
                  <a:cubicBezTo>
                    <a:pt x="16" y="112"/>
                    <a:pt x="17" y="108"/>
                    <a:pt x="21" y="103"/>
                  </a:cubicBezTo>
                  <a:cubicBezTo>
                    <a:pt x="23" y="91"/>
                    <a:pt x="20" y="79"/>
                    <a:pt x="7" y="76"/>
                  </a:cubicBezTo>
                  <a:cubicBezTo>
                    <a:pt x="2" y="72"/>
                    <a:pt x="2" y="71"/>
                    <a:pt x="4" y="76"/>
                  </a:cubicBezTo>
                  <a:close/>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5" name="Freeform 34"/>
            <p:cNvSpPr>
              <a:spLocks/>
            </p:cNvSpPr>
            <p:nvPr/>
          </p:nvSpPr>
          <p:spPr bwMode="gray">
            <a:xfrm>
              <a:off x="3303451" y="5120345"/>
              <a:ext cx="1499692" cy="1058799"/>
            </a:xfrm>
            <a:custGeom>
              <a:avLst/>
              <a:gdLst>
                <a:gd name="T0" fmla="*/ 29 w 554"/>
                <a:gd name="T1" fmla="*/ 366 h 381"/>
                <a:gd name="T2" fmla="*/ 53 w 554"/>
                <a:gd name="T3" fmla="*/ 373 h 381"/>
                <a:gd name="T4" fmla="*/ 118 w 554"/>
                <a:gd name="T5" fmla="*/ 378 h 381"/>
                <a:gd name="T6" fmla="*/ 182 w 554"/>
                <a:gd name="T7" fmla="*/ 351 h 381"/>
                <a:gd name="T8" fmla="*/ 191 w 554"/>
                <a:gd name="T9" fmla="*/ 328 h 381"/>
                <a:gd name="T10" fmla="*/ 227 w 554"/>
                <a:gd name="T11" fmla="*/ 306 h 381"/>
                <a:gd name="T12" fmla="*/ 275 w 554"/>
                <a:gd name="T13" fmla="*/ 319 h 381"/>
                <a:gd name="T14" fmla="*/ 293 w 554"/>
                <a:gd name="T15" fmla="*/ 349 h 381"/>
                <a:gd name="T16" fmla="*/ 331 w 554"/>
                <a:gd name="T17" fmla="*/ 372 h 381"/>
                <a:gd name="T18" fmla="*/ 428 w 554"/>
                <a:gd name="T19" fmla="*/ 364 h 381"/>
                <a:gd name="T20" fmla="*/ 464 w 554"/>
                <a:gd name="T21" fmla="*/ 334 h 381"/>
                <a:gd name="T22" fmla="*/ 515 w 554"/>
                <a:gd name="T23" fmla="*/ 303 h 381"/>
                <a:gd name="T24" fmla="*/ 539 w 554"/>
                <a:gd name="T25" fmla="*/ 295 h 381"/>
                <a:gd name="T26" fmla="*/ 512 w 554"/>
                <a:gd name="T27" fmla="*/ 277 h 381"/>
                <a:gd name="T28" fmla="*/ 512 w 554"/>
                <a:gd name="T29" fmla="*/ 205 h 381"/>
                <a:gd name="T30" fmla="*/ 491 w 554"/>
                <a:gd name="T31" fmla="*/ 187 h 381"/>
                <a:gd name="T32" fmla="*/ 506 w 554"/>
                <a:gd name="T33" fmla="*/ 148 h 381"/>
                <a:gd name="T34" fmla="*/ 524 w 554"/>
                <a:gd name="T35" fmla="*/ 109 h 381"/>
                <a:gd name="T36" fmla="*/ 533 w 554"/>
                <a:gd name="T37" fmla="*/ 85 h 381"/>
                <a:gd name="T38" fmla="*/ 548 w 554"/>
                <a:gd name="T39" fmla="*/ 61 h 381"/>
                <a:gd name="T40" fmla="*/ 530 w 554"/>
                <a:gd name="T41" fmla="*/ 28 h 381"/>
                <a:gd name="T42" fmla="*/ 464 w 554"/>
                <a:gd name="T43" fmla="*/ 16 h 381"/>
                <a:gd name="T44" fmla="*/ 430 w 554"/>
                <a:gd name="T45" fmla="*/ 15 h 381"/>
                <a:gd name="T46" fmla="*/ 413 w 554"/>
                <a:gd name="T47" fmla="*/ 34 h 381"/>
                <a:gd name="T48" fmla="*/ 376 w 554"/>
                <a:gd name="T49" fmla="*/ 36 h 381"/>
                <a:gd name="T50" fmla="*/ 347 w 554"/>
                <a:gd name="T51" fmla="*/ 37 h 381"/>
                <a:gd name="T52" fmla="*/ 310 w 554"/>
                <a:gd name="T53" fmla="*/ 13 h 381"/>
                <a:gd name="T54" fmla="*/ 277 w 554"/>
                <a:gd name="T55" fmla="*/ 7 h 381"/>
                <a:gd name="T56" fmla="*/ 221 w 554"/>
                <a:gd name="T57" fmla="*/ 10 h 381"/>
                <a:gd name="T58" fmla="*/ 212 w 554"/>
                <a:gd name="T59" fmla="*/ 49 h 381"/>
                <a:gd name="T60" fmla="*/ 179 w 554"/>
                <a:gd name="T61" fmla="*/ 99 h 381"/>
                <a:gd name="T62" fmla="*/ 203 w 554"/>
                <a:gd name="T63" fmla="*/ 139 h 381"/>
                <a:gd name="T64" fmla="*/ 185 w 554"/>
                <a:gd name="T65" fmla="*/ 205 h 381"/>
                <a:gd name="T66" fmla="*/ 158 w 554"/>
                <a:gd name="T67" fmla="*/ 226 h 381"/>
                <a:gd name="T68" fmla="*/ 131 w 554"/>
                <a:gd name="T69" fmla="*/ 274 h 381"/>
                <a:gd name="T70" fmla="*/ 88 w 554"/>
                <a:gd name="T71" fmla="*/ 292 h 381"/>
                <a:gd name="T72" fmla="*/ 50 w 554"/>
                <a:gd name="T73" fmla="*/ 271 h 381"/>
                <a:gd name="T74" fmla="*/ 5 w 554"/>
                <a:gd name="T75" fmla="*/ 303 h 381"/>
                <a:gd name="T76" fmla="*/ 16 w 554"/>
                <a:gd name="T77" fmla="*/ 349 h 3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4"/>
                <a:gd name="T118" fmla="*/ 0 h 381"/>
                <a:gd name="T119" fmla="*/ 554 w 554"/>
                <a:gd name="T120" fmla="*/ 381 h 3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4" h="381">
                  <a:moveTo>
                    <a:pt x="14" y="349"/>
                  </a:moveTo>
                  <a:cubicBezTo>
                    <a:pt x="17" y="350"/>
                    <a:pt x="24" y="363"/>
                    <a:pt x="29" y="366"/>
                  </a:cubicBezTo>
                  <a:cubicBezTo>
                    <a:pt x="34" y="369"/>
                    <a:pt x="40" y="366"/>
                    <a:pt x="44" y="367"/>
                  </a:cubicBezTo>
                  <a:cubicBezTo>
                    <a:pt x="47" y="369"/>
                    <a:pt x="53" y="373"/>
                    <a:pt x="53" y="373"/>
                  </a:cubicBezTo>
                  <a:cubicBezTo>
                    <a:pt x="59" y="376"/>
                    <a:pt x="75" y="374"/>
                    <a:pt x="86" y="376"/>
                  </a:cubicBezTo>
                  <a:cubicBezTo>
                    <a:pt x="97" y="377"/>
                    <a:pt x="110" y="381"/>
                    <a:pt x="118" y="378"/>
                  </a:cubicBezTo>
                  <a:cubicBezTo>
                    <a:pt x="123" y="363"/>
                    <a:pt x="122" y="360"/>
                    <a:pt x="137" y="355"/>
                  </a:cubicBezTo>
                  <a:cubicBezTo>
                    <a:pt x="147" y="349"/>
                    <a:pt x="174" y="353"/>
                    <a:pt x="182" y="351"/>
                  </a:cubicBezTo>
                  <a:cubicBezTo>
                    <a:pt x="190" y="349"/>
                    <a:pt x="186" y="347"/>
                    <a:pt x="188" y="343"/>
                  </a:cubicBezTo>
                  <a:cubicBezTo>
                    <a:pt x="193" y="341"/>
                    <a:pt x="187" y="332"/>
                    <a:pt x="191" y="328"/>
                  </a:cubicBezTo>
                  <a:cubicBezTo>
                    <a:pt x="195" y="324"/>
                    <a:pt x="203" y="324"/>
                    <a:pt x="209" y="322"/>
                  </a:cubicBezTo>
                  <a:cubicBezTo>
                    <a:pt x="216" y="320"/>
                    <a:pt x="221" y="310"/>
                    <a:pt x="227" y="306"/>
                  </a:cubicBezTo>
                  <a:cubicBezTo>
                    <a:pt x="235" y="301"/>
                    <a:pt x="257" y="294"/>
                    <a:pt x="257" y="294"/>
                  </a:cubicBezTo>
                  <a:cubicBezTo>
                    <a:pt x="268" y="301"/>
                    <a:pt x="263" y="315"/>
                    <a:pt x="275" y="319"/>
                  </a:cubicBezTo>
                  <a:cubicBezTo>
                    <a:pt x="279" y="325"/>
                    <a:pt x="289" y="332"/>
                    <a:pt x="292" y="337"/>
                  </a:cubicBezTo>
                  <a:cubicBezTo>
                    <a:pt x="295" y="342"/>
                    <a:pt x="290" y="343"/>
                    <a:pt x="293" y="349"/>
                  </a:cubicBezTo>
                  <a:cubicBezTo>
                    <a:pt x="300" y="370"/>
                    <a:pt x="294" y="363"/>
                    <a:pt x="308" y="373"/>
                  </a:cubicBezTo>
                  <a:cubicBezTo>
                    <a:pt x="314" y="376"/>
                    <a:pt x="320" y="375"/>
                    <a:pt x="331" y="372"/>
                  </a:cubicBezTo>
                  <a:cubicBezTo>
                    <a:pt x="342" y="369"/>
                    <a:pt x="357" y="353"/>
                    <a:pt x="373" y="352"/>
                  </a:cubicBezTo>
                  <a:cubicBezTo>
                    <a:pt x="385" y="369"/>
                    <a:pt x="410" y="372"/>
                    <a:pt x="428" y="364"/>
                  </a:cubicBezTo>
                  <a:cubicBezTo>
                    <a:pt x="436" y="361"/>
                    <a:pt x="430" y="345"/>
                    <a:pt x="437" y="340"/>
                  </a:cubicBezTo>
                  <a:cubicBezTo>
                    <a:pt x="441" y="337"/>
                    <a:pt x="464" y="334"/>
                    <a:pt x="464" y="334"/>
                  </a:cubicBezTo>
                  <a:cubicBezTo>
                    <a:pt x="474" y="330"/>
                    <a:pt x="483" y="315"/>
                    <a:pt x="491" y="310"/>
                  </a:cubicBezTo>
                  <a:cubicBezTo>
                    <a:pt x="499" y="305"/>
                    <a:pt x="507" y="304"/>
                    <a:pt x="515" y="303"/>
                  </a:cubicBezTo>
                  <a:cubicBezTo>
                    <a:pt x="523" y="302"/>
                    <a:pt x="537" y="304"/>
                    <a:pt x="541" y="303"/>
                  </a:cubicBezTo>
                  <a:cubicBezTo>
                    <a:pt x="545" y="297"/>
                    <a:pt x="546" y="302"/>
                    <a:pt x="539" y="295"/>
                  </a:cubicBezTo>
                  <a:cubicBezTo>
                    <a:pt x="534" y="290"/>
                    <a:pt x="527" y="287"/>
                    <a:pt x="521" y="283"/>
                  </a:cubicBezTo>
                  <a:cubicBezTo>
                    <a:pt x="518" y="281"/>
                    <a:pt x="512" y="277"/>
                    <a:pt x="512" y="277"/>
                  </a:cubicBezTo>
                  <a:cubicBezTo>
                    <a:pt x="500" y="259"/>
                    <a:pt x="529" y="248"/>
                    <a:pt x="500" y="238"/>
                  </a:cubicBezTo>
                  <a:cubicBezTo>
                    <a:pt x="503" y="225"/>
                    <a:pt x="508" y="217"/>
                    <a:pt x="512" y="205"/>
                  </a:cubicBezTo>
                  <a:cubicBezTo>
                    <a:pt x="512" y="198"/>
                    <a:pt x="510" y="196"/>
                    <a:pt x="506" y="193"/>
                  </a:cubicBezTo>
                  <a:cubicBezTo>
                    <a:pt x="502" y="190"/>
                    <a:pt x="494" y="191"/>
                    <a:pt x="491" y="187"/>
                  </a:cubicBezTo>
                  <a:cubicBezTo>
                    <a:pt x="489" y="183"/>
                    <a:pt x="488" y="177"/>
                    <a:pt x="490" y="171"/>
                  </a:cubicBezTo>
                  <a:cubicBezTo>
                    <a:pt x="492" y="165"/>
                    <a:pt x="502" y="155"/>
                    <a:pt x="506" y="148"/>
                  </a:cubicBezTo>
                  <a:cubicBezTo>
                    <a:pt x="510" y="141"/>
                    <a:pt x="509" y="133"/>
                    <a:pt x="512" y="127"/>
                  </a:cubicBezTo>
                  <a:cubicBezTo>
                    <a:pt x="516" y="121"/>
                    <a:pt x="520" y="115"/>
                    <a:pt x="524" y="109"/>
                  </a:cubicBezTo>
                  <a:cubicBezTo>
                    <a:pt x="526" y="106"/>
                    <a:pt x="530" y="100"/>
                    <a:pt x="530" y="100"/>
                  </a:cubicBezTo>
                  <a:cubicBezTo>
                    <a:pt x="531" y="95"/>
                    <a:pt x="530" y="89"/>
                    <a:pt x="533" y="85"/>
                  </a:cubicBezTo>
                  <a:cubicBezTo>
                    <a:pt x="535" y="82"/>
                    <a:pt x="540" y="82"/>
                    <a:pt x="542" y="79"/>
                  </a:cubicBezTo>
                  <a:cubicBezTo>
                    <a:pt x="545" y="74"/>
                    <a:pt x="544" y="66"/>
                    <a:pt x="548" y="61"/>
                  </a:cubicBezTo>
                  <a:cubicBezTo>
                    <a:pt x="550" y="58"/>
                    <a:pt x="552" y="55"/>
                    <a:pt x="554" y="52"/>
                  </a:cubicBezTo>
                  <a:cubicBezTo>
                    <a:pt x="550" y="47"/>
                    <a:pt x="542" y="32"/>
                    <a:pt x="530" y="28"/>
                  </a:cubicBezTo>
                  <a:cubicBezTo>
                    <a:pt x="518" y="24"/>
                    <a:pt x="493" y="30"/>
                    <a:pt x="482" y="28"/>
                  </a:cubicBezTo>
                  <a:cubicBezTo>
                    <a:pt x="476" y="24"/>
                    <a:pt x="471" y="18"/>
                    <a:pt x="464" y="16"/>
                  </a:cubicBezTo>
                  <a:cubicBezTo>
                    <a:pt x="458" y="14"/>
                    <a:pt x="446" y="10"/>
                    <a:pt x="446" y="10"/>
                  </a:cubicBezTo>
                  <a:cubicBezTo>
                    <a:pt x="442" y="10"/>
                    <a:pt x="432" y="12"/>
                    <a:pt x="430" y="15"/>
                  </a:cubicBezTo>
                  <a:cubicBezTo>
                    <a:pt x="428" y="18"/>
                    <a:pt x="434" y="25"/>
                    <a:pt x="431" y="28"/>
                  </a:cubicBezTo>
                  <a:cubicBezTo>
                    <a:pt x="427" y="32"/>
                    <a:pt x="413" y="34"/>
                    <a:pt x="413" y="34"/>
                  </a:cubicBezTo>
                  <a:cubicBezTo>
                    <a:pt x="403" y="49"/>
                    <a:pt x="409" y="46"/>
                    <a:pt x="383" y="40"/>
                  </a:cubicBezTo>
                  <a:cubicBezTo>
                    <a:pt x="377" y="40"/>
                    <a:pt x="379" y="37"/>
                    <a:pt x="376" y="36"/>
                  </a:cubicBezTo>
                  <a:cubicBezTo>
                    <a:pt x="373" y="35"/>
                    <a:pt x="370" y="34"/>
                    <a:pt x="365" y="34"/>
                  </a:cubicBezTo>
                  <a:cubicBezTo>
                    <a:pt x="359" y="35"/>
                    <a:pt x="353" y="36"/>
                    <a:pt x="347" y="37"/>
                  </a:cubicBezTo>
                  <a:cubicBezTo>
                    <a:pt x="344" y="38"/>
                    <a:pt x="341" y="42"/>
                    <a:pt x="338" y="40"/>
                  </a:cubicBezTo>
                  <a:cubicBezTo>
                    <a:pt x="309" y="19"/>
                    <a:pt x="340" y="28"/>
                    <a:pt x="310" y="13"/>
                  </a:cubicBezTo>
                  <a:cubicBezTo>
                    <a:pt x="304" y="12"/>
                    <a:pt x="299" y="5"/>
                    <a:pt x="293" y="4"/>
                  </a:cubicBezTo>
                  <a:cubicBezTo>
                    <a:pt x="287" y="2"/>
                    <a:pt x="277" y="7"/>
                    <a:pt x="277" y="7"/>
                  </a:cubicBezTo>
                  <a:cubicBezTo>
                    <a:pt x="270" y="6"/>
                    <a:pt x="254" y="0"/>
                    <a:pt x="245" y="1"/>
                  </a:cubicBezTo>
                  <a:cubicBezTo>
                    <a:pt x="236" y="2"/>
                    <a:pt x="227" y="7"/>
                    <a:pt x="221" y="10"/>
                  </a:cubicBezTo>
                  <a:cubicBezTo>
                    <a:pt x="212" y="12"/>
                    <a:pt x="210" y="13"/>
                    <a:pt x="209" y="19"/>
                  </a:cubicBezTo>
                  <a:cubicBezTo>
                    <a:pt x="208" y="25"/>
                    <a:pt x="215" y="39"/>
                    <a:pt x="212" y="49"/>
                  </a:cubicBezTo>
                  <a:cubicBezTo>
                    <a:pt x="209" y="64"/>
                    <a:pt x="200" y="74"/>
                    <a:pt x="188" y="82"/>
                  </a:cubicBezTo>
                  <a:cubicBezTo>
                    <a:pt x="183" y="90"/>
                    <a:pt x="179" y="92"/>
                    <a:pt x="179" y="99"/>
                  </a:cubicBezTo>
                  <a:cubicBezTo>
                    <a:pt x="179" y="106"/>
                    <a:pt x="181" y="120"/>
                    <a:pt x="185" y="127"/>
                  </a:cubicBezTo>
                  <a:cubicBezTo>
                    <a:pt x="188" y="134"/>
                    <a:pt x="203" y="139"/>
                    <a:pt x="203" y="139"/>
                  </a:cubicBezTo>
                  <a:cubicBezTo>
                    <a:pt x="216" y="158"/>
                    <a:pt x="217" y="188"/>
                    <a:pt x="194" y="196"/>
                  </a:cubicBezTo>
                  <a:cubicBezTo>
                    <a:pt x="192" y="199"/>
                    <a:pt x="188" y="203"/>
                    <a:pt x="185" y="205"/>
                  </a:cubicBezTo>
                  <a:cubicBezTo>
                    <a:pt x="183" y="207"/>
                    <a:pt x="178" y="206"/>
                    <a:pt x="176" y="208"/>
                  </a:cubicBezTo>
                  <a:cubicBezTo>
                    <a:pt x="172" y="212"/>
                    <a:pt x="164" y="220"/>
                    <a:pt x="158" y="226"/>
                  </a:cubicBezTo>
                  <a:cubicBezTo>
                    <a:pt x="152" y="232"/>
                    <a:pt x="144" y="236"/>
                    <a:pt x="140" y="244"/>
                  </a:cubicBezTo>
                  <a:cubicBezTo>
                    <a:pt x="134" y="253"/>
                    <a:pt x="137" y="266"/>
                    <a:pt x="131" y="274"/>
                  </a:cubicBezTo>
                  <a:cubicBezTo>
                    <a:pt x="127" y="279"/>
                    <a:pt x="118" y="286"/>
                    <a:pt x="118" y="286"/>
                  </a:cubicBezTo>
                  <a:cubicBezTo>
                    <a:pt x="111" y="286"/>
                    <a:pt x="99" y="295"/>
                    <a:pt x="88" y="292"/>
                  </a:cubicBezTo>
                  <a:cubicBezTo>
                    <a:pt x="80" y="291"/>
                    <a:pt x="74" y="282"/>
                    <a:pt x="68" y="279"/>
                  </a:cubicBezTo>
                  <a:cubicBezTo>
                    <a:pt x="62" y="276"/>
                    <a:pt x="56" y="271"/>
                    <a:pt x="50" y="271"/>
                  </a:cubicBezTo>
                  <a:cubicBezTo>
                    <a:pt x="44" y="271"/>
                    <a:pt x="39" y="275"/>
                    <a:pt x="32" y="280"/>
                  </a:cubicBezTo>
                  <a:cubicBezTo>
                    <a:pt x="17" y="285"/>
                    <a:pt x="18" y="299"/>
                    <a:pt x="5" y="303"/>
                  </a:cubicBezTo>
                  <a:cubicBezTo>
                    <a:pt x="2" y="311"/>
                    <a:pt x="0" y="319"/>
                    <a:pt x="2" y="327"/>
                  </a:cubicBezTo>
                  <a:cubicBezTo>
                    <a:pt x="4" y="335"/>
                    <a:pt x="13" y="345"/>
                    <a:pt x="16" y="349"/>
                  </a:cubicBezTo>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6" name="Freeform 35"/>
            <p:cNvSpPr>
              <a:spLocks/>
            </p:cNvSpPr>
            <p:nvPr/>
          </p:nvSpPr>
          <p:spPr bwMode="gray">
            <a:xfrm>
              <a:off x="4626000" y="5083834"/>
              <a:ext cx="1055976" cy="893710"/>
            </a:xfrm>
            <a:custGeom>
              <a:avLst/>
              <a:gdLst>
                <a:gd name="T0" fmla="*/ 56 w 391"/>
                <a:gd name="T1" fmla="*/ 310 h 320"/>
                <a:gd name="T2" fmla="*/ 33 w 391"/>
                <a:gd name="T3" fmla="*/ 297 h 320"/>
                <a:gd name="T4" fmla="*/ 20 w 391"/>
                <a:gd name="T5" fmla="*/ 284 h 320"/>
                <a:gd name="T6" fmla="*/ 15 w 391"/>
                <a:gd name="T7" fmla="*/ 250 h 320"/>
                <a:gd name="T8" fmla="*/ 26 w 391"/>
                <a:gd name="T9" fmla="*/ 220 h 320"/>
                <a:gd name="T10" fmla="*/ 14 w 391"/>
                <a:gd name="T11" fmla="*/ 202 h 320"/>
                <a:gd name="T12" fmla="*/ 5 w 391"/>
                <a:gd name="T13" fmla="*/ 195 h 320"/>
                <a:gd name="T14" fmla="*/ 2 w 391"/>
                <a:gd name="T15" fmla="*/ 186 h 320"/>
                <a:gd name="T16" fmla="*/ 17 w 391"/>
                <a:gd name="T17" fmla="*/ 165 h 320"/>
                <a:gd name="T18" fmla="*/ 23 w 391"/>
                <a:gd name="T19" fmla="*/ 147 h 320"/>
                <a:gd name="T20" fmla="*/ 26 w 391"/>
                <a:gd name="T21" fmla="*/ 136 h 320"/>
                <a:gd name="T22" fmla="*/ 42 w 391"/>
                <a:gd name="T23" fmla="*/ 118 h 320"/>
                <a:gd name="T24" fmla="*/ 44 w 391"/>
                <a:gd name="T25" fmla="*/ 108 h 320"/>
                <a:gd name="T26" fmla="*/ 47 w 391"/>
                <a:gd name="T27" fmla="*/ 93 h 320"/>
                <a:gd name="T28" fmla="*/ 59 w 391"/>
                <a:gd name="T29" fmla="*/ 82 h 320"/>
                <a:gd name="T30" fmla="*/ 66 w 391"/>
                <a:gd name="T31" fmla="*/ 61 h 320"/>
                <a:gd name="T32" fmla="*/ 84 w 391"/>
                <a:gd name="T33" fmla="*/ 70 h 320"/>
                <a:gd name="T34" fmla="*/ 116 w 391"/>
                <a:gd name="T35" fmla="*/ 63 h 320"/>
                <a:gd name="T36" fmla="*/ 132 w 391"/>
                <a:gd name="T37" fmla="*/ 52 h 320"/>
                <a:gd name="T38" fmla="*/ 152 w 391"/>
                <a:gd name="T39" fmla="*/ 40 h 320"/>
                <a:gd name="T40" fmla="*/ 168 w 391"/>
                <a:gd name="T41" fmla="*/ 40 h 320"/>
                <a:gd name="T42" fmla="*/ 188 w 391"/>
                <a:gd name="T43" fmla="*/ 30 h 320"/>
                <a:gd name="T44" fmla="*/ 209 w 391"/>
                <a:gd name="T45" fmla="*/ 16 h 320"/>
                <a:gd name="T46" fmla="*/ 227 w 391"/>
                <a:gd name="T47" fmla="*/ 0 h 320"/>
                <a:gd name="T48" fmla="*/ 267 w 391"/>
                <a:gd name="T49" fmla="*/ 21 h 320"/>
                <a:gd name="T50" fmla="*/ 258 w 391"/>
                <a:gd name="T51" fmla="*/ 67 h 320"/>
                <a:gd name="T52" fmla="*/ 275 w 391"/>
                <a:gd name="T53" fmla="*/ 73 h 320"/>
                <a:gd name="T54" fmla="*/ 309 w 391"/>
                <a:gd name="T55" fmla="*/ 73 h 320"/>
                <a:gd name="T56" fmla="*/ 309 w 391"/>
                <a:gd name="T57" fmla="*/ 99 h 320"/>
                <a:gd name="T58" fmla="*/ 327 w 391"/>
                <a:gd name="T59" fmla="*/ 126 h 320"/>
                <a:gd name="T60" fmla="*/ 350 w 391"/>
                <a:gd name="T61" fmla="*/ 142 h 320"/>
                <a:gd name="T62" fmla="*/ 365 w 391"/>
                <a:gd name="T63" fmla="*/ 150 h 320"/>
                <a:gd name="T64" fmla="*/ 374 w 391"/>
                <a:gd name="T65" fmla="*/ 163 h 320"/>
                <a:gd name="T66" fmla="*/ 384 w 391"/>
                <a:gd name="T67" fmla="*/ 183 h 320"/>
                <a:gd name="T68" fmla="*/ 390 w 391"/>
                <a:gd name="T69" fmla="*/ 193 h 320"/>
                <a:gd name="T70" fmla="*/ 386 w 391"/>
                <a:gd name="T71" fmla="*/ 195 h 320"/>
                <a:gd name="T72" fmla="*/ 377 w 391"/>
                <a:gd name="T73" fmla="*/ 196 h 320"/>
                <a:gd name="T74" fmla="*/ 360 w 391"/>
                <a:gd name="T75" fmla="*/ 208 h 320"/>
                <a:gd name="T76" fmla="*/ 345 w 391"/>
                <a:gd name="T77" fmla="*/ 214 h 320"/>
                <a:gd name="T78" fmla="*/ 321 w 391"/>
                <a:gd name="T79" fmla="*/ 204 h 320"/>
                <a:gd name="T80" fmla="*/ 300 w 391"/>
                <a:gd name="T81" fmla="*/ 177 h 320"/>
                <a:gd name="T82" fmla="*/ 275 w 391"/>
                <a:gd name="T83" fmla="*/ 175 h 320"/>
                <a:gd name="T84" fmla="*/ 252 w 391"/>
                <a:gd name="T85" fmla="*/ 174 h 320"/>
                <a:gd name="T86" fmla="*/ 231 w 391"/>
                <a:gd name="T87" fmla="*/ 171 h 320"/>
                <a:gd name="T88" fmla="*/ 227 w 391"/>
                <a:gd name="T89" fmla="*/ 192 h 320"/>
                <a:gd name="T90" fmla="*/ 218 w 391"/>
                <a:gd name="T91" fmla="*/ 198 h 320"/>
                <a:gd name="T92" fmla="*/ 216 w 391"/>
                <a:gd name="T93" fmla="*/ 219 h 320"/>
                <a:gd name="T94" fmla="*/ 203 w 391"/>
                <a:gd name="T95" fmla="*/ 229 h 320"/>
                <a:gd name="T96" fmla="*/ 200 w 391"/>
                <a:gd name="T97" fmla="*/ 234 h 320"/>
                <a:gd name="T98" fmla="*/ 198 w 391"/>
                <a:gd name="T99" fmla="*/ 271 h 320"/>
                <a:gd name="T100" fmla="*/ 179 w 391"/>
                <a:gd name="T101" fmla="*/ 289 h 320"/>
                <a:gd name="T102" fmla="*/ 162 w 391"/>
                <a:gd name="T103" fmla="*/ 280 h 320"/>
                <a:gd name="T104" fmla="*/ 143 w 391"/>
                <a:gd name="T105" fmla="*/ 301 h 320"/>
                <a:gd name="T106" fmla="*/ 138 w 391"/>
                <a:gd name="T107" fmla="*/ 318 h 320"/>
                <a:gd name="T108" fmla="*/ 105 w 391"/>
                <a:gd name="T109" fmla="*/ 313 h 320"/>
                <a:gd name="T110" fmla="*/ 48 w 391"/>
                <a:gd name="T111" fmla="*/ 309 h 320"/>
                <a:gd name="T112" fmla="*/ 41 w 391"/>
                <a:gd name="T113" fmla="*/ 301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1"/>
                <a:gd name="T172" fmla="*/ 0 h 320"/>
                <a:gd name="T173" fmla="*/ 391 w 391"/>
                <a:gd name="T174" fmla="*/ 320 h 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1" h="320">
                  <a:moveTo>
                    <a:pt x="56" y="310"/>
                  </a:moveTo>
                  <a:cubicBezTo>
                    <a:pt x="48" y="305"/>
                    <a:pt x="42" y="299"/>
                    <a:pt x="33" y="297"/>
                  </a:cubicBezTo>
                  <a:cubicBezTo>
                    <a:pt x="28" y="294"/>
                    <a:pt x="23" y="289"/>
                    <a:pt x="20" y="284"/>
                  </a:cubicBezTo>
                  <a:cubicBezTo>
                    <a:pt x="19" y="266"/>
                    <a:pt x="30" y="256"/>
                    <a:pt x="15" y="250"/>
                  </a:cubicBezTo>
                  <a:cubicBezTo>
                    <a:pt x="13" y="237"/>
                    <a:pt x="21" y="231"/>
                    <a:pt x="26" y="220"/>
                  </a:cubicBezTo>
                  <a:cubicBezTo>
                    <a:pt x="23" y="207"/>
                    <a:pt x="28" y="205"/>
                    <a:pt x="14" y="202"/>
                  </a:cubicBezTo>
                  <a:cubicBezTo>
                    <a:pt x="11" y="198"/>
                    <a:pt x="7" y="198"/>
                    <a:pt x="5" y="195"/>
                  </a:cubicBezTo>
                  <a:cubicBezTo>
                    <a:pt x="3" y="192"/>
                    <a:pt x="0" y="191"/>
                    <a:pt x="2" y="186"/>
                  </a:cubicBezTo>
                  <a:cubicBezTo>
                    <a:pt x="4" y="181"/>
                    <a:pt x="14" y="171"/>
                    <a:pt x="17" y="165"/>
                  </a:cubicBezTo>
                  <a:cubicBezTo>
                    <a:pt x="19" y="156"/>
                    <a:pt x="15" y="152"/>
                    <a:pt x="23" y="147"/>
                  </a:cubicBezTo>
                  <a:cubicBezTo>
                    <a:pt x="25" y="142"/>
                    <a:pt x="24" y="141"/>
                    <a:pt x="26" y="136"/>
                  </a:cubicBezTo>
                  <a:cubicBezTo>
                    <a:pt x="29" y="131"/>
                    <a:pt x="39" y="123"/>
                    <a:pt x="42" y="118"/>
                  </a:cubicBezTo>
                  <a:cubicBezTo>
                    <a:pt x="45" y="113"/>
                    <a:pt x="43" y="112"/>
                    <a:pt x="44" y="108"/>
                  </a:cubicBezTo>
                  <a:cubicBezTo>
                    <a:pt x="45" y="104"/>
                    <a:pt x="44" y="97"/>
                    <a:pt x="47" y="93"/>
                  </a:cubicBezTo>
                  <a:cubicBezTo>
                    <a:pt x="50" y="89"/>
                    <a:pt x="56" y="87"/>
                    <a:pt x="59" y="82"/>
                  </a:cubicBezTo>
                  <a:cubicBezTo>
                    <a:pt x="63" y="75"/>
                    <a:pt x="62" y="63"/>
                    <a:pt x="66" y="61"/>
                  </a:cubicBezTo>
                  <a:cubicBezTo>
                    <a:pt x="70" y="59"/>
                    <a:pt x="76" y="70"/>
                    <a:pt x="84" y="70"/>
                  </a:cubicBezTo>
                  <a:cubicBezTo>
                    <a:pt x="92" y="70"/>
                    <a:pt x="108" y="66"/>
                    <a:pt x="116" y="63"/>
                  </a:cubicBezTo>
                  <a:cubicBezTo>
                    <a:pt x="122" y="58"/>
                    <a:pt x="124" y="53"/>
                    <a:pt x="132" y="52"/>
                  </a:cubicBezTo>
                  <a:cubicBezTo>
                    <a:pt x="138" y="49"/>
                    <a:pt x="146" y="41"/>
                    <a:pt x="152" y="40"/>
                  </a:cubicBezTo>
                  <a:cubicBezTo>
                    <a:pt x="158" y="36"/>
                    <a:pt x="162" y="42"/>
                    <a:pt x="168" y="40"/>
                  </a:cubicBezTo>
                  <a:cubicBezTo>
                    <a:pt x="174" y="38"/>
                    <a:pt x="181" y="34"/>
                    <a:pt x="188" y="30"/>
                  </a:cubicBezTo>
                  <a:cubicBezTo>
                    <a:pt x="199" y="22"/>
                    <a:pt x="194" y="19"/>
                    <a:pt x="209" y="16"/>
                  </a:cubicBezTo>
                  <a:cubicBezTo>
                    <a:pt x="214" y="8"/>
                    <a:pt x="219" y="3"/>
                    <a:pt x="227" y="0"/>
                  </a:cubicBezTo>
                  <a:cubicBezTo>
                    <a:pt x="259" y="4"/>
                    <a:pt x="250" y="11"/>
                    <a:pt x="267" y="21"/>
                  </a:cubicBezTo>
                  <a:cubicBezTo>
                    <a:pt x="272" y="31"/>
                    <a:pt x="257" y="58"/>
                    <a:pt x="258" y="67"/>
                  </a:cubicBezTo>
                  <a:cubicBezTo>
                    <a:pt x="259" y="76"/>
                    <a:pt x="267" y="72"/>
                    <a:pt x="275" y="73"/>
                  </a:cubicBezTo>
                  <a:cubicBezTo>
                    <a:pt x="284" y="80"/>
                    <a:pt x="298" y="71"/>
                    <a:pt x="309" y="73"/>
                  </a:cubicBezTo>
                  <a:cubicBezTo>
                    <a:pt x="306" y="79"/>
                    <a:pt x="308" y="93"/>
                    <a:pt x="309" y="99"/>
                  </a:cubicBezTo>
                  <a:cubicBezTo>
                    <a:pt x="311" y="116"/>
                    <a:pt x="311" y="123"/>
                    <a:pt x="327" y="126"/>
                  </a:cubicBezTo>
                  <a:cubicBezTo>
                    <a:pt x="334" y="130"/>
                    <a:pt x="341" y="136"/>
                    <a:pt x="350" y="142"/>
                  </a:cubicBezTo>
                  <a:cubicBezTo>
                    <a:pt x="355" y="148"/>
                    <a:pt x="358" y="148"/>
                    <a:pt x="365" y="150"/>
                  </a:cubicBezTo>
                  <a:cubicBezTo>
                    <a:pt x="369" y="156"/>
                    <a:pt x="367" y="159"/>
                    <a:pt x="374" y="163"/>
                  </a:cubicBezTo>
                  <a:cubicBezTo>
                    <a:pt x="375" y="171"/>
                    <a:pt x="379" y="177"/>
                    <a:pt x="384" y="183"/>
                  </a:cubicBezTo>
                  <a:cubicBezTo>
                    <a:pt x="382" y="204"/>
                    <a:pt x="381" y="184"/>
                    <a:pt x="390" y="193"/>
                  </a:cubicBezTo>
                  <a:cubicBezTo>
                    <a:pt x="391" y="194"/>
                    <a:pt x="387" y="195"/>
                    <a:pt x="386" y="195"/>
                  </a:cubicBezTo>
                  <a:cubicBezTo>
                    <a:pt x="383" y="196"/>
                    <a:pt x="380" y="196"/>
                    <a:pt x="377" y="196"/>
                  </a:cubicBezTo>
                  <a:cubicBezTo>
                    <a:pt x="366" y="200"/>
                    <a:pt x="368" y="206"/>
                    <a:pt x="360" y="208"/>
                  </a:cubicBezTo>
                  <a:cubicBezTo>
                    <a:pt x="355" y="212"/>
                    <a:pt x="351" y="213"/>
                    <a:pt x="345" y="214"/>
                  </a:cubicBezTo>
                  <a:cubicBezTo>
                    <a:pt x="320" y="213"/>
                    <a:pt x="330" y="216"/>
                    <a:pt x="321" y="204"/>
                  </a:cubicBezTo>
                  <a:cubicBezTo>
                    <a:pt x="319" y="195"/>
                    <a:pt x="309" y="179"/>
                    <a:pt x="300" y="177"/>
                  </a:cubicBezTo>
                  <a:cubicBezTo>
                    <a:pt x="291" y="173"/>
                    <a:pt x="286" y="174"/>
                    <a:pt x="275" y="175"/>
                  </a:cubicBezTo>
                  <a:cubicBezTo>
                    <a:pt x="268" y="177"/>
                    <a:pt x="252" y="174"/>
                    <a:pt x="252" y="174"/>
                  </a:cubicBezTo>
                  <a:cubicBezTo>
                    <a:pt x="244" y="168"/>
                    <a:pt x="242" y="169"/>
                    <a:pt x="231" y="171"/>
                  </a:cubicBezTo>
                  <a:cubicBezTo>
                    <a:pt x="227" y="173"/>
                    <a:pt x="229" y="188"/>
                    <a:pt x="227" y="192"/>
                  </a:cubicBezTo>
                  <a:cubicBezTo>
                    <a:pt x="225" y="196"/>
                    <a:pt x="220" y="194"/>
                    <a:pt x="218" y="198"/>
                  </a:cubicBezTo>
                  <a:cubicBezTo>
                    <a:pt x="215" y="206"/>
                    <a:pt x="218" y="214"/>
                    <a:pt x="216" y="219"/>
                  </a:cubicBezTo>
                  <a:cubicBezTo>
                    <a:pt x="214" y="224"/>
                    <a:pt x="206" y="227"/>
                    <a:pt x="203" y="229"/>
                  </a:cubicBezTo>
                  <a:cubicBezTo>
                    <a:pt x="202" y="231"/>
                    <a:pt x="202" y="233"/>
                    <a:pt x="200" y="234"/>
                  </a:cubicBezTo>
                  <a:cubicBezTo>
                    <a:pt x="177" y="243"/>
                    <a:pt x="196" y="210"/>
                    <a:pt x="198" y="271"/>
                  </a:cubicBezTo>
                  <a:cubicBezTo>
                    <a:pt x="197" y="290"/>
                    <a:pt x="196" y="294"/>
                    <a:pt x="179" y="289"/>
                  </a:cubicBezTo>
                  <a:cubicBezTo>
                    <a:pt x="174" y="286"/>
                    <a:pt x="168" y="281"/>
                    <a:pt x="162" y="280"/>
                  </a:cubicBezTo>
                  <a:cubicBezTo>
                    <a:pt x="145" y="281"/>
                    <a:pt x="151" y="288"/>
                    <a:pt x="143" y="301"/>
                  </a:cubicBezTo>
                  <a:cubicBezTo>
                    <a:pt x="137" y="306"/>
                    <a:pt x="144" y="316"/>
                    <a:pt x="138" y="318"/>
                  </a:cubicBezTo>
                  <a:cubicBezTo>
                    <a:pt x="132" y="320"/>
                    <a:pt x="120" y="314"/>
                    <a:pt x="105" y="313"/>
                  </a:cubicBezTo>
                  <a:cubicBezTo>
                    <a:pt x="86" y="310"/>
                    <a:pt x="67" y="312"/>
                    <a:pt x="48" y="309"/>
                  </a:cubicBezTo>
                  <a:cubicBezTo>
                    <a:pt x="45" y="307"/>
                    <a:pt x="42" y="302"/>
                    <a:pt x="41" y="301"/>
                  </a:cubicBezTo>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7" name="Freeform 36"/>
            <p:cNvSpPr>
              <a:spLocks/>
            </p:cNvSpPr>
            <p:nvPr/>
          </p:nvSpPr>
          <p:spPr bwMode="gray">
            <a:xfrm>
              <a:off x="5159148" y="4864772"/>
              <a:ext cx="440276" cy="444474"/>
            </a:xfrm>
            <a:custGeom>
              <a:avLst/>
              <a:gdLst>
                <a:gd name="T0" fmla="*/ 4 w 162"/>
                <a:gd name="T1" fmla="*/ 93 h 159"/>
                <a:gd name="T2" fmla="*/ 0 w 162"/>
                <a:gd name="T3" fmla="*/ 70 h 159"/>
                <a:gd name="T4" fmla="*/ 10 w 162"/>
                <a:gd name="T5" fmla="*/ 64 h 159"/>
                <a:gd name="T6" fmla="*/ 45 w 162"/>
                <a:gd name="T7" fmla="*/ 51 h 159"/>
                <a:gd name="T8" fmla="*/ 58 w 162"/>
                <a:gd name="T9" fmla="*/ 0 h 159"/>
                <a:gd name="T10" fmla="*/ 78 w 162"/>
                <a:gd name="T11" fmla="*/ 10 h 159"/>
                <a:gd name="T12" fmla="*/ 97 w 162"/>
                <a:gd name="T13" fmla="*/ 18 h 159"/>
                <a:gd name="T14" fmla="*/ 130 w 162"/>
                <a:gd name="T15" fmla="*/ 19 h 159"/>
                <a:gd name="T16" fmla="*/ 145 w 162"/>
                <a:gd name="T17" fmla="*/ 24 h 159"/>
                <a:gd name="T18" fmla="*/ 153 w 162"/>
                <a:gd name="T19" fmla="*/ 40 h 159"/>
                <a:gd name="T20" fmla="*/ 157 w 162"/>
                <a:gd name="T21" fmla="*/ 54 h 159"/>
                <a:gd name="T22" fmla="*/ 148 w 162"/>
                <a:gd name="T23" fmla="*/ 70 h 159"/>
                <a:gd name="T24" fmla="*/ 150 w 162"/>
                <a:gd name="T25" fmla="*/ 94 h 159"/>
                <a:gd name="T26" fmla="*/ 139 w 162"/>
                <a:gd name="T27" fmla="*/ 126 h 159"/>
                <a:gd name="T28" fmla="*/ 130 w 162"/>
                <a:gd name="T29" fmla="*/ 136 h 159"/>
                <a:gd name="T30" fmla="*/ 115 w 162"/>
                <a:gd name="T31" fmla="*/ 151 h 159"/>
                <a:gd name="T32" fmla="*/ 64 w 162"/>
                <a:gd name="T33" fmla="*/ 144 h 159"/>
                <a:gd name="T34" fmla="*/ 69 w 162"/>
                <a:gd name="T35" fmla="*/ 123 h 159"/>
                <a:gd name="T36" fmla="*/ 67 w 162"/>
                <a:gd name="T37" fmla="*/ 96 h 159"/>
                <a:gd name="T38" fmla="*/ 54 w 162"/>
                <a:gd name="T39" fmla="*/ 85 h 159"/>
                <a:gd name="T40" fmla="*/ 43 w 162"/>
                <a:gd name="T41" fmla="*/ 78 h 159"/>
                <a:gd name="T42" fmla="*/ 4 w 162"/>
                <a:gd name="T43" fmla="*/ 93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59"/>
                <a:gd name="T68" fmla="*/ 162 w 162"/>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59">
                  <a:moveTo>
                    <a:pt x="4" y="93"/>
                  </a:moveTo>
                  <a:cubicBezTo>
                    <a:pt x="3" y="88"/>
                    <a:pt x="1" y="75"/>
                    <a:pt x="0" y="70"/>
                  </a:cubicBezTo>
                  <a:cubicBezTo>
                    <a:pt x="1" y="65"/>
                    <a:pt x="1" y="67"/>
                    <a:pt x="10" y="64"/>
                  </a:cubicBezTo>
                  <a:cubicBezTo>
                    <a:pt x="17" y="61"/>
                    <a:pt x="37" y="62"/>
                    <a:pt x="45" y="51"/>
                  </a:cubicBezTo>
                  <a:cubicBezTo>
                    <a:pt x="49" y="33"/>
                    <a:pt x="42" y="12"/>
                    <a:pt x="58" y="0"/>
                  </a:cubicBezTo>
                  <a:cubicBezTo>
                    <a:pt x="75" y="1"/>
                    <a:pt x="65" y="8"/>
                    <a:pt x="78" y="10"/>
                  </a:cubicBezTo>
                  <a:cubicBezTo>
                    <a:pt x="89" y="16"/>
                    <a:pt x="78" y="15"/>
                    <a:pt x="97" y="18"/>
                  </a:cubicBezTo>
                  <a:cubicBezTo>
                    <a:pt x="107" y="26"/>
                    <a:pt x="118" y="21"/>
                    <a:pt x="130" y="19"/>
                  </a:cubicBezTo>
                  <a:cubicBezTo>
                    <a:pt x="132" y="19"/>
                    <a:pt x="144" y="23"/>
                    <a:pt x="145" y="24"/>
                  </a:cubicBezTo>
                  <a:cubicBezTo>
                    <a:pt x="159" y="43"/>
                    <a:pt x="139" y="37"/>
                    <a:pt x="153" y="40"/>
                  </a:cubicBezTo>
                  <a:cubicBezTo>
                    <a:pt x="162" y="47"/>
                    <a:pt x="161" y="43"/>
                    <a:pt x="157" y="54"/>
                  </a:cubicBezTo>
                  <a:cubicBezTo>
                    <a:pt x="156" y="61"/>
                    <a:pt x="155" y="69"/>
                    <a:pt x="148" y="70"/>
                  </a:cubicBezTo>
                  <a:cubicBezTo>
                    <a:pt x="143" y="78"/>
                    <a:pt x="146" y="86"/>
                    <a:pt x="150" y="94"/>
                  </a:cubicBezTo>
                  <a:cubicBezTo>
                    <a:pt x="148" y="117"/>
                    <a:pt x="153" y="118"/>
                    <a:pt x="139" y="126"/>
                  </a:cubicBezTo>
                  <a:cubicBezTo>
                    <a:pt x="138" y="134"/>
                    <a:pt x="139" y="135"/>
                    <a:pt x="130" y="136"/>
                  </a:cubicBezTo>
                  <a:cubicBezTo>
                    <a:pt x="125" y="145"/>
                    <a:pt x="127" y="149"/>
                    <a:pt x="115" y="151"/>
                  </a:cubicBezTo>
                  <a:cubicBezTo>
                    <a:pt x="101" y="151"/>
                    <a:pt x="75" y="159"/>
                    <a:pt x="64" y="144"/>
                  </a:cubicBezTo>
                  <a:cubicBezTo>
                    <a:pt x="62" y="136"/>
                    <a:pt x="64" y="130"/>
                    <a:pt x="69" y="123"/>
                  </a:cubicBezTo>
                  <a:cubicBezTo>
                    <a:pt x="69" y="115"/>
                    <a:pt x="69" y="102"/>
                    <a:pt x="67" y="96"/>
                  </a:cubicBezTo>
                  <a:cubicBezTo>
                    <a:pt x="65" y="90"/>
                    <a:pt x="58" y="88"/>
                    <a:pt x="54" y="85"/>
                  </a:cubicBezTo>
                  <a:cubicBezTo>
                    <a:pt x="50" y="80"/>
                    <a:pt x="48" y="81"/>
                    <a:pt x="43" y="78"/>
                  </a:cubicBezTo>
                  <a:cubicBezTo>
                    <a:pt x="22" y="79"/>
                    <a:pt x="21" y="83"/>
                    <a:pt x="4" y="93"/>
                  </a:cubicBezTo>
                  <a:close/>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8" name="Freeform 37"/>
            <p:cNvSpPr>
              <a:spLocks/>
            </p:cNvSpPr>
            <p:nvPr/>
          </p:nvSpPr>
          <p:spPr bwMode="gray">
            <a:xfrm>
              <a:off x="5525471" y="4775877"/>
              <a:ext cx="662135" cy="557180"/>
            </a:xfrm>
            <a:custGeom>
              <a:avLst/>
              <a:gdLst>
                <a:gd name="T0" fmla="*/ 3 w 244"/>
                <a:gd name="T1" fmla="*/ 171 h 200"/>
                <a:gd name="T2" fmla="*/ 11 w 244"/>
                <a:gd name="T3" fmla="*/ 183 h 200"/>
                <a:gd name="T4" fmla="*/ 39 w 244"/>
                <a:gd name="T5" fmla="*/ 181 h 200"/>
                <a:gd name="T6" fmla="*/ 44 w 244"/>
                <a:gd name="T7" fmla="*/ 190 h 200"/>
                <a:gd name="T8" fmla="*/ 54 w 244"/>
                <a:gd name="T9" fmla="*/ 196 h 200"/>
                <a:gd name="T10" fmla="*/ 72 w 244"/>
                <a:gd name="T11" fmla="*/ 189 h 200"/>
                <a:gd name="T12" fmla="*/ 99 w 244"/>
                <a:gd name="T13" fmla="*/ 196 h 200"/>
                <a:gd name="T14" fmla="*/ 108 w 244"/>
                <a:gd name="T15" fmla="*/ 183 h 200"/>
                <a:gd name="T16" fmla="*/ 113 w 244"/>
                <a:gd name="T17" fmla="*/ 171 h 200"/>
                <a:gd name="T18" fmla="*/ 126 w 244"/>
                <a:gd name="T19" fmla="*/ 157 h 200"/>
                <a:gd name="T20" fmla="*/ 162 w 244"/>
                <a:gd name="T21" fmla="*/ 178 h 200"/>
                <a:gd name="T22" fmla="*/ 185 w 244"/>
                <a:gd name="T23" fmla="*/ 160 h 200"/>
                <a:gd name="T24" fmla="*/ 234 w 244"/>
                <a:gd name="T25" fmla="*/ 129 h 200"/>
                <a:gd name="T26" fmla="*/ 240 w 244"/>
                <a:gd name="T27" fmla="*/ 51 h 200"/>
                <a:gd name="T28" fmla="*/ 228 w 244"/>
                <a:gd name="T29" fmla="*/ 33 h 200"/>
                <a:gd name="T30" fmla="*/ 207 w 244"/>
                <a:gd name="T31" fmla="*/ 27 h 200"/>
                <a:gd name="T32" fmla="*/ 192 w 244"/>
                <a:gd name="T33" fmla="*/ 25 h 200"/>
                <a:gd name="T34" fmla="*/ 179 w 244"/>
                <a:gd name="T35" fmla="*/ 34 h 200"/>
                <a:gd name="T36" fmla="*/ 167 w 244"/>
                <a:gd name="T37" fmla="*/ 43 h 200"/>
                <a:gd name="T38" fmla="*/ 113 w 244"/>
                <a:gd name="T39" fmla="*/ 34 h 200"/>
                <a:gd name="T40" fmla="*/ 101 w 244"/>
                <a:gd name="T41" fmla="*/ 22 h 200"/>
                <a:gd name="T42" fmla="*/ 89 w 244"/>
                <a:gd name="T43" fmla="*/ 12 h 200"/>
                <a:gd name="T44" fmla="*/ 72 w 244"/>
                <a:gd name="T45" fmla="*/ 0 h 200"/>
                <a:gd name="T46" fmla="*/ 48 w 244"/>
                <a:gd name="T47" fmla="*/ 10 h 200"/>
                <a:gd name="T48" fmla="*/ 33 w 244"/>
                <a:gd name="T49" fmla="*/ 16 h 200"/>
                <a:gd name="T50" fmla="*/ 12 w 244"/>
                <a:gd name="T51" fmla="*/ 31 h 200"/>
                <a:gd name="T52" fmla="*/ 20 w 244"/>
                <a:gd name="T53" fmla="*/ 73 h 200"/>
                <a:gd name="T54" fmla="*/ 24 w 244"/>
                <a:gd name="T55" fmla="*/ 82 h 200"/>
                <a:gd name="T56" fmla="*/ 12 w 244"/>
                <a:gd name="T57" fmla="*/ 103 h 200"/>
                <a:gd name="T58" fmla="*/ 11 w 244"/>
                <a:gd name="T59" fmla="*/ 115 h 200"/>
                <a:gd name="T60" fmla="*/ 0 w 244"/>
                <a:gd name="T61" fmla="*/ 165 h 200"/>
                <a:gd name="T62" fmla="*/ 3 w 244"/>
                <a:gd name="T63" fmla="*/ 171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200"/>
                <a:gd name="T98" fmla="*/ 244 w 244"/>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200">
                  <a:moveTo>
                    <a:pt x="3" y="171"/>
                  </a:moveTo>
                  <a:cubicBezTo>
                    <a:pt x="18" y="174"/>
                    <a:pt x="0" y="173"/>
                    <a:pt x="11" y="183"/>
                  </a:cubicBezTo>
                  <a:cubicBezTo>
                    <a:pt x="19" y="190"/>
                    <a:pt x="29" y="181"/>
                    <a:pt x="39" y="181"/>
                  </a:cubicBezTo>
                  <a:cubicBezTo>
                    <a:pt x="45" y="183"/>
                    <a:pt x="39" y="187"/>
                    <a:pt x="44" y="190"/>
                  </a:cubicBezTo>
                  <a:cubicBezTo>
                    <a:pt x="44" y="192"/>
                    <a:pt x="52" y="195"/>
                    <a:pt x="54" y="196"/>
                  </a:cubicBezTo>
                  <a:cubicBezTo>
                    <a:pt x="63" y="200"/>
                    <a:pt x="66" y="190"/>
                    <a:pt x="72" y="189"/>
                  </a:cubicBezTo>
                  <a:cubicBezTo>
                    <a:pt x="82" y="188"/>
                    <a:pt x="89" y="197"/>
                    <a:pt x="99" y="196"/>
                  </a:cubicBezTo>
                  <a:cubicBezTo>
                    <a:pt x="104" y="195"/>
                    <a:pt x="106" y="187"/>
                    <a:pt x="108" y="183"/>
                  </a:cubicBezTo>
                  <a:cubicBezTo>
                    <a:pt x="110" y="179"/>
                    <a:pt x="110" y="175"/>
                    <a:pt x="113" y="171"/>
                  </a:cubicBezTo>
                  <a:cubicBezTo>
                    <a:pt x="115" y="163"/>
                    <a:pt x="119" y="161"/>
                    <a:pt x="126" y="157"/>
                  </a:cubicBezTo>
                  <a:cubicBezTo>
                    <a:pt x="142" y="160"/>
                    <a:pt x="149" y="170"/>
                    <a:pt x="162" y="178"/>
                  </a:cubicBezTo>
                  <a:cubicBezTo>
                    <a:pt x="191" y="174"/>
                    <a:pt x="162" y="168"/>
                    <a:pt x="185" y="160"/>
                  </a:cubicBezTo>
                  <a:cubicBezTo>
                    <a:pt x="197" y="144"/>
                    <a:pt x="213" y="131"/>
                    <a:pt x="234" y="129"/>
                  </a:cubicBezTo>
                  <a:cubicBezTo>
                    <a:pt x="244" y="104"/>
                    <a:pt x="224" y="73"/>
                    <a:pt x="240" y="51"/>
                  </a:cubicBezTo>
                  <a:cubicBezTo>
                    <a:pt x="239" y="42"/>
                    <a:pt x="238" y="35"/>
                    <a:pt x="228" y="33"/>
                  </a:cubicBezTo>
                  <a:cubicBezTo>
                    <a:pt x="222" y="30"/>
                    <a:pt x="214" y="28"/>
                    <a:pt x="207" y="27"/>
                  </a:cubicBezTo>
                  <a:cubicBezTo>
                    <a:pt x="201" y="24"/>
                    <a:pt x="198" y="24"/>
                    <a:pt x="192" y="25"/>
                  </a:cubicBezTo>
                  <a:cubicBezTo>
                    <a:pt x="188" y="32"/>
                    <a:pt x="185" y="30"/>
                    <a:pt x="179" y="34"/>
                  </a:cubicBezTo>
                  <a:cubicBezTo>
                    <a:pt x="175" y="40"/>
                    <a:pt x="173" y="39"/>
                    <a:pt x="167" y="43"/>
                  </a:cubicBezTo>
                  <a:cubicBezTo>
                    <a:pt x="88" y="41"/>
                    <a:pt x="136" y="51"/>
                    <a:pt x="113" y="34"/>
                  </a:cubicBezTo>
                  <a:cubicBezTo>
                    <a:pt x="111" y="29"/>
                    <a:pt x="106" y="24"/>
                    <a:pt x="101" y="22"/>
                  </a:cubicBezTo>
                  <a:cubicBezTo>
                    <a:pt x="98" y="17"/>
                    <a:pt x="94" y="15"/>
                    <a:pt x="89" y="12"/>
                  </a:cubicBezTo>
                  <a:cubicBezTo>
                    <a:pt x="85" y="6"/>
                    <a:pt x="79" y="1"/>
                    <a:pt x="72" y="0"/>
                  </a:cubicBezTo>
                  <a:cubicBezTo>
                    <a:pt x="63" y="2"/>
                    <a:pt x="57" y="8"/>
                    <a:pt x="48" y="10"/>
                  </a:cubicBezTo>
                  <a:cubicBezTo>
                    <a:pt x="43" y="14"/>
                    <a:pt x="39" y="15"/>
                    <a:pt x="33" y="16"/>
                  </a:cubicBezTo>
                  <a:cubicBezTo>
                    <a:pt x="25" y="20"/>
                    <a:pt x="20" y="26"/>
                    <a:pt x="12" y="31"/>
                  </a:cubicBezTo>
                  <a:cubicBezTo>
                    <a:pt x="9" y="44"/>
                    <a:pt x="6" y="68"/>
                    <a:pt x="20" y="73"/>
                  </a:cubicBezTo>
                  <a:cubicBezTo>
                    <a:pt x="17" y="79"/>
                    <a:pt x="19" y="78"/>
                    <a:pt x="24" y="82"/>
                  </a:cubicBezTo>
                  <a:cubicBezTo>
                    <a:pt x="27" y="91"/>
                    <a:pt x="16" y="96"/>
                    <a:pt x="12" y="103"/>
                  </a:cubicBezTo>
                  <a:cubicBezTo>
                    <a:pt x="11" y="110"/>
                    <a:pt x="16" y="111"/>
                    <a:pt x="11" y="115"/>
                  </a:cubicBezTo>
                  <a:cubicBezTo>
                    <a:pt x="5" y="131"/>
                    <a:pt x="22" y="156"/>
                    <a:pt x="0" y="165"/>
                  </a:cubicBezTo>
                  <a:cubicBezTo>
                    <a:pt x="1" y="169"/>
                    <a:pt x="15" y="187"/>
                    <a:pt x="3" y="171"/>
                  </a:cubicBez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39" name="Freeform 38"/>
            <p:cNvSpPr>
              <a:spLocks/>
            </p:cNvSpPr>
            <p:nvPr/>
          </p:nvSpPr>
          <p:spPr bwMode="gray">
            <a:xfrm>
              <a:off x="6050019" y="4563165"/>
              <a:ext cx="634617" cy="819101"/>
            </a:xfrm>
            <a:custGeom>
              <a:avLst/>
              <a:gdLst>
                <a:gd name="T0" fmla="*/ 7 w 235"/>
                <a:gd name="T1" fmla="*/ 98 h 293"/>
                <a:gd name="T2" fmla="*/ 34 w 235"/>
                <a:gd name="T3" fmla="*/ 82 h 293"/>
                <a:gd name="T4" fmla="*/ 49 w 235"/>
                <a:gd name="T5" fmla="*/ 64 h 293"/>
                <a:gd name="T6" fmla="*/ 76 w 235"/>
                <a:gd name="T7" fmla="*/ 41 h 293"/>
                <a:gd name="T8" fmla="*/ 106 w 235"/>
                <a:gd name="T9" fmla="*/ 38 h 293"/>
                <a:gd name="T10" fmla="*/ 115 w 235"/>
                <a:gd name="T11" fmla="*/ 26 h 293"/>
                <a:gd name="T12" fmla="*/ 149 w 235"/>
                <a:gd name="T13" fmla="*/ 4 h 293"/>
                <a:gd name="T14" fmla="*/ 164 w 235"/>
                <a:gd name="T15" fmla="*/ 20 h 293"/>
                <a:gd name="T16" fmla="*/ 170 w 235"/>
                <a:gd name="T17" fmla="*/ 26 h 293"/>
                <a:gd name="T18" fmla="*/ 184 w 235"/>
                <a:gd name="T19" fmla="*/ 41 h 293"/>
                <a:gd name="T20" fmla="*/ 191 w 235"/>
                <a:gd name="T21" fmla="*/ 50 h 293"/>
                <a:gd name="T22" fmla="*/ 196 w 235"/>
                <a:gd name="T23" fmla="*/ 67 h 293"/>
                <a:gd name="T24" fmla="*/ 190 w 235"/>
                <a:gd name="T25" fmla="*/ 95 h 293"/>
                <a:gd name="T26" fmla="*/ 220 w 235"/>
                <a:gd name="T27" fmla="*/ 116 h 293"/>
                <a:gd name="T28" fmla="*/ 235 w 235"/>
                <a:gd name="T29" fmla="*/ 125 h 293"/>
                <a:gd name="T30" fmla="*/ 205 w 235"/>
                <a:gd name="T31" fmla="*/ 130 h 293"/>
                <a:gd name="T32" fmla="*/ 199 w 235"/>
                <a:gd name="T33" fmla="*/ 145 h 293"/>
                <a:gd name="T34" fmla="*/ 200 w 235"/>
                <a:gd name="T35" fmla="*/ 161 h 293"/>
                <a:gd name="T36" fmla="*/ 224 w 235"/>
                <a:gd name="T37" fmla="*/ 160 h 293"/>
                <a:gd name="T38" fmla="*/ 214 w 235"/>
                <a:gd name="T39" fmla="*/ 173 h 293"/>
                <a:gd name="T40" fmla="*/ 209 w 235"/>
                <a:gd name="T41" fmla="*/ 199 h 293"/>
                <a:gd name="T42" fmla="*/ 203 w 235"/>
                <a:gd name="T43" fmla="*/ 209 h 293"/>
                <a:gd name="T44" fmla="*/ 191 w 235"/>
                <a:gd name="T45" fmla="*/ 233 h 293"/>
                <a:gd name="T46" fmla="*/ 185 w 235"/>
                <a:gd name="T47" fmla="*/ 260 h 293"/>
                <a:gd name="T48" fmla="*/ 167 w 235"/>
                <a:gd name="T49" fmla="*/ 293 h 293"/>
                <a:gd name="T50" fmla="*/ 125 w 235"/>
                <a:gd name="T51" fmla="*/ 277 h 293"/>
                <a:gd name="T52" fmla="*/ 101 w 235"/>
                <a:gd name="T53" fmla="*/ 268 h 293"/>
                <a:gd name="T54" fmla="*/ 83 w 235"/>
                <a:gd name="T55" fmla="*/ 256 h 293"/>
                <a:gd name="T56" fmla="*/ 61 w 235"/>
                <a:gd name="T57" fmla="*/ 227 h 293"/>
                <a:gd name="T58" fmla="*/ 64 w 235"/>
                <a:gd name="T59" fmla="*/ 196 h 293"/>
                <a:gd name="T60" fmla="*/ 44 w 235"/>
                <a:gd name="T61" fmla="*/ 193 h 293"/>
                <a:gd name="T62" fmla="*/ 41 w 235"/>
                <a:gd name="T63" fmla="*/ 181 h 293"/>
                <a:gd name="T64" fmla="*/ 40 w 235"/>
                <a:gd name="T65" fmla="*/ 137 h 293"/>
                <a:gd name="T66" fmla="*/ 46 w 235"/>
                <a:gd name="T67" fmla="*/ 119 h 293"/>
                <a:gd name="T68" fmla="*/ 29 w 235"/>
                <a:gd name="T69" fmla="*/ 106 h 293"/>
                <a:gd name="T70" fmla="*/ 14 w 235"/>
                <a:gd name="T71" fmla="*/ 100 h 293"/>
                <a:gd name="T72" fmla="*/ 7 w 235"/>
                <a:gd name="T73" fmla="*/ 98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293"/>
                <a:gd name="T113" fmla="*/ 235 w 235"/>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293">
                  <a:moveTo>
                    <a:pt x="7" y="98"/>
                  </a:moveTo>
                  <a:cubicBezTo>
                    <a:pt x="13" y="89"/>
                    <a:pt x="24" y="84"/>
                    <a:pt x="34" y="82"/>
                  </a:cubicBezTo>
                  <a:cubicBezTo>
                    <a:pt x="40" y="78"/>
                    <a:pt x="43" y="68"/>
                    <a:pt x="49" y="64"/>
                  </a:cubicBezTo>
                  <a:cubicBezTo>
                    <a:pt x="57" y="59"/>
                    <a:pt x="66" y="45"/>
                    <a:pt x="76" y="41"/>
                  </a:cubicBezTo>
                  <a:cubicBezTo>
                    <a:pt x="86" y="37"/>
                    <a:pt x="100" y="40"/>
                    <a:pt x="106" y="38"/>
                  </a:cubicBezTo>
                  <a:cubicBezTo>
                    <a:pt x="112" y="35"/>
                    <a:pt x="107" y="32"/>
                    <a:pt x="115" y="26"/>
                  </a:cubicBezTo>
                  <a:cubicBezTo>
                    <a:pt x="122" y="20"/>
                    <a:pt x="141" y="5"/>
                    <a:pt x="149" y="4"/>
                  </a:cubicBezTo>
                  <a:cubicBezTo>
                    <a:pt x="157" y="0"/>
                    <a:pt x="159" y="9"/>
                    <a:pt x="164" y="20"/>
                  </a:cubicBezTo>
                  <a:cubicBezTo>
                    <a:pt x="165" y="27"/>
                    <a:pt x="165" y="22"/>
                    <a:pt x="170" y="26"/>
                  </a:cubicBezTo>
                  <a:cubicBezTo>
                    <a:pt x="174" y="32"/>
                    <a:pt x="178" y="38"/>
                    <a:pt x="184" y="41"/>
                  </a:cubicBezTo>
                  <a:cubicBezTo>
                    <a:pt x="187" y="46"/>
                    <a:pt x="186" y="47"/>
                    <a:pt x="191" y="50"/>
                  </a:cubicBezTo>
                  <a:cubicBezTo>
                    <a:pt x="194" y="54"/>
                    <a:pt x="196" y="60"/>
                    <a:pt x="196" y="67"/>
                  </a:cubicBezTo>
                  <a:cubicBezTo>
                    <a:pt x="196" y="74"/>
                    <a:pt x="186" y="87"/>
                    <a:pt x="190" y="95"/>
                  </a:cubicBezTo>
                  <a:cubicBezTo>
                    <a:pt x="194" y="103"/>
                    <a:pt x="212" y="111"/>
                    <a:pt x="220" y="116"/>
                  </a:cubicBezTo>
                  <a:cubicBezTo>
                    <a:pt x="225" y="124"/>
                    <a:pt x="226" y="124"/>
                    <a:pt x="235" y="125"/>
                  </a:cubicBezTo>
                  <a:cubicBezTo>
                    <a:pt x="224" y="126"/>
                    <a:pt x="214" y="125"/>
                    <a:pt x="205" y="130"/>
                  </a:cubicBezTo>
                  <a:cubicBezTo>
                    <a:pt x="201" y="135"/>
                    <a:pt x="200" y="139"/>
                    <a:pt x="199" y="145"/>
                  </a:cubicBezTo>
                  <a:cubicBezTo>
                    <a:pt x="199" y="150"/>
                    <a:pt x="195" y="158"/>
                    <a:pt x="200" y="161"/>
                  </a:cubicBezTo>
                  <a:cubicBezTo>
                    <a:pt x="207" y="165"/>
                    <a:pt x="224" y="160"/>
                    <a:pt x="224" y="160"/>
                  </a:cubicBezTo>
                  <a:cubicBezTo>
                    <a:pt x="221" y="165"/>
                    <a:pt x="218" y="169"/>
                    <a:pt x="214" y="173"/>
                  </a:cubicBezTo>
                  <a:cubicBezTo>
                    <a:pt x="211" y="181"/>
                    <a:pt x="209" y="199"/>
                    <a:pt x="209" y="199"/>
                  </a:cubicBezTo>
                  <a:cubicBezTo>
                    <a:pt x="212" y="205"/>
                    <a:pt x="210" y="208"/>
                    <a:pt x="203" y="209"/>
                  </a:cubicBezTo>
                  <a:cubicBezTo>
                    <a:pt x="198" y="217"/>
                    <a:pt x="197" y="226"/>
                    <a:pt x="191" y="233"/>
                  </a:cubicBezTo>
                  <a:cubicBezTo>
                    <a:pt x="190" y="246"/>
                    <a:pt x="192" y="251"/>
                    <a:pt x="185" y="260"/>
                  </a:cubicBezTo>
                  <a:cubicBezTo>
                    <a:pt x="182" y="274"/>
                    <a:pt x="180" y="285"/>
                    <a:pt x="167" y="293"/>
                  </a:cubicBezTo>
                  <a:cubicBezTo>
                    <a:pt x="139" y="291"/>
                    <a:pt x="145" y="281"/>
                    <a:pt x="125" y="277"/>
                  </a:cubicBezTo>
                  <a:cubicBezTo>
                    <a:pt x="117" y="273"/>
                    <a:pt x="109" y="273"/>
                    <a:pt x="101" y="268"/>
                  </a:cubicBezTo>
                  <a:cubicBezTo>
                    <a:pt x="94" y="259"/>
                    <a:pt x="94" y="258"/>
                    <a:pt x="83" y="256"/>
                  </a:cubicBezTo>
                  <a:cubicBezTo>
                    <a:pt x="73" y="251"/>
                    <a:pt x="66" y="236"/>
                    <a:pt x="61" y="227"/>
                  </a:cubicBezTo>
                  <a:cubicBezTo>
                    <a:pt x="62" y="221"/>
                    <a:pt x="68" y="201"/>
                    <a:pt x="64" y="196"/>
                  </a:cubicBezTo>
                  <a:cubicBezTo>
                    <a:pt x="61" y="192"/>
                    <a:pt x="44" y="193"/>
                    <a:pt x="44" y="193"/>
                  </a:cubicBezTo>
                  <a:cubicBezTo>
                    <a:pt x="41" y="188"/>
                    <a:pt x="43" y="186"/>
                    <a:pt x="41" y="181"/>
                  </a:cubicBezTo>
                  <a:cubicBezTo>
                    <a:pt x="40" y="172"/>
                    <a:pt x="39" y="147"/>
                    <a:pt x="40" y="137"/>
                  </a:cubicBezTo>
                  <a:cubicBezTo>
                    <a:pt x="40" y="130"/>
                    <a:pt x="48" y="124"/>
                    <a:pt x="46" y="119"/>
                  </a:cubicBezTo>
                  <a:cubicBezTo>
                    <a:pt x="44" y="114"/>
                    <a:pt x="34" y="109"/>
                    <a:pt x="29" y="106"/>
                  </a:cubicBezTo>
                  <a:cubicBezTo>
                    <a:pt x="24" y="103"/>
                    <a:pt x="18" y="101"/>
                    <a:pt x="14" y="100"/>
                  </a:cubicBezTo>
                  <a:cubicBezTo>
                    <a:pt x="14" y="100"/>
                    <a:pt x="0" y="95"/>
                    <a:pt x="7" y="98"/>
                  </a:cubicBezTo>
                  <a:close/>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40" name="Freeform 39"/>
            <p:cNvSpPr>
              <a:spLocks/>
            </p:cNvSpPr>
            <p:nvPr/>
          </p:nvSpPr>
          <p:spPr bwMode="gray">
            <a:xfrm>
              <a:off x="5437760" y="5096533"/>
              <a:ext cx="1050816" cy="1074674"/>
            </a:xfrm>
            <a:custGeom>
              <a:avLst/>
              <a:gdLst>
                <a:gd name="T0" fmla="*/ 15 w 389"/>
                <a:gd name="T1" fmla="*/ 113 h 386"/>
                <a:gd name="T2" fmla="*/ 77 w 389"/>
                <a:gd name="T3" fmla="*/ 162 h 386"/>
                <a:gd name="T4" fmla="*/ 101 w 389"/>
                <a:gd name="T5" fmla="*/ 201 h 386"/>
                <a:gd name="T6" fmla="*/ 135 w 389"/>
                <a:gd name="T7" fmla="*/ 216 h 386"/>
                <a:gd name="T8" fmla="*/ 137 w 389"/>
                <a:gd name="T9" fmla="*/ 251 h 386"/>
                <a:gd name="T10" fmla="*/ 152 w 389"/>
                <a:gd name="T11" fmla="*/ 293 h 386"/>
                <a:gd name="T12" fmla="*/ 191 w 389"/>
                <a:gd name="T13" fmla="*/ 279 h 386"/>
                <a:gd name="T14" fmla="*/ 230 w 389"/>
                <a:gd name="T15" fmla="*/ 291 h 386"/>
                <a:gd name="T16" fmla="*/ 228 w 389"/>
                <a:gd name="T17" fmla="*/ 329 h 386"/>
                <a:gd name="T18" fmla="*/ 218 w 389"/>
                <a:gd name="T19" fmla="*/ 360 h 386"/>
                <a:gd name="T20" fmla="*/ 249 w 389"/>
                <a:gd name="T21" fmla="*/ 369 h 386"/>
                <a:gd name="T22" fmla="*/ 270 w 389"/>
                <a:gd name="T23" fmla="*/ 386 h 386"/>
                <a:gd name="T24" fmla="*/ 327 w 389"/>
                <a:gd name="T25" fmla="*/ 357 h 386"/>
                <a:gd name="T26" fmla="*/ 342 w 389"/>
                <a:gd name="T27" fmla="*/ 323 h 386"/>
                <a:gd name="T28" fmla="*/ 377 w 389"/>
                <a:gd name="T29" fmla="*/ 303 h 386"/>
                <a:gd name="T30" fmla="*/ 387 w 389"/>
                <a:gd name="T31" fmla="*/ 282 h 386"/>
                <a:gd name="T32" fmla="*/ 378 w 389"/>
                <a:gd name="T33" fmla="*/ 257 h 386"/>
                <a:gd name="T34" fmla="*/ 363 w 389"/>
                <a:gd name="T35" fmla="*/ 228 h 386"/>
                <a:gd name="T36" fmla="*/ 342 w 389"/>
                <a:gd name="T37" fmla="*/ 200 h 386"/>
                <a:gd name="T38" fmla="*/ 347 w 389"/>
                <a:gd name="T39" fmla="*/ 168 h 386"/>
                <a:gd name="T40" fmla="*/ 338 w 389"/>
                <a:gd name="T41" fmla="*/ 123 h 386"/>
                <a:gd name="T42" fmla="*/ 335 w 389"/>
                <a:gd name="T43" fmla="*/ 80 h 386"/>
                <a:gd name="T44" fmla="*/ 299 w 389"/>
                <a:gd name="T45" fmla="*/ 60 h 386"/>
                <a:gd name="T46" fmla="*/ 285 w 389"/>
                <a:gd name="T47" fmla="*/ 0 h 386"/>
                <a:gd name="T48" fmla="*/ 249 w 389"/>
                <a:gd name="T49" fmla="*/ 21 h 386"/>
                <a:gd name="T50" fmla="*/ 210 w 389"/>
                <a:gd name="T51" fmla="*/ 54 h 386"/>
                <a:gd name="T52" fmla="*/ 183 w 389"/>
                <a:gd name="T53" fmla="*/ 59 h 386"/>
                <a:gd name="T54" fmla="*/ 144 w 389"/>
                <a:gd name="T55" fmla="*/ 62 h 386"/>
                <a:gd name="T56" fmla="*/ 105 w 389"/>
                <a:gd name="T57" fmla="*/ 75 h 386"/>
                <a:gd name="T58" fmla="*/ 72 w 389"/>
                <a:gd name="T59" fmla="*/ 66 h 386"/>
                <a:gd name="T60" fmla="*/ 39 w 389"/>
                <a:gd name="T61" fmla="*/ 66 h 386"/>
                <a:gd name="T62" fmla="*/ 12 w 389"/>
                <a:gd name="T63" fmla="*/ 72 h 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386"/>
                <a:gd name="T98" fmla="*/ 389 w 389"/>
                <a:gd name="T99" fmla="*/ 386 h 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386">
                  <a:moveTo>
                    <a:pt x="9" y="75"/>
                  </a:moveTo>
                  <a:cubicBezTo>
                    <a:pt x="11" y="101"/>
                    <a:pt x="0" y="104"/>
                    <a:pt x="15" y="113"/>
                  </a:cubicBezTo>
                  <a:cubicBezTo>
                    <a:pt x="21" y="124"/>
                    <a:pt x="41" y="127"/>
                    <a:pt x="54" y="138"/>
                  </a:cubicBezTo>
                  <a:cubicBezTo>
                    <a:pt x="64" y="146"/>
                    <a:pt x="71" y="154"/>
                    <a:pt x="77" y="162"/>
                  </a:cubicBezTo>
                  <a:cubicBezTo>
                    <a:pt x="83" y="170"/>
                    <a:pt x="86" y="182"/>
                    <a:pt x="90" y="188"/>
                  </a:cubicBezTo>
                  <a:cubicBezTo>
                    <a:pt x="97" y="191"/>
                    <a:pt x="94" y="200"/>
                    <a:pt x="101" y="201"/>
                  </a:cubicBezTo>
                  <a:cubicBezTo>
                    <a:pt x="117" y="203"/>
                    <a:pt x="110" y="203"/>
                    <a:pt x="123" y="204"/>
                  </a:cubicBezTo>
                  <a:cubicBezTo>
                    <a:pt x="127" y="207"/>
                    <a:pt x="134" y="212"/>
                    <a:pt x="135" y="216"/>
                  </a:cubicBezTo>
                  <a:cubicBezTo>
                    <a:pt x="137" y="220"/>
                    <a:pt x="138" y="225"/>
                    <a:pt x="138" y="231"/>
                  </a:cubicBezTo>
                  <a:cubicBezTo>
                    <a:pt x="139" y="240"/>
                    <a:pt x="133" y="243"/>
                    <a:pt x="137" y="251"/>
                  </a:cubicBezTo>
                  <a:cubicBezTo>
                    <a:pt x="138" y="258"/>
                    <a:pt x="133" y="268"/>
                    <a:pt x="135" y="275"/>
                  </a:cubicBezTo>
                  <a:cubicBezTo>
                    <a:pt x="132" y="287"/>
                    <a:pt x="142" y="287"/>
                    <a:pt x="152" y="293"/>
                  </a:cubicBezTo>
                  <a:cubicBezTo>
                    <a:pt x="158" y="295"/>
                    <a:pt x="168" y="295"/>
                    <a:pt x="174" y="293"/>
                  </a:cubicBezTo>
                  <a:cubicBezTo>
                    <a:pt x="180" y="291"/>
                    <a:pt x="186" y="279"/>
                    <a:pt x="191" y="279"/>
                  </a:cubicBezTo>
                  <a:cubicBezTo>
                    <a:pt x="197" y="278"/>
                    <a:pt x="200" y="288"/>
                    <a:pt x="207" y="290"/>
                  </a:cubicBezTo>
                  <a:cubicBezTo>
                    <a:pt x="214" y="292"/>
                    <a:pt x="227" y="288"/>
                    <a:pt x="230" y="291"/>
                  </a:cubicBezTo>
                  <a:cubicBezTo>
                    <a:pt x="237" y="294"/>
                    <a:pt x="229" y="301"/>
                    <a:pt x="225" y="306"/>
                  </a:cubicBezTo>
                  <a:cubicBezTo>
                    <a:pt x="223" y="312"/>
                    <a:pt x="227" y="320"/>
                    <a:pt x="228" y="329"/>
                  </a:cubicBezTo>
                  <a:cubicBezTo>
                    <a:pt x="226" y="335"/>
                    <a:pt x="217" y="337"/>
                    <a:pt x="215" y="342"/>
                  </a:cubicBezTo>
                  <a:cubicBezTo>
                    <a:pt x="213" y="347"/>
                    <a:pt x="215" y="355"/>
                    <a:pt x="218" y="360"/>
                  </a:cubicBezTo>
                  <a:cubicBezTo>
                    <a:pt x="221" y="365"/>
                    <a:pt x="229" y="371"/>
                    <a:pt x="234" y="372"/>
                  </a:cubicBezTo>
                  <a:cubicBezTo>
                    <a:pt x="240" y="374"/>
                    <a:pt x="244" y="365"/>
                    <a:pt x="249" y="369"/>
                  </a:cubicBezTo>
                  <a:cubicBezTo>
                    <a:pt x="252" y="379"/>
                    <a:pt x="256" y="382"/>
                    <a:pt x="266" y="384"/>
                  </a:cubicBezTo>
                  <a:cubicBezTo>
                    <a:pt x="267" y="385"/>
                    <a:pt x="269" y="386"/>
                    <a:pt x="270" y="386"/>
                  </a:cubicBezTo>
                  <a:cubicBezTo>
                    <a:pt x="279" y="386"/>
                    <a:pt x="306" y="385"/>
                    <a:pt x="315" y="380"/>
                  </a:cubicBezTo>
                  <a:cubicBezTo>
                    <a:pt x="324" y="375"/>
                    <a:pt x="324" y="364"/>
                    <a:pt x="327" y="357"/>
                  </a:cubicBezTo>
                  <a:cubicBezTo>
                    <a:pt x="329" y="348"/>
                    <a:pt x="327" y="342"/>
                    <a:pt x="332" y="336"/>
                  </a:cubicBezTo>
                  <a:cubicBezTo>
                    <a:pt x="334" y="330"/>
                    <a:pt x="339" y="326"/>
                    <a:pt x="342" y="323"/>
                  </a:cubicBezTo>
                  <a:cubicBezTo>
                    <a:pt x="345" y="320"/>
                    <a:pt x="347" y="318"/>
                    <a:pt x="353" y="315"/>
                  </a:cubicBezTo>
                  <a:cubicBezTo>
                    <a:pt x="362" y="308"/>
                    <a:pt x="366" y="304"/>
                    <a:pt x="377" y="303"/>
                  </a:cubicBezTo>
                  <a:cubicBezTo>
                    <a:pt x="382" y="299"/>
                    <a:pt x="376" y="296"/>
                    <a:pt x="378" y="293"/>
                  </a:cubicBezTo>
                  <a:cubicBezTo>
                    <a:pt x="380" y="290"/>
                    <a:pt x="386" y="287"/>
                    <a:pt x="387" y="282"/>
                  </a:cubicBezTo>
                  <a:cubicBezTo>
                    <a:pt x="388" y="277"/>
                    <a:pt x="387" y="267"/>
                    <a:pt x="386" y="263"/>
                  </a:cubicBezTo>
                  <a:cubicBezTo>
                    <a:pt x="377" y="249"/>
                    <a:pt x="389" y="265"/>
                    <a:pt x="378" y="257"/>
                  </a:cubicBezTo>
                  <a:cubicBezTo>
                    <a:pt x="375" y="255"/>
                    <a:pt x="371" y="246"/>
                    <a:pt x="369" y="243"/>
                  </a:cubicBezTo>
                  <a:cubicBezTo>
                    <a:pt x="368" y="237"/>
                    <a:pt x="365" y="234"/>
                    <a:pt x="363" y="228"/>
                  </a:cubicBezTo>
                  <a:cubicBezTo>
                    <a:pt x="362" y="220"/>
                    <a:pt x="364" y="207"/>
                    <a:pt x="357" y="203"/>
                  </a:cubicBezTo>
                  <a:cubicBezTo>
                    <a:pt x="353" y="198"/>
                    <a:pt x="348" y="201"/>
                    <a:pt x="342" y="200"/>
                  </a:cubicBezTo>
                  <a:cubicBezTo>
                    <a:pt x="340" y="196"/>
                    <a:pt x="341" y="182"/>
                    <a:pt x="342" y="177"/>
                  </a:cubicBezTo>
                  <a:cubicBezTo>
                    <a:pt x="343" y="172"/>
                    <a:pt x="346" y="173"/>
                    <a:pt x="347" y="168"/>
                  </a:cubicBezTo>
                  <a:cubicBezTo>
                    <a:pt x="344" y="152"/>
                    <a:pt x="349" y="156"/>
                    <a:pt x="345" y="147"/>
                  </a:cubicBezTo>
                  <a:cubicBezTo>
                    <a:pt x="344" y="140"/>
                    <a:pt x="339" y="130"/>
                    <a:pt x="338" y="123"/>
                  </a:cubicBezTo>
                  <a:cubicBezTo>
                    <a:pt x="337" y="116"/>
                    <a:pt x="336" y="111"/>
                    <a:pt x="336" y="104"/>
                  </a:cubicBezTo>
                  <a:cubicBezTo>
                    <a:pt x="334" y="95"/>
                    <a:pt x="342" y="85"/>
                    <a:pt x="335" y="80"/>
                  </a:cubicBezTo>
                  <a:cubicBezTo>
                    <a:pt x="333" y="71"/>
                    <a:pt x="326" y="70"/>
                    <a:pt x="317" y="68"/>
                  </a:cubicBezTo>
                  <a:cubicBezTo>
                    <a:pt x="311" y="65"/>
                    <a:pt x="306" y="61"/>
                    <a:pt x="299" y="60"/>
                  </a:cubicBezTo>
                  <a:cubicBezTo>
                    <a:pt x="298" y="53"/>
                    <a:pt x="291" y="47"/>
                    <a:pt x="288" y="41"/>
                  </a:cubicBezTo>
                  <a:cubicBezTo>
                    <a:pt x="286" y="29"/>
                    <a:pt x="296" y="8"/>
                    <a:pt x="285" y="0"/>
                  </a:cubicBezTo>
                  <a:cubicBezTo>
                    <a:pt x="273" y="3"/>
                    <a:pt x="278" y="2"/>
                    <a:pt x="270" y="8"/>
                  </a:cubicBezTo>
                  <a:cubicBezTo>
                    <a:pt x="266" y="10"/>
                    <a:pt x="253" y="20"/>
                    <a:pt x="249" y="21"/>
                  </a:cubicBezTo>
                  <a:cubicBezTo>
                    <a:pt x="244" y="24"/>
                    <a:pt x="234" y="22"/>
                    <a:pt x="231" y="27"/>
                  </a:cubicBezTo>
                  <a:cubicBezTo>
                    <a:pt x="229" y="37"/>
                    <a:pt x="218" y="49"/>
                    <a:pt x="210" y="54"/>
                  </a:cubicBezTo>
                  <a:cubicBezTo>
                    <a:pt x="208" y="62"/>
                    <a:pt x="205" y="62"/>
                    <a:pt x="198" y="63"/>
                  </a:cubicBezTo>
                  <a:cubicBezTo>
                    <a:pt x="193" y="62"/>
                    <a:pt x="188" y="60"/>
                    <a:pt x="183" y="59"/>
                  </a:cubicBezTo>
                  <a:cubicBezTo>
                    <a:pt x="176" y="54"/>
                    <a:pt x="170" y="43"/>
                    <a:pt x="162" y="39"/>
                  </a:cubicBezTo>
                  <a:cubicBezTo>
                    <a:pt x="150" y="42"/>
                    <a:pt x="149" y="53"/>
                    <a:pt x="144" y="62"/>
                  </a:cubicBezTo>
                  <a:cubicBezTo>
                    <a:pt x="142" y="72"/>
                    <a:pt x="142" y="76"/>
                    <a:pt x="132" y="78"/>
                  </a:cubicBezTo>
                  <a:cubicBezTo>
                    <a:pt x="126" y="82"/>
                    <a:pt x="112" y="74"/>
                    <a:pt x="105" y="75"/>
                  </a:cubicBezTo>
                  <a:cubicBezTo>
                    <a:pt x="98" y="76"/>
                    <a:pt x="97" y="85"/>
                    <a:pt x="92" y="84"/>
                  </a:cubicBezTo>
                  <a:cubicBezTo>
                    <a:pt x="87" y="83"/>
                    <a:pt x="78" y="68"/>
                    <a:pt x="72" y="66"/>
                  </a:cubicBezTo>
                  <a:cubicBezTo>
                    <a:pt x="66" y="63"/>
                    <a:pt x="59" y="71"/>
                    <a:pt x="54" y="71"/>
                  </a:cubicBezTo>
                  <a:cubicBezTo>
                    <a:pt x="49" y="71"/>
                    <a:pt x="44" y="68"/>
                    <a:pt x="39" y="66"/>
                  </a:cubicBezTo>
                  <a:cubicBezTo>
                    <a:pt x="33" y="58"/>
                    <a:pt x="39" y="56"/>
                    <a:pt x="26" y="59"/>
                  </a:cubicBezTo>
                  <a:cubicBezTo>
                    <a:pt x="21" y="66"/>
                    <a:pt x="22" y="70"/>
                    <a:pt x="12" y="72"/>
                  </a:cubicBezTo>
                  <a:cubicBezTo>
                    <a:pt x="11" y="74"/>
                    <a:pt x="0" y="87"/>
                    <a:pt x="9" y="87"/>
                  </a:cubicBezTo>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41" name="Freeform 40"/>
            <p:cNvSpPr>
              <a:spLocks/>
            </p:cNvSpPr>
            <p:nvPr/>
          </p:nvSpPr>
          <p:spPr bwMode="gray">
            <a:xfrm>
              <a:off x="6333791" y="5077484"/>
              <a:ext cx="940747" cy="900060"/>
            </a:xfrm>
            <a:custGeom>
              <a:avLst/>
              <a:gdLst>
                <a:gd name="T0" fmla="*/ 8 w 349"/>
                <a:gd name="T1" fmla="*/ 91 h 323"/>
                <a:gd name="T2" fmla="*/ 5 w 349"/>
                <a:gd name="T3" fmla="*/ 121 h 323"/>
                <a:gd name="T4" fmla="*/ 11 w 349"/>
                <a:gd name="T5" fmla="*/ 151 h 323"/>
                <a:gd name="T6" fmla="*/ 16 w 349"/>
                <a:gd name="T7" fmla="*/ 171 h 323"/>
                <a:gd name="T8" fmla="*/ 16 w 349"/>
                <a:gd name="T9" fmla="*/ 205 h 323"/>
                <a:gd name="T10" fmla="*/ 34 w 349"/>
                <a:gd name="T11" fmla="*/ 225 h 323"/>
                <a:gd name="T12" fmla="*/ 43 w 349"/>
                <a:gd name="T13" fmla="*/ 258 h 323"/>
                <a:gd name="T14" fmla="*/ 55 w 349"/>
                <a:gd name="T15" fmla="*/ 268 h 323"/>
                <a:gd name="T16" fmla="*/ 59 w 349"/>
                <a:gd name="T17" fmla="*/ 280 h 323"/>
                <a:gd name="T18" fmla="*/ 52 w 349"/>
                <a:gd name="T19" fmla="*/ 301 h 323"/>
                <a:gd name="T20" fmla="*/ 67 w 349"/>
                <a:gd name="T21" fmla="*/ 297 h 323"/>
                <a:gd name="T22" fmla="*/ 74 w 349"/>
                <a:gd name="T23" fmla="*/ 307 h 323"/>
                <a:gd name="T24" fmla="*/ 89 w 349"/>
                <a:gd name="T25" fmla="*/ 318 h 323"/>
                <a:gd name="T26" fmla="*/ 109 w 349"/>
                <a:gd name="T27" fmla="*/ 315 h 323"/>
                <a:gd name="T28" fmla="*/ 119 w 349"/>
                <a:gd name="T29" fmla="*/ 303 h 323"/>
                <a:gd name="T30" fmla="*/ 137 w 349"/>
                <a:gd name="T31" fmla="*/ 289 h 323"/>
                <a:gd name="T32" fmla="*/ 160 w 349"/>
                <a:gd name="T33" fmla="*/ 300 h 323"/>
                <a:gd name="T34" fmla="*/ 175 w 349"/>
                <a:gd name="T35" fmla="*/ 318 h 323"/>
                <a:gd name="T36" fmla="*/ 205 w 349"/>
                <a:gd name="T37" fmla="*/ 316 h 323"/>
                <a:gd name="T38" fmla="*/ 218 w 349"/>
                <a:gd name="T39" fmla="*/ 319 h 323"/>
                <a:gd name="T40" fmla="*/ 217 w 349"/>
                <a:gd name="T41" fmla="*/ 289 h 323"/>
                <a:gd name="T42" fmla="*/ 226 w 349"/>
                <a:gd name="T43" fmla="*/ 276 h 323"/>
                <a:gd name="T44" fmla="*/ 250 w 349"/>
                <a:gd name="T45" fmla="*/ 282 h 323"/>
                <a:gd name="T46" fmla="*/ 268 w 349"/>
                <a:gd name="T47" fmla="*/ 292 h 323"/>
                <a:gd name="T48" fmla="*/ 286 w 349"/>
                <a:gd name="T49" fmla="*/ 276 h 323"/>
                <a:gd name="T50" fmla="*/ 295 w 349"/>
                <a:gd name="T51" fmla="*/ 270 h 323"/>
                <a:gd name="T52" fmla="*/ 302 w 349"/>
                <a:gd name="T53" fmla="*/ 247 h 323"/>
                <a:gd name="T54" fmla="*/ 310 w 349"/>
                <a:gd name="T55" fmla="*/ 219 h 323"/>
                <a:gd name="T56" fmla="*/ 305 w 349"/>
                <a:gd name="T57" fmla="*/ 196 h 323"/>
                <a:gd name="T58" fmla="*/ 305 w 349"/>
                <a:gd name="T59" fmla="*/ 186 h 323"/>
                <a:gd name="T60" fmla="*/ 316 w 349"/>
                <a:gd name="T61" fmla="*/ 177 h 323"/>
                <a:gd name="T62" fmla="*/ 328 w 349"/>
                <a:gd name="T63" fmla="*/ 168 h 323"/>
                <a:gd name="T64" fmla="*/ 340 w 349"/>
                <a:gd name="T65" fmla="*/ 159 h 323"/>
                <a:gd name="T66" fmla="*/ 346 w 349"/>
                <a:gd name="T67" fmla="*/ 144 h 323"/>
                <a:gd name="T68" fmla="*/ 337 w 349"/>
                <a:gd name="T69" fmla="*/ 126 h 323"/>
                <a:gd name="T70" fmla="*/ 338 w 349"/>
                <a:gd name="T71" fmla="*/ 103 h 323"/>
                <a:gd name="T72" fmla="*/ 349 w 349"/>
                <a:gd name="T73" fmla="*/ 67 h 323"/>
                <a:gd name="T74" fmla="*/ 326 w 349"/>
                <a:gd name="T75" fmla="*/ 39 h 323"/>
                <a:gd name="T76" fmla="*/ 296 w 349"/>
                <a:gd name="T77" fmla="*/ 33 h 323"/>
                <a:gd name="T78" fmla="*/ 265 w 349"/>
                <a:gd name="T79" fmla="*/ 19 h 323"/>
                <a:gd name="T80" fmla="*/ 239 w 349"/>
                <a:gd name="T81" fmla="*/ 25 h 323"/>
                <a:gd name="T82" fmla="*/ 206 w 349"/>
                <a:gd name="T83" fmla="*/ 24 h 323"/>
                <a:gd name="T84" fmla="*/ 181 w 349"/>
                <a:gd name="T85" fmla="*/ 25 h 323"/>
                <a:gd name="T86" fmla="*/ 146 w 349"/>
                <a:gd name="T87" fmla="*/ 21 h 323"/>
                <a:gd name="T88" fmla="*/ 110 w 349"/>
                <a:gd name="T89" fmla="*/ 12 h 323"/>
                <a:gd name="T90" fmla="*/ 97 w 349"/>
                <a:gd name="T91" fmla="*/ 24 h 323"/>
                <a:gd name="T92" fmla="*/ 91 w 349"/>
                <a:gd name="T93" fmla="*/ 43 h 323"/>
                <a:gd name="T94" fmla="*/ 89 w 349"/>
                <a:gd name="T95" fmla="*/ 48 h 323"/>
                <a:gd name="T96" fmla="*/ 80 w 349"/>
                <a:gd name="T97" fmla="*/ 79 h 323"/>
                <a:gd name="T98" fmla="*/ 77 w 349"/>
                <a:gd name="T99" fmla="*/ 94 h 323"/>
                <a:gd name="T100" fmla="*/ 65 w 349"/>
                <a:gd name="T101" fmla="*/ 108 h 323"/>
                <a:gd name="T102" fmla="*/ 37 w 349"/>
                <a:gd name="T103" fmla="*/ 102 h 323"/>
                <a:gd name="T104" fmla="*/ 20 w 349"/>
                <a:gd name="T105" fmla="*/ 96 h 323"/>
                <a:gd name="T106" fmla="*/ 10 w 349"/>
                <a:gd name="T107" fmla="*/ 102 h 323"/>
                <a:gd name="T108" fmla="*/ 8 w 349"/>
                <a:gd name="T109" fmla="*/ 91 h 3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9"/>
                <a:gd name="T166" fmla="*/ 0 h 323"/>
                <a:gd name="T167" fmla="*/ 349 w 349"/>
                <a:gd name="T168" fmla="*/ 323 h 3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9" h="323">
                  <a:moveTo>
                    <a:pt x="8" y="91"/>
                  </a:moveTo>
                  <a:cubicBezTo>
                    <a:pt x="8" y="94"/>
                    <a:pt x="4" y="108"/>
                    <a:pt x="5" y="121"/>
                  </a:cubicBezTo>
                  <a:cubicBezTo>
                    <a:pt x="5" y="131"/>
                    <a:pt x="9" y="143"/>
                    <a:pt x="11" y="151"/>
                  </a:cubicBezTo>
                  <a:cubicBezTo>
                    <a:pt x="13" y="159"/>
                    <a:pt x="15" y="162"/>
                    <a:pt x="16" y="171"/>
                  </a:cubicBezTo>
                  <a:cubicBezTo>
                    <a:pt x="15" y="189"/>
                    <a:pt x="0" y="202"/>
                    <a:pt x="16" y="205"/>
                  </a:cubicBezTo>
                  <a:cubicBezTo>
                    <a:pt x="24" y="208"/>
                    <a:pt x="31" y="217"/>
                    <a:pt x="34" y="225"/>
                  </a:cubicBezTo>
                  <a:cubicBezTo>
                    <a:pt x="35" y="242"/>
                    <a:pt x="26" y="256"/>
                    <a:pt x="43" y="258"/>
                  </a:cubicBezTo>
                  <a:cubicBezTo>
                    <a:pt x="46" y="265"/>
                    <a:pt x="49" y="263"/>
                    <a:pt x="55" y="268"/>
                  </a:cubicBezTo>
                  <a:cubicBezTo>
                    <a:pt x="58" y="273"/>
                    <a:pt x="54" y="277"/>
                    <a:pt x="59" y="280"/>
                  </a:cubicBezTo>
                  <a:cubicBezTo>
                    <a:pt x="60" y="284"/>
                    <a:pt x="51" y="298"/>
                    <a:pt x="52" y="301"/>
                  </a:cubicBezTo>
                  <a:cubicBezTo>
                    <a:pt x="53" y="304"/>
                    <a:pt x="63" y="296"/>
                    <a:pt x="67" y="297"/>
                  </a:cubicBezTo>
                  <a:cubicBezTo>
                    <a:pt x="69" y="298"/>
                    <a:pt x="73" y="306"/>
                    <a:pt x="74" y="307"/>
                  </a:cubicBezTo>
                  <a:cubicBezTo>
                    <a:pt x="78" y="311"/>
                    <a:pt x="84" y="316"/>
                    <a:pt x="89" y="318"/>
                  </a:cubicBezTo>
                  <a:cubicBezTo>
                    <a:pt x="94" y="318"/>
                    <a:pt x="104" y="317"/>
                    <a:pt x="109" y="315"/>
                  </a:cubicBezTo>
                  <a:cubicBezTo>
                    <a:pt x="114" y="313"/>
                    <a:pt x="114" y="307"/>
                    <a:pt x="119" y="303"/>
                  </a:cubicBezTo>
                  <a:cubicBezTo>
                    <a:pt x="121" y="303"/>
                    <a:pt x="131" y="292"/>
                    <a:pt x="137" y="289"/>
                  </a:cubicBezTo>
                  <a:cubicBezTo>
                    <a:pt x="168" y="293"/>
                    <a:pt x="144" y="291"/>
                    <a:pt x="160" y="300"/>
                  </a:cubicBezTo>
                  <a:cubicBezTo>
                    <a:pt x="167" y="304"/>
                    <a:pt x="168" y="315"/>
                    <a:pt x="175" y="318"/>
                  </a:cubicBezTo>
                  <a:cubicBezTo>
                    <a:pt x="182" y="321"/>
                    <a:pt x="198" y="316"/>
                    <a:pt x="205" y="316"/>
                  </a:cubicBezTo>
                  <a:cubicBezTo>
                    <a:pt x="207" y="320"/>
                    <a:pt x="217" y="323"/>
                    <a:pt x="218" y="319"/>
                  </a:cubicBezTo>
                  <a:cubicBezTo>
                    <a:pt x="221" y="315"/>
                    <a:pt x="216" y="296"/>
                    <a:pt x="217" y="289"/>
                  </a:cubicBezTo>
                  <a:cubicBezTo>
                    <a:pt x="218" y="282"/>
                    <a:pt x="221" y="277"/>
                    <a:pt x="226" y="276"/>
                  </a:cubicBezTo>
                  <a:cubicBezTo>
                    <a:pt x="237" y="272"/>
                    <a:pt x="239" y="279"/>
                    <a:pt x="250" y="282"/>
                  </a:cubicBezTo>
                  <a:cubicBezTo>
                    <a:pt x="256" y="286"/>
                    <a:pt x="261" y="291"/>
                    <a:pt x="268" y="292"/>
                  </a:cubicBezTo>
                  <a:cubicBezTo>
                    <a:pt x="281" y="298"/>
                    <a:pt x="274" y="278"/>
                    <a:pt x="286" y="276"/>
                  </a:cubicBezTo>
                  <a:cubicBezTo>
                    <a:pt x="289" y="274"/>
                    <a:pt x="294" y="273"/>
                    <a:pt x="295" y="270"/>
                  </a:cubicBezTo>
                  <a:cubicBezTo>
                    <a:pt x="300" y="256"/>
                    <a:pt x="290" y="254"/>
                    <a:pt x="302" y="247"/>
                  </a:cubicBezTo>
                  <a:cubicBezTo>
                    <a:pt x="303" y="238"/>
                    <a:pt x="310" y="227"/>
                    <a:pt x="310" y="219"/>
                  </a:cubicBezTo>
                  <a:cubicBezTo>
                    <a:pt x="310" y="211"/>
                    <a:pt x="306" y="201"/>
                    <a:pt x="305" y="196"/>
                  </a:cubicBezTo>
                  <a:cubicBezTo>
                    <a:pt x="304" y="191"/>
                    <a:pt x="303" y="189"/>
                    <a:pt x="305" y="186"/>
                  </a:cubicBezTo>
                  <a:cubicBezTo>
                    <a:pt x="307" y="183"/>
                    <a:pt x="312" y="180"/>
                    <a:pt x="316" y="177"/>
                  </a:cubicBezTo>
                  <a:cubicBezTo>
                    <a:pt x="320" y="171"/>
                    <a:pt x="321" y="169"/>
                    <a:pt x="328" y="168"/>
                  </a:cubicBezTo>
                  <a:cubicBezTo>
                    <a:pt x="332" y="162"/>
                    <a:pt x="333" y="160"/>
                    <a:pt x="340" y="159"/>
                  </a:cubicBezTo>
                  <a:cubicBezTo>
                    <a:pt x="342" y="155"/>
                    <a:pt x="346" y="149"/>
                    <a:pt x="346" y="144"/>
                  </a:cubicBezTo>
                  <a:cubicBezTo>
                    <a:pt x="346" y="139"/>
                    <a:pt x="338" y="133"/>
                    <a:pt x="337" y="126"/>
                  </a:cubicBezTo>
                  <a:cubicBezTo>
                    <a:pt x="336" y="119"/>
                    <a:pt x="336" y="113"/>
                    <a:pt x="338" y="103"/>
                  </a:cubicBezTo>
                  <a:cubicBezTo>
                    <a:pt x="340" y="88"/>
                    <a:pt x="341" y="80"/>
                    <a:pt x="349" y="67"/>
                  </a:cubicBezTo>
                  <a:cubicBezTo>
                    <a:pt x="345" y="54"/>
                    <a:pt x="341" y="42"/>
                    <a:pt x="326" y="39"/>
                  </a:cubicBezTo>
                  <a:cubicBezTo>
                    <a:pt x="316" y="34"/>
                    <a:pt x="308" y="34"/>
                    <a:pt x="296" y="33"/>
                  </a:cubicBezTo>
                  <a:cubicBezTo>
                    <a:pt x="284" y="31"/>
                    <a:pt x="280" y="21"/>
                    <a:pt x="265" y="19"/>
                  </a:cubicBezTo>
                  <a:cubicBezTo>
                    <a:pt x="256" y="18"/>
                    <a:pt x="249" y="24"/>
                    <a:pt x="239" y="25"/>
                  </a:cubicBezTo>
                  <a:cubicBezTo>
                    <a:pt x="229" y="26"/>
                    <a:pt x="216" y="24"/>
                    <a:pt x="206" y="24"/>
                  </a:cubicBezTo>
                  <a:cubicBezTo>
                    <a:pt x="196" y="24"/>
                    <a:pt x="191" y="25"/>
                    <a:pt x="181" y="25"/>
                  </a:cubicBezTo>
                  <a:cubicBezTo>
                    <a:pt x="171" y="25"/>
                    <a:pt x="158" y="23"/>
                    <a:pt x="146" y="21"/>
                  </a:cubicBezTo>
                  <a:cubicBezTo>
                    <a:pt x="134" y="18"/>
                    <a:pt x="122" y="14"/>
                    <a:pt x="110" y="12"/>
                  </a:cubicBezTo>
                  <a:cubicBezTo>
                    <a:pt x="103" y="0"/>
                    <a:pt x="112" y="20"/>
                    <a:pt x="97" y="24"/>
                  </a:cubicBezTo>
                  <a:cubicBezTo>
                    <a:pt x="96" y="31"/>
                    <a:pt x="93" y="36"/>
                    <a:pt x="91" y="43"/>
                  </a:cubicBezTo>
                  <a:cubicBezTo>
                    <a:pt x="90" y="45"/>
                    <a:pt x="90" y="46"/>
                    <a:pt x="89" y="48"/>
                  </a:cubicBezTo>
                  <a:cubicBezTo>
                    <a:pt x="87" y="53"/>
                    <a:pt x="82" y="71"/>
                    <a:pt x="80" y="79"/>
                  </a:cubicBezTo>
                  <a:cubicBezTo>
                    <a:pt x="78" y="87"/>
                    <a:pt x="79" y="89"/>
                    <a:pt x="77" y="94"/>
                  </a:cubicBezTo>
                  <a:cubicBezTo>
                    <a:pt x="76" y="100"/>
                    <a:pt x="70" y="104"/>
                    <a:pt x="65" y="108"/>
                  </a:cubicBezTo>
                  <a:cubicBezTo>
                    <a:pt x="59" y="110"/>
                    <a:pt x="44" y="104"/>
                    <a:pt x="37" y="102"/>
                  </a:cubicBezTo>
                  <a:cubicBezTo>
                    <a:pt x="30" y="100"/>
                    <a:pt x="24" y="96"/>
                    <a:pt x="20" y="96"/>
                  </a:cubicBezTo>
                  <a:cubicBezTo>
                    <a:pt x="11" y="89"/>
                    <a:pt x="10" y="91"/>
                    <a:pt x="10" y="102"/>
                  </a:cubicBezTo>
                  <a:lnTo>
                    <a:pt x="8" y="91"/>
                  </a:lnTo>
                  <a:close/>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42" name="Freeform 41"/>
            <p:cNvSpPr>
              <a:spLocks/>
            </p:cNvSpPr>
            <p:nvPr/>
          </p:nvSpPr>
          <p:spPr bwMode="gray">
            <a:xfrm>
              <a:off x="6572848" y="4575864"/>
              <a:ext cx="1264074" cy="666710"/>
            </a:xfrm>
            <a:custGeom>
              <a:avLst/>
              <a:gdLst>
                <a:gd name="T0" fmla="*/ 36 w 468"/>
                <a:gd name="T1" fmla="*/ 153 h 240"/>
                <a:gd name="T2" fmla="*/ 11 w 468"/>
                <a:gd name="T3" fmla="*/ 154 h 240"/>
                <a:gd name="T4" fmla="*/ 12 w 468"/>
                <a:gd name="T5" fmla="*/ 130 h 240"/>
                <a:gd name="T6" fmla="*/ 41 w 468"/>
                <a:gd name="T7" fmla="*/ 118 h 240"/>
                <a:gd name="T8" fmla="*/ 65 w 468"/>
                <a:gd name="T9" fmla="*/ 108 h 240"/>
                <a:gd name="T10" fmla="*/ 77 w 468"/>
                <a:gd name="T11" fmla="*/ 99 h 240"/>
                <a:gd name="T12" fmla="*/ 87 w 468"/>
                <a:gd name="T13" fmla="*/ 88 h 240"/>
                <a:gd name="T14" fmla="*/ 93 w 468"/>
                <a:gd name="T15" fmla="*/ 75 h 240"/>
                <a:gd name="T16" fmla="*/ 95 w 468"/>
                <a:gd name="T17" fmla="*/ 63 h 240"/>
                <a:gd name="T18" fmla="*/ 87 w 468"/>
                <a:gd name="T19" fmla="*/ 39 h 240"/>
                <a:gd name="T20" fmla="*/ 93 w 468"/>
                <a:gd name="T21" fmla="*/ 16 h 240"/>
                <a:gd name="T22" fmla="*/ 116 w 468"/>
                <a:gd name="T23" fmla="*/ 22 h 240"/>
                <a:gd name="T24" fmla="*/ 131 w 468"/>
                <a:gd name="T25" fmla="*/ 15 h 240"/>
                <a:gd name="T26" fmla="*/ 150 w 468"/>
                <a:gd name="T27" fmla="*/ 0 h 240"/>
                <a:gd name="T28" fmla="*/ 179 w 468"/>
                <a:gd name="T29" fmla="*/ 10 h 240"/>
                <a:gd name="T30" fmla="*/ 192 w 468"/>
                <a:gd name="T31" fmla="*/ 3 h 240"/>
                <a:gd name="T32" fmla="*/ 204 w 468"/>
                <a:gd name="T33" fmla="*/ 4 h 240"/>
                <a:gd name="T34" fmla="*/ 236 w 468"/>
                <a:gd name="T35" fmla="*/ 13 h 240"/>
                <a:gd name="T36" fmla="*/ 282 w 468"/>
                <a:gd name="T37" fmla="*/ 24 h 240"/>
                <a:gd name="T38" fmla="*/ 303 w 468"/>
                <a:gd name="T39" fmla="*/ 61 h 240"/>
                <a:gd name="T40" fmla="*/ 311 w 468"/>
                <a:gd name="T41" fmla="*/ 67 h 240"/>
                <a:gd name="T42" fmla="*/ 348 w 468"/>
                <a:gd name="T43" fmla="*/ 67 h 240"/>
                <a:gd name="T44" fmla="*/ 350 w 468"/>
                <a:gd name="T45" fmla="*/ 55 h 240"/>
                <a:gd name="T46" fmla="*/ 360 w 468"/>
                <a:gd name="T47" fmla="*/ 42 h 240"/>
                <a:gd name="T48" fmla="*/ 381 w 468"/>
                <a:gd name="T49" fmla="*/ 42 h 240"/>
                <a:gd name="T50" fmla="*/ 392 w 468"/>
                <a:gd name="T51" fmla="*/ 55 h 240"/>
                <a:gd name="T52" fmla="*/ 410 w 468"/>
                <a:gd name="T53" fmla="*/ 64 h 240"/>
                <a:gd name="T54" fmla="*/ 417 w 468"/>
                <a:gd name="T55" fmla="*/ 76 h 240"/>
                <a:gd name="T56" fmla="*/ 447 w 468"/>
                <a:gd name="T57" fmla="*/ 63 h 240"/>
                <a:gd name="T58" fmla="*/ 465 w 468"/>
                <a:gd name="T59" fmla="*/ 90 h 240"/>
                <a:gd name="T60" fmla="*/ 446 w 468"/>
                <a:gd name="T61" fmla="*/ 112 h 240"/>
                <a:gd name="T62" fmla="*/ 432 w 468"/>
                <a:gd name="T63" fmla="*/ 108 h 240"/>
                <a:gd name="T64" fmla="*/ 426 w 468"/>
                <a:gd name="T65" fmla="*/ 156 h 240"/>
                <a:gd name="T66" fmla="*/ 411 w 468"/>
                <a:gd name="T67" fmla="*/ 159 h 240"/>
                <a:gd name="T68" fmla="*/ 384 w 468"/>
                <a:gd name="T69" fmla="*/ 150 h 240"/>
                <a:gd name="T70" fmla="*/ 333 w 468"/>
                <a:gd name="T71" fmla="*/ 169 h 240"/>
                <a:gd name="T72" fmla="*/ 327 w 468"/>
                <a:gd name="T73" fmla="*/ 187 h 240"/>
                <a:gd name="T74" fmla="*/ 287 w 468"/>
                <a:gd name="T75" fmla="*/ 217 h 240"/>
                <a:gd name="T76" fmla="*/ 261 w 468"/>
                <a:gd name="T77" fmla="*/ 228 h 240"/>
                <a:gd name="T78" fmla="*/ 234 w 468"/>
                <a:gd name="T79" fmla="*/ 219 h 240"/>
                <a:gd name="T80" fmla="*/ 210 w 468"/>
                <a:gd name="T81" fmla="*/ 213 h 240"/>
                <a:gd name="T82" fmla="*/ 189 w 468"/>
                <a:gd name="T83" fmla="*/ 204 h 240"/>
                <a:gd name="T84" fmla="*/ 140 w 468"/>
                <a:gd name="T85" fmla="*/ 208 h 240"/>
                <a:gd name="T86" fmla="*/ 96 w 468"/>
                <a:gd name="T87" fmla="*/ 205 h 240"/>
                <a:gd name="T88" fmla="*/ 33 w 468"/>
                <a:gd name="T89" fmla="*/ 196 h 240"/>
                <a:gd name="T90" fmla="*/ 24 w 468"/>
                <a:gd name="T91" fmla="*/ 192 h 240"/>
                <a:gd name="T92" fmla="*/ 15 w 468"/>
                <a:gd name="T93" fmla="*/ 186 h 240"/>
                <a:gd name="T94" fmla="*/ 29 w 468"/>
                <a:gd name="T95" fmla="*/ 171 h 240"/>
                <a:gd name="T96" fmla="*/ 9 w 468"/>
                <a:gd name="T97" fmla="*/ 153 h 240"/>
                <a:gd name="T98" fmla="*/ 24 w 468"/>
                <a:gd name="T99" fmla="*/ 175 h 2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240"/>
                <a:gd name="T152" fmla="*/ 468 w 468"/>
                <a:gd name="T153" fmla="*/ 240 h 2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240">
                  <a:moveTo>
                    <a:pt x="36" y="153"/>
                  </a:moveTo>
                  <a:cubicBezTo>
                    <a:pt x="25" y="154"/>
                    <a:pt x="22" y="156"/>
                    <a:pt x="11" y="154"/>
                  </a:cubicBezTo>
                  <a:cubicBezTo>
                    <a:pt x="0" y="148"/>
                    <a:pt x="3" y="137"/>
                    <a:pt x="12" y="130"/>
                  </a:cubicBezTo>
                  <a:cubicBezTo>
                    <a:pt x="16" y="124"/>
                    <a:pt x="18" y="111"/>
                    <a:pt x="41" y="118"/>
                  </a:cubicBezTo>
                  <a:cubicBezTo>
                    <a:pt x="50" y="113"/>
                    <a:pt x="54" y="110"/>
                    <a:pt x="65" y="108"/>
                  </a:cubicBezTo>
                  <a:cubicBezTo>
                    <a:pt x="69" y="102"/>
                    <a:pt x="70" y="100"/>
                    <a:pt x="77" y="99"/>
                  </a:cubicBezTo>
                  <a:cubicBezTo>
                    <a:pt x="81" y="96"/>
                    <a:pt x="83" y="91"/>
                    <a:pt x="87" y="88"/>
                  </a:cubicBezTo>
                  <a:cubicBezTo>
                    <a:pt x="90" y="84"/>
                    <a:pt x="90" y="79"/>
                    <a:pt x="93" y="75"/>
                  </a:cubicBezTo>
                  <a:cubicBezTo>
                    <a:pt x="94" y="71"/>
                    <a:pt x="96" y="69"/>
                    <a:pt x="95" y="63"/>
                  </a:cubicBezTo>
                  <a:cubicBezTo>
                    <a:pt x="94" y="57"/>
                    <a:pt x="87" y="47"/>
                    <a:pt x="87" y="39"/>
                  </a:cubicBezTo>
                  <a:cubicBezTo>
                    <a:pt x="84" y="28"/>
                    <a:pt x="92" y="29"/>
                    <a:pt x="93" y="16"/>
                  </a:cubicBezTo>
                  <a:cubicBezTo>
                    <a:pt x="101" y="18"/>
                    <a:pt x="109" y="18"/>
                    <a:pt x="116" y="22"/>
                  </a:cubicBezTo>
                  <a:cubicBezTo>
                    <a:pt x="124" y="21"/>
                    <a:pt x="123" y="16"/>
                    <a:pt x="131" y="15"/>
                  </a:cubicBezTo>
                  <a:cubicBezTo>
                    <a:pt x="139" y="11"/>
                    <a:pt x="142" y="5"/>
                    <a:pt x="150" y="0"/>
                  </a:cubicBezTo>
                  <a:cubicBezTo>
                    <a:pt x="157" y="4"/>
                    <a:pt x="171" y="9"/>
                    <a:pt x="179" y="10"/>
                  </a:cubicBezTo>
                  <a:cubicBezTo>
                    <a:pt x="182" y="23"/>
                    <a:pt x="187" y="6"/>
                    <a:pt x="192" y="3"/>
                  </a:cubicBezTo>
                  <a:cubicBezTo>
                    <a:pt x="197" y="3"/>
                    <a:pt x="197" y="2"/>
                    <a:pt x="204" y="4"/>
                  </a:cubicBezTo>
                  <a:cubicBezTo>
                    <a:pt x="211" y="6"/>
                    <a:pt x="223" y="10"/>
                    <a:pt x="236" y="13"/>
                  </a:cubicBezTo>
                  <a:cubicBezTo>
                    <a:pt x="241" y="40"/>
                    <a:pt x="251" y="23"/>
                    <a:pt x="282" y="24"/>
                  </a:cubicBezTo>
                  <a:cubicBezTo>
                    <a:pt x="293" y="32"/>
                    <a:pt x="298" y="54"/>
                    <a:pt x="303" y="61"/>
                  </a:cubicBezTo>
                  <a:cubicBezTo>
                    <a:pt x="308" y="68"/>
                    <a:pt x="304" y="66"/>
                    <a:pt x="311" y="67"/>
                  </a:cubicBezTo>
                  <a:cubicBezTo>
                    <a:pt x="323" y="73"/>
                    <a:pt x="327" y="76"/>
                    <a:pt x="348" y="67"/>
                  </a:cubicBezTo>
                  <a:cubicBezTo>
                    <a:pt x="352" y="65"/>
                    <a:pt x="348" y="58"/>
                    <a:pt x="350" y="55"/>
                  </a:cubicBezTo>
                  <a:cubicBezTo>
                    <a:pt x="351" y="53"/>
                    <a:pt x="358" y="42"/>
                    <a:pt x="360" y="42"/>
                  </a:cubicBezTo>
                  <a:cubicBezTo>
                    <a:pt x="362" y="41"/>
                    <a:pt x="376" y="40"/>
                    <a:pt x="381" y="42"/>
                  </a:cubicBezTo>
                  <a:cubicBezTo>
                    <a:pt x="386" y="44"/>
                    <a:pt x="387" y="51"/>
                    <a:pt x="392" y="55"/>
                  </a:cubicBezTo>
                  <a:cubicBezTo>
                    <a:pt x="398" y="58"/>
                    <a:pt x="404" y="60"/>
                    <a:pt x="410" y="64"/>
                  </a:cubicBezTo>
                  <a:cubicBezTo>
                    <a:pt x="411" y="70"/>
                    <a:pt x="412" y="72"/>
                    <a:pt x="417" y="76"/>
                  </a:cubicBezTo>
                  <a:cubicBezTo>
                    <a:pt x="419" y="76"/>
                    <a:pt x="439" y="60"/>
                    <a:pt x="447" y="63"/>
                  </a:cubicBezTo>
                  <a:cubicBezTo>
                    <a:pt x="450" y="68"/>
                    <a:pt x="465" y="90"/>
                    <a:pt x="465" y="90"/>
                  </a:cubicBezTo>
                  <a:cubicBezTo>
                    <a:pt x="464" y="115"/>
                    <a:pt x="468" y="115"/>
                    <a:pt x="446" y="112"/>
                  </a:cubicBezTo>
                  <a:cubicBezTo>
                    <a:pt x="440" y="108"/>
                    <a:pt x="439" y="105"/>
                    <a:pt x="432" y="108"/>
                  </a:cubicBezTo>
                  <a:cubicBezTo>
                    <a:pt x="422" y="121"/>
                    <a:pt x="429" y="141"/>
                    <a:pt x="426" y="156"/>
                  </a:cubicBezTo>
                  <a:cubicBezTo>
                    <a:pt x="425" y="161"/>
                    <a:pt x="416" y="158"/>
                    <a:pt x="411" y="159"/>
                  </a:cubicBezTo>
                  <a:cubicBezTo>
                    <a:pt x="399" y="168"/>
                    <a:pt x="393" y="155"/>
                    <a:pt x="384" y="150"/>
                  </a:cubicBezTo>
                  <a:cubicBezTo>
                    <a:pt x="341" y="151"/>
                    <a:pt x="346" y="143"/>
                    <a:pt x="333" y="169"/>
                  </a:cubicBezTo>
                  <a:cubicBezTo>
                    <a:pt x="332" y="175"/>
                    <a:pt x="330" y="181"/>
                    <a:pt x="327" y="187"/>
                  </a:cubicBezTo>
                  <a:cubicBezTo>
                    <a:pt x="319" y="229"/>
                    <a:pt x="346" y="216"/>
                    <a:pt x="287" y="217"/>
                  </a:cubicBezTo>
                  <a:cubicBezTo>
                    <a:pt x="282" y="221"/>
                    <a:pt x="266" y="225"/>
                    <a:pt x="261" y="228"/>
                  </a:cubicBezTo>
                  <a:cubicBezTo>
                    <a:pt x="252" y="240"/>
                    <a:pt x="250" y="222"/>
                    <a:pt x="234" y="219"/>
                  </a:cubicBezTo>
                  <a:cubicBezTo>
                    <a:pt x="226" y="215"/>
                    <a:pt x="219" y="214"/>
                    <a:pt x="210" y="213"/>
                  </a:cubicBezTo>
                  <a:cubicBezTo>
                    <a:pt x="201" y="211"/>
                    <a:pt x="197" y="209"/>
                    <a:pt x="189" y="204"/>
                  </a:cubicBezTo>
                  <a:cubicBezTo>
                    <a:pt x="181" y="190"/>
                    <a:pt x="150" y="208"/>
                    <a:pt x="140" y="208"/>
                  </a:cubicBezTo>
                  <a:cubicBezTo>
                    <a:pt x="124" y="208"/>
                    <a:pt x="114" y="207"/>
                    <a:pt x="96" y="205"/>
                  </a:cubicBezTo>
                  <a:cubicBezTo>
                    <a:pt x="78" y="203"/>
                    <a:pt x="45" y="198"/>
                    <a:pt x="33" y="196"/>
                  </a:cubicBezTo>
                  <a:cubicBezTo>
                    <a:pt x="25" y="191"/>
                    <a:pt x="34" y="194"/>
                    <a:pt x="24" y="192"/>
                  </a:cubicBezTo>
                  <a:cubicBezTo>
                    <a:pt x="21" y="190"/>
                    <a:pt x="16" y="189"/>
                    <a:pt x="15" y="186"/>
                  </a:cubicBezTo>
                  <a:cubicBezTo>
                    <a:pt x="13" y="181"/>
                    <a:pt x="26" y="173"/>
                    <a:pt x="29" y="171"/>
                  </a:cubicBezTo>
                  <a:cubicBezTo>
                    <a:pt x="42" y="150"/>
                    <a:pt x="32" y="153"/>
                    <a:pt x="9" y="153"/>
                  </a:cubicBezTo>
                  <a:lnTo>
                    <a:pt x="24" y="175"/>
                  </a:lnTo>
                </a:path>
              </a:pathLst>
            </a:custGeom>
            <a:solidFill>
              <a:srgbClr val="99FF99"/>
            </a:solid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43" name="Freeform 42"/>
            <p:cNvSpPr>
              <a:spLocks/>
            </p:cNvSpPr>
            <p:nvPr/>
          </p:nvSpPr>
          <p:spPr bwMode="gray">
            <a:xfrm>
              <a:off x="7339892" y="4021860"/>
              <a:ext cx="1250316" cy="971492"/>
            </a:xfrm>
            <a:custGeom>
              <a:avLst/>
              <a:gdLst>
                <a:gd name="T0" fmla="*/ 22 w 462"/>
                <a:gd name="T1" fmla="*/ 200 h 349"/>
                <a:gd name="T2" fmla="*/ 22 w 462"/>
                <a:gd name="T3" fmla="*/ 190 h 349"/>
                <a:gd name="T4" fmla="*/ 36 w 462"/>
                <a:gd name="T5" fmla="*/ 158 h 349"/>
                <a:gd name="T6" fmla="*/ 48 w 462"/>
                <a:gd name="T7" fmla="*/ 97 h 349"/>
                <a:gd name="T8" fmla="*/ 93 w 462"/>
                <a:gd name="T9" fmla="*/ 85 h 349"/>
                <a:gd name="T10" fmla="*/ 126 w 462"/>
                <a:gd name="T11" fmla="*/ 89 h 349"/>
                <a:gd name="T12" fmla="*/ 156 w 462"/>
                <a:gd name="T13" fmla="*/ 89 h 349"/>
                <a:gd name="T14" fmla="*/ 262 w 462"/>
                <a:gd name="T15" fmla="*/ 74 h 349"/>
                <a:gd name="T16" fmla="*/ 292 w 462"/>
                <a:gd name="T17" fmla="*/ 37 h 349"/>
                <a:gd name="T18" fmla="*/ 340 w 462"/>
                <a:gd name="T19" fmla="*/ 41 h 349"/>
                <a:gd name="T20" fmla="*/ 352 w 462"/>
                <a:gd name="T21" fmla="*/ 6 h 349"/>
                <a:gd name="T22" fmla="*/ 384 w 462"/>
                <a:gd name="T23" fmla="*/ 34 h 349"/>
                <a:gd name="T24" fmla="*/ 426 w 462"/>
                <a:gd name="T25" fmla="*/ 76 h 349"/>
                <a:gd name="T26" fmla="*/ 457 w 462"/>
                <a:gd name="T27" fmla="*/ 91 h 349"/>
                <a:gd name="T28" fmla="*/ 450 w 462"/>
                <a:gd name="T29" fmla="*/ 146 h 349"/>
                <a:gd name="T30" fmla="*/ 462 w 462"/>
                <a:gd name="T31" fmla="*/ 196 h 349"/>
                <a:gd name="T32" fmla="*/ 427 w 462"/>
                <a:gd name="T33" fmla="*/ 199 h 349"/>
                <a:gd name="T34" fmla="*/ 396 w 462"/>
                <a:gd name="T35" fmla="*/ 190 h 349"/>
                <a:gd name="T36" fmla="*/ 375 w 462"/>
                <a:gd name="T37" fmla="*/ 203 h 349"/>
                <a:gd name="T38" fmla="*/ 355 w 462"/>
                <a:gd name="T39" fmla="*/ 212 h 349"/>
                <a:gd name="T40" fmla="*/ 319 w 462"/>
                <a:gd name="T41" fmla="*/ 238 h 349"/>
                <a:gd name="T42" fmla="*/ 312 w 462"/>
                <a:gd name="T43" fmla="*/ 262 h 349"/>
                <a:gd name="T44" fmla="*/ 319 w 462"/>
                <a:gd name="T45" fmla="*/ 283 h 349"/>
                <a:gd name="T46" fmla="*/ 354 w 462"/>
                <a:gd name="T47" fmla="*/ 308 h 349"/>
                <a:gd name="T48" fmla="*/ 345 w 462"/>
                <a:gd name="T49" fmla="*/ 341 h 349"/>
                <a:gd name="T50" fmla="*/ 300 w 462"/>
                <a:gd name="T51" fmla="*/ 330 h 349"/>
                <a:gd name="T52" fmla="*/ 243 w 462"/>
                <a:gd name="T53" fmla="*/ 293 h 349"/>
                <a:gd name="T54" fmla="*/ 192 w 462"/>
                <a:gd name="T55" fmla="*/ 289 h 349"/>
                <a:gd name="T56" fmla="*/ 138 w 462"/>
                <a:gd name="T57" fmla="*/ 271 h 349"/>
                <a:gd name="T58" fmla="*/ 85 w 462"/>
                <a:gd name="T59" fmla="*/ 238 h 349"/>
                <a:gd name="T60" fmla="*/ 21 w 462"/>
                <a:gd name="T61" fmla="*/ 260 h 349"/>
                <a:gd name="T62" fmla="*/ 6 w 462"/>
                <a:gd name="T63" fmla="*/ 224 h 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2"/>
                <a:gd name="T97" fmla="*/ 0 h 349"/>
                <a:gd name="T98" fmla="*/ 462 w 462"/>
                <a:gd name="T99" fmla="*/ 349 h 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2" h="349">
                  <a:moveTo>
                    <a:pt x="0" y="223"/>
                  </a:moveTo>
                  <a:cubicBezTo>
                    <a:pt x="2" y="217"/>
                    <a:pt x="19" y="205"/>
                    <a:pt x="22" y="200"/>
                  </a:cubicBezTo>
                  <a:cubicBezTo>
                    <a:pt x="25" y="195"/>
                    <a:pt x="19" y="192"/>
                    <a:pt x="19" y="190"/>
                  </a:cubicBezTo>
                  <a:cubicBezTo>
                    <a:pt x="19" y="188"/>
                    <a:pt x="20" y="191"/>
                    <a:pt x="22" y="190"/>
                  </a:cubicBezTo>
                  <a:cubicBezTo>
                    <a:pt x="24" y="189"/>
                    <a:pt x="29" y="187"/>
                    <a:pt x="31" y="182"/>
                  </a:cubicBezTo>
                  <a:cubicBezTo>
                    <a:pt x="33" y="177"/>
                    <a:pt x="31" y="169"/>
                    <a:pt x="36" y="158"/>
                  </a:cubicBezTo>
                  <a:cubicBezTo>
                    <a:pt x="41" y="150"/>
                    <a:pt x="60" y="118"/>
                    <a:pt x="60" y="118"/>
                  </a:cubicBezTo>
                  <a:cubicBezTo>
                    <a:pt x="51" y="100"/>
                    <a:pt x="49" y="104"/>
                    <a:pt x="48" y="97"/>
                  </a:cubicBezTo>
                  <a:cubicBezTo>
                    <a:pt x="47" y="90"/>
                    <a:pt x="47" y="76"/>
                    <a:pt x="54" y="74"/>
                  </a:cubicBezTo>
                  <a:cubicBezTo>
                    <a:pt x="61" y="72"/>
                    <a:pt x="83" y="82"/>
                    <a:pt x="93" y="85"/>
                  </a:cubicBezTo>
                  <a:cubicBezTo>
                    <a:pt x="103" y="88"/>
                    <a:pt x="112" y="91"/>
                    <a:pt x="117" y="92"/>
                  </a:cubicBezTo>
                  <a:cubicBezTo>
                    <a:pt x="122" y="93"/>
                    <a:pt x="122" y="90"/>
                    <a:pt x="126" y="89"/>
                  </a:cubicBezTo>
                  <a:cubicBezTo>
                    <a:pt x="130" y="88"/>
                    <a:pt x="134" y="88"/>
                    <a:pt x="139" y="88"/>
                  </a:cubicBezTo>
                  <a:cubicBezTo>
                    <a:pt x="145" y="87"/>
                    <a:pt x="152" y="88"/>
                    <a:pt x="156" y="89"/>
                  </a:cubicBezTo>
                  <a:cubicBezTo>
                    <a:pt x="161" y="89"/>
                    <a:pt x="150" y="90"/>
                    <a:pt x="168" y="88"/>
                  </a:cubicBezTo>
                  <a:cubicBezTo>
                    <a:pt x="186" y="86"/>
                    <a:pt x="244" y="80"/>
                    <a:pt x="262" y="74"/>
                  </a:cubicBezTo>
                  <a:cubicBezTo>
                    <a:pt x="272" y="72"/>
                    <a:pt x="267" y="55"/>
                    <a:pt x="276" y="50"/>
                  </a:cubicBezTo>
                  <a:cubicBezTo>
                    <a:pt x="281" y="44"/>
                    <a:pt x="282" y="38"/>
                    <a:pt x="292" y="37"/>
                  </a:cubicBezTo>
                  <a:cubicBezTo>
                    <a:pt x="302" y="36"/>
                    <a:pt x="328" y="45"/>
                    <a:pt x="336" y="46"/>
                  </a:cubicBezTo>
                  <a:cubicBezTo>
                    <a:pt x="343" y="46"/>
                    <a:pt x="339" y="43"/>
                    <a:pt x="340" y="41"/>
                  </a:cubicBezTo>
                  <a:cubicBezTo>
                    <a:pt x="341" y="39"/>
                    <a:pt x="340" y="40"/>
                    <a:pt x="342" y="34"/>
                  </a:cubicBezTo>
                  <a:cubicBezTo>
                    <a:pt x="344" y="28"/>
                    <a:pt x="346" y="11"/>
                    <a:pt x="352" y="6"/>
                  </a:cubicBezTo>
                  <a:cubicBezTo>
                    <a:pt x="356" y="2"/>
                    <a:pt x="376" y="0"/>
                    <a:pt x="381" y="5"/>
                  </a:cubicBezTo>
                  <a:cubicBezTo>
                    <a:pt x="386" y="10"/>
                    <a:pt x="380" y="27"/>
                    <a:pt x="384" y="34"/>
                  </a:cubicBezTo>
                  <a:cubicBezTo>
                    <a:pt x="389" y="41"/>
                    <a:pt x="405" y="46"/>
                    <a:pt x="405" y="46"/>
                  </a:cubicBezTo>
                  <a:cubicBezTo>
                    <a:pt x="411" y="54"/>
                    <a:pt x="421" y="69"/>
                    <a:pt x="426" y="76"/>
                  </a:cubicBezTo>
                  <a:cubicBezTo>
                    <a:pt x="432" y="84"/>
                    <a:pt x="436" y="93"/>
                    <a:pt x="441" y="95"/>
                  </a:cubicBezTo>
                  <a:cubicBezTo>
                    <a:pt x="445" y="100"/>
                    <a:pt x="452" y="87"/>
                    <a:pt x="457" y="91"/>
                  </a:cubicBezTo>
                  <a:cubicBezTo>
                    <a:pt x="460" y="95"/>
                    <a:pt x="461" y="109"/>
                    <a:pt x="460" y="118"/>
                  </a:cubicBezTo>
                  <a:cubicBezTo>
                    <a:pt x="459" y="127"/>
                    <a:pt x="452" y="136"/>
                    <a:pt x="450" y="146"/>
                  </a:cubicBezTo>
                  <a:cubicBezTo>
                    <a:pt x="448" y="156"/>
                    <a:pt x="448" y="168"/>
                    <a:pt x="450" y="176"/>
                  </a:cubicBezTo>
                  <a:cubicBezTo>
                    <a:pt x="452" y="184"/>
                    <a:pt x="462" y="190"/>
                    <a:pt x="462" y="196"/>
                  </a:cubicBezTo>
                  <a:cubicBezTo>
                    <a:pt x="462" y="202"/>
                    <a:pt x="454" y="210"/>
                    <a:pt x="448" y="210"/>
                  </a:cubicBezTo>
                  <a:cubicBezTo>
                    <a:pt x="442" y="212"/>
                    <a:pt x="433" y="200"/>
                    <a:pt x="427" y="199"/>
                  </a:cubicBezTo>
                  <a:cubicBezTo>
                    <a:pt x="421" y="198"/>
                    <a:pt x="419" y="206"/>
                    <a:pt x="414" y="205"/>
                  </a:cubicBezTo>
                  <a:cubicBezTo>
                    <a:pt x="409" y="204"/>
                    <a:pt x="401" y="193"/>
                    <a:pt x="396" y="190"/>
                  </a:cubicBezTo>
                  <a:cubicBezTo>
                    <a:pt x="385" y="187"/>
                    <a:pt x="387" y="186"/>
                    <a:pt x="381" y="188"/>
                  </a:cubicBezTo>
                  <a:cubicBezTo>
                    <a:pt x="378" y="190"/>
                    <a:pt x="377" y="200"/>
                    <a:pt x="375" y="203"/>
                  </a:cubicBezTo>
                  <a:cubicBezTo>
                    <a:pt x="373" y="206"/>
                    <a:pt x="369" y="207"/>
                    <a:pt x="366" y="209"/>
                  </a:cubicBezTo>
                  <a:cubicBezTo>
                    <a:pt x="363" y="211"/>
                    <a:pt x="359" y="209"/>
                    <a:pt x="355" y="212"/>
                  </a:cubicBezTo>
                  <a:cubicBezTo>
                    <a:pt x="351" y="215"/>
                    <a:pt x="349" y="225"/>
                    <a:pt x="343" y="229"/>
                  </a:cubicBezTo>
                  <a:cubicBezTo>
                    <a:pt x="338" y="237"/>
                    <a:pt x="324" y="230"/>
                    <a:pt x="319" y="238"/>
                  </a:cubicBezTo>
                  <a:cubicBezTo>
                    <a:pt x="315" y="245"/>
                    <a:pt x="318" y="241"/>
                    <a:pt x="313" y="248"/>
                  </a:cubicBezTo>
                  <a:cubicBezTo>
                    <a:pt x="310" y="252"/>
                    <a:pt x="315" y="258"/>
                    <a:pt x="312" y="262"/>
                  </a:cubicBezTo>
                  <a:cubicBezTo>
                    <a:pt x="312" y="266"/>
                    <a:pt x="319" y="268"/>
                    <a:pt x="322" y="274"/>
                  </a:cubicBezTo>
                  <a:cubicBezTo>
                    <a:pt x="323" y="277"/>
                    <a:pt x="318" y="279"/>
                    <a:pt x="319" y="283"/>
                  </a:cubicBezTo>
                  <a:cubicBezTo>
                    <a:pt x="320" y="287"/>
                    <a:pt x="325" y="292"/>
                    <a:pt x="331" y="296"/>
                  </a:cubicBezTo>
                  <a:cubicBezTo>
                    <a:pt x="337" y="300"/>
                    <a:pt x="349" y="303"/>
                    <a:pt x="354" y="308"/>
                  </a:cubicBezTo>
                  <a:cubicBezTo>
                    <a:pt x="357" y="313"/>
                    <a:pt x="369" y="324"/>
                    <a:pt x="360" y="328"/>
                  </a:cubicBezTo>
                  <a:cubicBezTo>
                    <a:pt x="359" y="333"/>
                    <a:pt x="352" y="338"/>
                    <a:pt x="345" y="341"/>
                  </a:cubicBezTo>
                  <a:cubicBezTo>
                    <a:pt x="338" y="344"/>
                    <a:pt x="325" y="349"/>
                    <a:pt x="318" y="347"/>
                  </a:cubicBezTo>
                  <a:cubicBezTo>
                    <a:pt x="311" y="345"/>
                    <a:pt x="308" y="336"/>
                    <a:pt x="300" y="330"/>
                  </a:cubicBezTo>
                  <a:cubicBezTo>
                    <a:pt x="292" y="323"/>
                    <a:pt x="285" y="316"/>
                    <a:pt x="271" y="310"/>
                  </a:cubicBezTo>
                  <a:cubicBezTo>
                    <a:pt x="262" y="304"/>
                    <a:pt x="252" y="296"/>
                    <a:pt x="243" y="293"/>
                  </a:cubicBezTo>
                  <a:cubicBezTo>
                    <a:pt x="234" y="290"/>
                    <a:pt x="224" y="295"/>
                    <a:pt x="216" y="294"/>
                  </a:cubicBezTo>
                  <a:cubicBezTo>
                    <a:pt x="208" y="292"/>
                    <a:pt x="198" y="292"/>
                    <a:pt x="192" y="289"/>
                  </a:cubicBezTo>
                  <a:cubicBezTo>
                    <a:pt x="184" y="285"/>
                    <a:pt x="180" y="274"/>
                    <a:pt x="171" y="271"/>
                  </a:cubicBezTo>
                  <a:cubicBezTo>
                    <a:pt x="163" y="246"/>
                    <a:pt x="159" y="264"/>
                    <a:pt x="138" y="271"/>
                  </a:cubicBezTo>
                  <a:cubicBezTo>
                    <a:pt x="128" y="267"/>
                    <a:pt x="112" y="250"/>
                    <a:pt x="103" y="245"/>
                  </a:cubicBezTo>
                  <a:cubicBezTo>
                    <a:pt x="94" y="240"/>
                    <a:pt x="92" y="235"/>
                    <a:pt x="85" y="238"/>
                  </a:cubicBezTo>
                  <a:cubicBezTo>
                    <a:pt x="68" y="244"/>
                    <a:pt x="76" y="253"/>
                    <a:pt x="61" y="263"/>
                  </a:cubicBezTo>
                  <a:cubicBezTo>
                    <a:pt x="46" y="280"/>
                    <a:pt x="38" y="271"/>
                    <a:pt x="21" y="260"/>
                  </a:cubicBezTo>
                  <a:cubicBezTo>
                    <a:pt x="17" y="254"/>
                    <a:pt x="8" y="238"/>
                    <a:pt x="8" y="230"/>
                  </a:cubicBezTo>
                  <a:cubicBezTo>
                    <a:pt x="6" y="224"/>
                    <a:pt x="6" y="226"/>
                    <a:pt x="6" y="224"/>
                  </a:cubicBezTo>
                  <a:cubicBezTo>
                    <a:pt x="5" y="223"/>
                    <a:pt x="0" y="224"/>
                    <a:pt x="0" y="223"/>
                  </a:cubicBez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44" name="TextBox 108"/>
            <p:cNvSpPr txBox="1">
              <a:spLocks noChangeArrowheads="1"/>
            </p:cNvSpPr>
            <p:nvPr>
              <p:custDataLst>
                <p:tags r:id="rId24"/>
              </p:custDataLst>
            </p:nvPr>
          </p:nvSpPr>
          <p:spPr bwMode="gray">
            <a:xfrm>
              <a:off x="3994822" y="2416992"/>
              <a:ext cx="691372" cy="346054"/>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East</a:t>
              </a:r>
              <a:br>
                <a:rPr lang="en-US" sz="1000" dirty="0">
                  <a:latin typeface="+mj-lt"/>
                  <a:cs typeface="+mn-cs"/>
                </a:rPr>
              </a:br>
              <a:r>
                <a:rPr lang="en-US" sz="1000" dirty="0" err="1">
                  <a:latin typeface="+mj-lt"/>
                  <a:cs typeface="+mn-cs"/>
                </a:rPr>
                <a:t>Champaran</a:t>
              </a:r>
              <a:endParaRPr lang="en-US" sz="1000" dirty="0">
                <a:latin typeface="+mj-lt"/>
                <a:cs typeface="+mn-cs"/>
              </a:endParaRPr>
            </a:p>
          </p:txBody>
        </p:sp>
        <p:sp>
          <p:nvSpPr>
            <p:cNvPr id="45" name="TextBox 109"/>
            <p:cNvSpPr txBox="1">
              <a:spLocks noChangeArrowheads="1"/>
            </p:cNvSpPr>
            <p:nvPr>
              <p:custDataLst>
                <p:tags r:id="rId25"/>
              </p:custDataLst>
            </p:nvPr>
          </p:nvSpPr>
          <p:spPr bwMode="gray">
            <a:xfrm>
              <a:off x="5258898" y="3977413"/>
              <a:ext cx="674173"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Samastipur</a:t>
              </a:r>
              <a:endParaRPr lang="en-US" sz="1000" dirty="0">
                <a:latin typeface="+mj-lt"/>
                <a:cs typeface="+mn-cs"/>
              </a:endParaRPr>
            </a:p>
          </p:txBody>
        </p:sp>
        <p:sp>
          <p:nvSpPr>
            <p:cNvPr id="46" name="TextBox 110"/>
            <p:cNvSpPr txBox="1">
              <a:spLocks noChangeArrowheads="1"/>
            </p:cNvSpPr>
            <p:nvPr>
              <p:custDataLst>
                <p:tags r:id="rId26"/>
              </p:custDataLst>
            </p:nvPr>
          </p:nvSpPr>
          <p:spPr bwMode="gray">
            <a:xfrm>
              <a:off x="4142728" y="4383789"/>
              <a:ext cx="362885"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Patna</a:t>
              </a:r>
              <a:endParaRPr lang="en-US" sz="800" dirty="0">
                <a:latin typeface="+mj-lt"/>
                <a:cs typeface="+mn-cs"/>
              </a:endParaRPr>
            </a:p>
          </p:txBody>
        </p:sp>
        <p:sp>
          <p:nvSpPr>
            <p:cNvPr id="47" name="TextBox 111"/>
            <p:cNvSpPr txBox="1">
              <a:spLocks noChangeArrowheads="1"/>
            </p:cNvSpPr>
            <p:nvPr>
              <p:custDataLst>
                <p:tags r:id="rId27"/>
              </p:custDataLst>
            </p:nvPr>
          </p:nvSpPr>
          <p:spPr bwMode="gray">
            <a:xfrm>
              <a:off x="3203700" y="1848701"/>
              <a:ext cx="691372" cy="344468"/>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West</a:t>
              </a:r>
              <a:br>
                <a:rPr lang="en-US" sz="1000" dirty="0">
                  <a:latin typeface="+mj-lt"/>
                  <a:cs typeface="+mn-cs"/>
                </a:rPr>
              </a:br>
              <a:r>
                <a:rPr lang="en-US" sz="1000" dirty="0" err="1">
                  <a:latin typeface="+mj-lt"/>
                  <a:cs typeface="+mn-cs"/>
                </a:rPr>
                <a:t>Champaran</a:t>
              </a:r>
              <a:endParaRPr lang="en-US" sz="1000" dirty="0">
                <a:latin typeface="+mj-lt"/>
                <a:cs typeface="+mn-cs"/>
              </a:endParaRPr>
            </a:p>
          </p:txBody>
        </p:sp>
        <p:sp>
          <p:nvSpPr>
            <p:cNvPr id="48" name="TextBox 112"/>
            <p:cNvSpPr txBox="1">
              <a:spLocks noChangeArrowheads="1"/>
            </p:cNvSpPr>
            <p:nvPr>
              <p:custDataLst>
                <p:tags r:id="rId28"/>
              </p:custDataLst>
            </p:nvPr>
          </p:nvSpPr>
          <p:spPr bwMode="gray">
            <a:xfrm>
              <a:off x="3128028" y="2839242"/>
              <a:ext cx="607100" cy="190489"/>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Gopalganj</a:t>
              </a:r>
              <a:endParaRPr lang="en-US" sz="1000" dirty="0">
                <a:latin typeface="+mj-lt"/>
                <a:cs typeface="+mn-cs"/>
              </a:endParaRPr>
            </a:p>
          </p:txBody>
        </p:sp>
        <p:sp>
          <p:nvSpPr>
            <p:cNvPr id="49" name="TextBox 113"/>
            <p:cNvSpPr txBox="1">
              <a:spLocks noChangeArrowheads="1"/>
            </p:cNvSpPr>
            <p:nvPr>
              <p:custDataLst>
                <p:tags r:id="rId29"/>
              </p:custDataLst>
            </p:nvPr>
          </p:nvSpPr>
          <p:spPr bwMode="gray">
            <a:xfrm>
              <a:off x="5477316" y="4464746"/>
              <a:ext cx="589902"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Begusarai</a:t>
              </a:r>
            </a:p>
          </p:txBody>
        </p:sp>
        <p:sp>
          <p:nvSpPr>
            <p:cNvPr id="50" name="TextBox 114"/>
            <p:cNvSpPr txBox="1">
              <a:spLocks noChangeArrowheads="1"/>
            </p:cNvSpPr>
            <p:nvPr>
              <p:custDataLst>
                <p:tags r:id="rId30"/>
              </p:custDataLst>
            </p:nvPr>
          </p:nvSpPr>
          <p:spPr bwMode="gray">
            <a:xfrm>
              <a:off x="6273597" y="3977413"/>
              <a:ext cx="478113"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Saharsa</a:t>
              </a:r>
              <a:endParaRPr lang="en-US" sz="1000" dirty="0">
                <a:latin typeface="+mj-lt"/>
                <a:cs typeface="+mn-cs"/>
              </a:endParaRPr>
            </a:p>
          </p:txBody>
        </p:sp>
        <p:sp>
          <p:nvSpPr>
            <p:cNvPr id="51" name="TextBox 115"/>
            <p:cNvSpPr txBox="1">
              <a:spLocks noChangeArrowheads="1"/>
            </p:cNvSpPr>
            <p:nvPr>
              <p:custDataLst>
                <p:tags r:id="rId31"/>
              </p:custDataLst>
            </p:nvPr>
          </p:nvSpPr>
          <p:spPr bwMode="gray">
            <a:xfrm>
              <a:off x="6237480" y="4369501"/>
              <a:ext cx="479833" cy="176203"/>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900" dirty="0" err="1">
                  <a:latin typeface="+mj-lt"/>
                  <a:cs typeface="+mn-cs"/>
                </a:rPr>
                <a:t>Khagaria</a:t>
              </a:r>
              <a:endParaRPr lang="en-US" sz="900" dirty="0">
                <a:latin typeface="+mj-lt"/>
                <a:cs typeface="+mn-cs"/>
              </a:endParaRPr>
            </a:p>
          </p:txBody>
        </p:sp>
        <p:sp>
          <p:nvSpPr>
            <p:cNvPr id="52" name="TextBox 112"/>
            <p:cNvSpPr txBox="1">
              <a:spLocks noChangeArrowheads="1"/>
            </p:cNvSpPr>
            <p:nvPr>
              <p:custDataLst>
                <p:tags r:id="rId32"/>
              </p:custDataLst>
            </p:nvPr>
          </p:nvSpPr>
          <p:spPr bwMode="gray">
            <a:xfrm>
              <a:off x="3313770" y="3326576"/>
              <a:ext cx="373204"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Siwan</a:t>
              </a:r>
              <a:endParaRPr lang="en-US" sz="1000" dirty="0">
                <a:latin typeface="+mj-lt"/>
                <a:cs typeface="+mn-cs"/>
              </a:endParaRPr>
            </a:p>
          </p:txBody>
        </p:sp>
        <p:sp>
          <p:nvSpPr>
            <p:cNvPr id="53" name="TextBox 112"/>
            <p:cNvSpPr txBox="1">
              <a:spLocks noChangeArrowheads="1"/>
            </p:cNvSpPr>
            <p:nvPr>
              <p:custDataLst>
                <p:tags r:id="rId33"/>
              </p:custDataLst>
            </p:nvPr>
          </p:nvSpPr>
          <p:spPr bwMode="gray">
            <a:xfrm>
              <a:off x="3901951" y="3732952"/>
              <a:ext cx="357725"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Saran</a:t>
              </a:r>
            </a:p>
          </p:txBody>
        </p:sp>
        <p:sp>
          <p:nvSpPr>
            <p:cNvPr id="54" name="TextBox 112"/>
            <p:cNvSpPr txBox="1">
              <a:spLocks noChangeArrowheads="1"/>
            </p:cNvSpPr>
            <p:nvPr>
              <p:custDataLst>
                <p:tags r:id="rId34"/>
              </p:custDataLst>
            </p:nvPr>
          </p:nvSpPr>
          <p:spPr bwMode="gray">
            <a:xfrm>
              <a:off x="3434158" y="4464746"/>
              <a:ext cx="490152"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Bhojpur</a:t>
              </a:r>
              <a:endParaRPr lang="en-US" sz="1000" dirty="0">
                <a:latin typeface="+mj-lt"/>
                <a:cs typeface="+mn-cs"/>
              </a:endParaRPr>
            </a:p>
          </p:txBody>
        </p:sp>
        <p:sp>
          <p:nvSpPr>
            <p:cNvPr id="55" name="TextBox 112"/>
            <p:cNvSpPr txBox="1">
              <a:spLocks noChangeArrowheads="1"/>
            </p:cNvSpPr>
            <p:nvPr>
              <p:custDataLst>
                <p:tags r:id="rId35"/>
              </p:custDataLst>
            </p:nvPr>
          </p:nvSpPr>
          <p:spPr bwMode="gray">
            <a:xfrm>
              <a:off x="2732467" y="5034625"/>
              <a:ext cx="426518" cy="190489"/>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Rohtas</a:t>
              </a:r>
              <a:endParaRPr lang="en-US" sz="1000" dirty="0">
                <a:latin typeface="+mj-lt"/>
                <a:cs typeface="+mn-cs"/>
              </a:endParaRPr>
            </a:p>
          </p:txBody>
        </p:sp>
        <p:sp>
          <p:nvSpPr>
            <p:cNvPr id="56" name="TextBox 112"/>
            <p:cNvSpPr txBox="1">
              <a:spLocks noChangeArrowheads="1"/>
            </p:cNvSpPr>
            <p:nvPr>
              <p:custDataLst>
                <p:tags r:id="rId36"/>
              </p:custDataLst>
            </p:nvPr>
          </p:nvSpPr>
          <p:spPr bwMode="gray">
            <a:xfrm>
              <a:off x="3050636" y="5496560"/>
              <a:ext cx="724048" cy="190489"/>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Aurangabad</a:t>
              </a:r>
            </a:p>
          </p:txBody>
        </p:sp>
        <p:sp>
          <p:nvSpPr>
            <p:cNvPr id="57" name="TextBox 112"/>
            <p:cNvSpPr txBox="1">
              <a:spLocks noChangeArrowheads="1"/>
            </p:cNvSpPr>
            <p:nvPr>
              <p:custDataLst>
                <p:tags r:id="rId37"/>
              </p:custDataLst>
            </p:nvPr>
          </p:nvSpPr>
          <p:spPr bwMode="gray">
            <a:xfrm>
              <a:off x="4153047" y="5521958"/>
              <a:ext cx="321609"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Gaya</a:t>
              </a:r>
            </a:p>
          </p:txBody>
        </p:sp>
        <p:sp>
          <p:nvSpPr>
            <p:cNvPr id="58" name="TextBox 112"/>
            <p:cNvSpPr txBox="1">
              <a:spLocks noChangeArrowheads="1"/>
            </p:cNvSpPr>
            <p:nvPr>
              <p:custDataLst>
                <p:tags r:id="rId38"/>
              </p:custDataLst>
            </p:nvPr>
          </p:nvSpPr>
          <p:spPr bwMode="gray">
            <a:xfrm>
              <a:off x="4530019" y="5282150"/>
              <a:ext cx="984805" cy="344690"/>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2000" b="1" dirty="0">
                  <a:solidFill>
                    <a:srgbClr val="C00000"/>
                  </a:solidFill>
                  <a:latin typeface="+mj-lt"/>
                  <a:cs typeface="+mn-cs"/>
                </a:rPr>
                <a:t>Nawada</a:t>
              </a:r>
            </a:p>
          </p:txBody>
        </p:sp>
        <p:sp>
          <p:nvSpPr>
            <p:cNvPr id="59" name="TextBox 112"/>
            <p:cNvSpPr txBox="1">
              <a:spLocks noChangeArrowheads="1"/>
            </p:cNvSpPr>
            <p:nvPr>
              <p:custDataLst>
                <p:tags r:id="rId39"/>
              </p:custDataLst>
            </p:nvPr>
          </p:nvSpPr>
          <p:spPr bwMode="gray">
            <a:xfrm>
              <a:off x="5781726" y="3082116"/>
              <a:ext cx="686212"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Madhubani</a:t>
              </a:r>
              <a:endParaRPr lang="en-US" sz="1000" dirty="0">
                <a:latin typeface="+mj-lt"/>
                <a:cs typeface="+mn-cs"/>
              </a:endParaRPr>
            </a:p>
          </p:txBody>
        </p:sp>
        <p:sp>
          <p:nvSpPr>
            <p:cNvPr id="60" name="TextBox 112"/>
            <p:cNvSpPr txBox="1">
              <a:spLocks noChangeArrowheads="1"/>
            </p:cNvSpPr>
            <p:nvPr>
              <p:custDataLst>
                <p:tags r:id="rId40"/>
              </p:custDataLst>
            </p:nvPr>
          </p:nvSpPr>
          <p:spPr bwMode="gray">
            <a:xfrm>
              <a:off x="7491237" y="3407534"/>
              <a:ext cx="380082"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Araria</a:t>
              </a:r>
              <a:endParaRPr lang="en-US" sz="1000" dirty="0">
                <a:latin typeface="+mj-lt"/>
                <a:cs typeface="+mn-cs"/>
              </a:endParaRPr>
            </a:p>
          </p:txBody>
        </p:sp>
        <p:sp>
          <p:nvSpPr>
            <p:cNvPr id="61" name="TextBox 112"/>
            <p:cNvSpPr txBox="1">
              <a:spLocks noChangeArrowheads="1"/>
            </p:cNvSpPr>
            <p:nvPr>
              <p:custDataLst>
                <p:tags r:id="rId41"/>
              </p:custDataLst>
            </p:nvPr>
          </p:nvSpPr>
          <p:spPr bwMode="gray">
            <a:xfrm>
              <a:off x="7480918" y="3977413"/>
              <a:ext cx="402440"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Purnia</a:t>
              </a:r>
              <a:endParaRPr lang="en-US" sz="1000" dirty="0">
                <a:latin typeface="+mj-lt"/>
                <a:cs typeface="+mn-cs"/>
              </a:endParaRPr>
            </a:p>
          </p:txBody>
        </p:sp>
        <p:sp>
          <p:nvSpPr>
            <p:cNvPr id="62" name="TextBox 112"/>
            <p:cNvSpPr txBox="1">
              <a:spLocks noChangeArrowheads="1"/>
            </p:cNvSpPr>
            <p:nvPr>
              <p:custDataLst>
                <p:tags r:id="rId42"/>
              </p:custDataLst>
            </p:nvPr>
          </p:nvSpPr>
          <p:spPr bwMode="gray">
            <a:xfrm>
              <a:off x="4467776" y="3407534"/>
              <a:ext cx="746406"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Muzaffarpur</a:t>
              </a:r>
              <a:endParaRPr lang="en-US" sz="1000" dirty="0">
                <a:latin typeface="+mj-lt"/>
                <a:cs typeface="+mn-cs"/>
              </a:endParaRPr>
            </a:p>
          </p:txBody>
        </p:sp>
        <p:sp>
          <p:nvSpPr>
            <p:cNvPr id="63" name="TextBox 112"/>
            <p:cNvSpPr txBox="1">
              <a:spLocks noChangeArrowheads="1"/>
            </p:cNvSpPr>
            <p:nvPr>
              <p:custDataLst>
                <p:tags r:id="rId43"/>
              </p:custDataLst>
            </p:nvPr>
          </p:nvSpPr>
          <p:spPr bwMode="gray">
            <a:xfrm>
              <a:off x="4930410" y="2675740"/>
              <a:ext cx="577863"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Sitamarhi</a:t>
              </a:r>
              <a:endParaRPr lang="en-US" sz="1000" dirty="0">
                <a:latin typeface="+mj-lt"/>
                <a:cs typeface="+mn-cs"/>
              </a:endParaRPr>
            </a:p>
          </p:txBody>
        </p:sp>
        <p:sp>
          <p:nvSpPr>
            <p:cNvPr id="64" name="TextBox 112"/>
            <p:cNvSpPr txBox="1">
              <a:spLocks noChangeArrowheads="1"/>
            </p:cNvSpPr>
            <p:nvPr>
              <p:custDataLst>
                <p:tags r:id="rId44"/>
              </p:custDataLst>
            </p:nvPr>
          </p:nvSpPr>
          <p:spPr bwMode="gray">
            <a:xfrm>
              <a:off x="7845522" y="4464746"/>
              <a:ext cx="443716"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Katihar</a:t>
              </a:r>
              <a:endParaRPr lang="en-US" sz="1000" dirty="0">
                <a:latin typeface="+mj-lt"/>
                <a:cs typeface="+mn-cs"/>
              </a:endParaRPr>
            </a:p>
          </p:txBody>
        </p:sp>
        <p:sp>
          <p:nvSpPr>
            <p:cNvPr id="65" name="TextBox 64"/>
            <p:cNvSpPr txBox="1">
              <a:spLocks noChangeArrowheads="1"/>
            </p:cNvSpPr>
            <p:nvPr>
              <p:custDataLst>
                <p:tags r:id="rId45"/>
              </p:custDataLst>
            </p:nvPr>
          </p:nvSpPr>
          <p:spPr bwMode="gray">
            <a:xfrm>
              <a:off x="6897895" y="4790164"/>
              <a:ext cx="612259"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Bhagalpur</a:t>
              </a:r>
            </a:p>
          </p:txBody>
        </p:sp>
        <p:sp>
          <p:nvSpPr>
            <p:cNvPr id="66" name="TextBox 112"/>
            <p:cNvSpPr txBox="1">
              <a:spLocks noChangeArrowheads="1"/>
            </p:cNvSpPr>
            <p:nvPr>
              <p:custDataLst>
                <p:tags r:id="rId46"/>
              </p:custDataLst>
            </p:nvPr>
          </p:nvSpPr>
          <p:spPr bwMode="gray">
            <a:xfrm>
              <a:off x="6648520" y="5379091"/>
              <a:ext cx="383522"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Banka</a:t>
              </a:r>
            </a:p>
          </p:txBody>
        </p:sp>
        <p:sp>
          <p:nvSpPr>
            <p:cNvPr id="67" name="TextBox 112"/>
            <p:cNvSpPr txBox="1">
              <a:spLocks noChangeArrowheads="1"/>
            </p:cNvSpPr>
            <p:nvPr>
              <p:custDataLst>
                <p:tags r:id="rId47"/>
              </p:custDataLst>
            </p:nvPr>
          </p:nvSpPr>
          <p:spPr bwMode="gray">
            <a:xfrm>
              <a:off x="5905554" y="5521958"/>
              <a:ext cx="366323"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Jamui</a:t>
              </a:r>
              <a:endParaRPr lang="en-US" sz="1000" dirty="0">
                <a:latin typeface="+mj-lt"/>
                <a:cs typeface="+mn-cs"/>
              </a:endParaRPr>
            </a:p>
          </p:txBody>
        </p:sp>
        <p:sp>
          <p:nvSpPr>
            <p:cNvPr id="68" name="TextBox 112"/>
            <p:cNvSpPr txBox="1">
              <a:spLocks noChangeArrowheads="1"/>
            </p:cNvSpPr>
            <p:nvPr>
              <p:custDataLst>
                <p:tags r:id="rId48"/>
              </p:custDataLst>
            </p:nvPr>
          </p:nvSpPr>
          <p:spPr bwMode="gray">
            <a:xfrm>
              <a:off x="4717151" y="4791751"/>
              <a:ext cx="505630" cy="190489"/>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Nalanda</a:t>
              </a:r>
              <a:endParaRPr lang="en-US" sz="800" dirty="0">
                <a:latin typeface="+mj-lt"/>
                <a:cs typeface="+mn-cs"/>
              </a:endParaRPr>
            </a:p>
          </p:txBody>
        </p:sp>
        <p:sp>
          <p:nvSpPr>
            <p:cNvPr id="69" name="TextBox 112"/>
            <p:cNvSpPr txBox="1">
              <a:spLocks noChangeArrowheads="1"/>
            </p:cNvSpPr>
            <p:nvPr>
              <p:custDataLst>
                <p:tags r:id="rId49"/>
              </p:custDataLst>
            </p:nvPr>
          </p:nvSpPr>
          <p:spPr bwMode="gray">
            <a:xfrm>
              <a:off x="2027337" y="4926681"/>
              <a:ext cx="441997"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Kaimur</a:t>
              </a:r>
              <a:endParaRPr lang="en-US" sz="1000" dirty="0">
                <a:latin typeface="+mj-lt"/>
                <a:cs typeface="+mn-cs"/>
              </a:endParaRPr>
            </a:p>
          </p:txBody>
        </p:sp>
        <p:sp>
          <p:nvSpPr>
            <p:cNvPr id="70" name="TextBox 112"/>
            <p:cNvSpPr txBox="1">
              <a:spLocks noChangeArrowheads="1"/>
            </p:cNvSpPr>
            <p:nvPr>
              <p:custDataLst>
                <p:tags r:id="rId50"/>
              </p:custDataLst>
            </p:nvPr>
          </p:nvSpPr>
          <p:spPr bwMode="gray">
            <a:xfrm>
              <a:off x="2892412" y="4358390"/>
              <a:ext cx="371483"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Buxur</a:t>
              </a:r>
              <a:endParaRPr lang="en-US" sz="1000" dirty="0">
                <a:latin typeface="+mj-lt"/>
                <a:cs typeface="+mn-cs"/>
              </a:endParaRPr>
            </a:p>
          </p:txBody>
        </p:sp>
        <p:sp>
          <p:nvSpPr>
            <p:cNvPr id="71" name="TextBox 112"/>
            <p:cNvSpPr txBox="1">
              <a:spLocks noChangeArrowheads="1"/>
            </p:cNvSpPr>
            <p:nvPr>
              <p:custDataLst>
                <p:tags r:id="rId51"/>
              </p:custDataLst>
            </p:nvPr>
          </p:nvSpPr>
          <p:spPr bwMode="gray">
            <a:xfrm>
              <a:off x="4658676" y="3977413"/>
              <a:ext cx="471233"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Vaishali</a:t>
              </a:r>
              <a:endParaRPr lang="en-US" sz="1000" dirty="0">
                <a:latin typeface="+mj-lt"/>
                <a:cs typeface="+mn-cs"/>
              </a:endParaRPr>
            </a:p>
          </p:txBody>
        </p:sp>
        <p:sp>
          <p:nvSpPr>
            <p:cNvPr id="72" name="TextBox 112"/>
            <p:cNvSpPr txBox="1">
              <a:spLocks noChangeArrowheads="1"/>
            </p:cNvSpPr>
            <p:nvPr>
              <p:custDataLst>
                <p:tags r:id="rId52"/>
              </p:custDataLst>
            </p:nvPr>
          </p:nvSpPr>
          <p:spPr bwMode="gray">
            <a:xfrm>
              <a:off x="8146491" y="3326576"/>
              <a:ext cx="655256"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Kishangunj</a:t>
              </a:r>
              <a:endParaRPr lang="en-US" sz="1000" dirty="0">
                <a:latin typeface="+mj-lt"/>
                <a:cs typeface="+mn-cs"/>
              </a:endParaRPr>
            </a:p>
          </p:txBody>
        </p:sp>
        <p:sp>
          <p:nvSpPr>
            <p:cNvPr id="73" name="TextBox 112"/>
            <p:cNvSpPr txBox="1">
              <a:spLocks noChangeArrowheads="1"/>
            </p:cNvSpPr>
            <p:nvPr>
              <p:custDataLst>
                <p:tags r:id="rId53"/>
              </p:custDataLst>
            </p:nvPr>
          </p:nvSpPr>
          <p:spPr bwMode="gray">
            <a:xfrm>
              <a:off x="6772348" y="3326576"/>
              <a:ext cx="421358"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Supaul</a:t>
              </a:r>
              <a:endParaRPr lang="en-US" sz="1000" dirty="0">
                <a:latin typeface="+mj-lt"/>
                <a:cs typeface="+mn-cs"/>
              </a:endParaRPr>
            </a:p>
          </p:txBody>
        </p:sp>
        <p:sp>
          <p:nvSpPr>
            <p:cNvPr id="74" name="TextBox 112"/>
            <p:cNvSpPr txBox="1">
              <a:spLocks noChangeArrowheads="1"/>
            </p:cNvSpPr>
            <p:nvPr>
              <p:custDataLst>
                <p:tags r:id="rId54"/>
              </p:custDataLst>
            </p:nvPr>
          </p:nvSpPr>
          <p:spPr bwMode="gray">
            <a:xfrm>
              <a:off x="4067055" y="4871122"/>
              <a:ext cx="641497"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Jahanabad</a:t>
              </a:r>
              <a:endParaRPr lang="en-US" sz="800" dirty="0">
                <a:latin typeface="+mj-lt"/>
                <a:cs typeface="+mn-cs"/>
              </a:endParaRPr>
            </a:p>
          </p:txBody>
        </p:sp>
        <p:sp>
          <p:nvSpPr>
            <p:cNvPr id="75" name="TextBox 112"/>
            <p:cNvSpPr txBox="1">
              <a:spLocks noChangeArrowheads="1"/>
            </p:cNvSpPr>
            <p:nvPr>
              <p:custDataLst>
                <p:tags r:id="rId55"/>
              </p:custDataLst>
            </p:nvPr>
          </p:nvSpPr>
          <p:spPr bwMode="gray">
            <a:xfrm>
              <a:off x="5131630" y="4972716"/>
              <a:ext cx="669013" cy="190489"/>
            </a:xfrm>
            <a:prstGeom prst="rect">
              <a:avLst/>
            </a:prstGeom>
            <a:noFill/>
            <a:ln w="9525">
              <a:noFill/>
              <a:miter lim="800000"/>
              <a:headEnd/>
              <a:tailEnd/>
            </a:ln>
          </p:spPr>
          <p:txBody>
            <a:bodyPr lIns="18288" tIns="18288" rIns="18288" bIns="18288" anchor="ctr" anchorCtr="1">
              <a:spAutoFit/>
            </a:bodyPr>
            <a:lstStyle/>
            <a:p>
              <a:pPr algn="ctr" fontAlgn="auto">
                <a:spcBef>
                  <a:spcPts val="0"/>
                </a:spcBef>
                <a:spcAft>
                  <a:spcPts val="0"/>
                </a:spcAft>
                <a:defRPr/>
              </a:pPr>
              <a:r>
                <a:rPr lang="en-US" sz="1000" dirty="0" err="1">
                  <a:latin typeface="+mj-lt"/>
                  <a:cs typeface="+mn-cs"/>
                </a:rPr>
                <a:t>Sheikpura</a:t>
              </a:r>
              <a:endParaRPr lang="en-US" sz="1000" dirty="0">
                <a:latin typeface="+mj-lt"/>
                <a:cs typeface="+mn-cs"/>
              </a:endParaRPr>
            </a:p>
          </p:txBody>
        </p:sp>
        <p:sp>
          <p:nvSpPr>
            <p:cNvPr id="76" name="TextBox 112"/>
            <p:cNvSpPr txBox="1">
              <a:spLocks noChangeArrowheads="1"/>
            </p:cNvSpPr>
            <p:nvPr>
              <p:custDataLst>
                <p:tags r:id="rId56"/>
              </p:custDataLst>
            </p:nvPr>
          </p:nvSpPr>
          <p:spPr bwMode="gray">
            <a:xfrm>
              <a:off x="5669936" y="4890171"/>
              <a:ext cx="596782"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Lakhisarai</a:t>
              </a:r>
              <a:endParaRPr lang="en-US" sz="1000" dirty="0">
                <a:latin typeface="+mj-lt"/>
                <a:cs typeface="+mn-cs"/>
              </a:endParaRPr>
            </a:p>
          </p:txBody>
        </p:sp>
        <p:sp>
          <p:nvSpPr>
            <p:cNvPr id="77" name="TextBox 112"/>
            <p:cNvSpPr txBox="1">
              <a:spLocks noChangeArrowheads="1"/>
            </p:cNvSpPr>
            <p:nvPr>
              <p:custDataLst>
                <p:tags r:id="rId57"/>
              </p:custDataLst>
            </p:nvPr>
          </p:nvSpPr>
          <p:spPr bwMode="gray">
            <a:xfrm>
              <a:off x="6148049" y="4709206"/>
              <a:ext cx="445436" cy="174615"/>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900" dirty="0" err="1">
                  <a:latin typeface="+mj-lt"/>
                  <a:cs typeface="+mn-cs"/>
                </a:rPr>
                <a:t>Munger</a:t>
              </a:r>
              <a:endParaRPr lang="en-US" sz="900" dirty="0">
                <a:latin typeface="+mj-lt"/>
                <a:cs typeface="+mn-cs"/>
              </a:endParaRPr>
            </a:p>
          </p:txBody>
        </p:sp>
        <p:sp>
          <p:nvSpPr>
            <p:cNvPr id="78" name="TextBox 112"/>
            <p:cNvSpPr txBox="1">
              <a:spLocks noChangeArrowheads="1"/>
            </p:cNvSpPr>
            <p:nvPr>
              <p:custDataLst>
                <p:tags r:id="rId58"/>
              </p:custDataLst>
            </p:nvPr>
          </p:nvSpPr>
          <p:spPr bwMode="gray">
            <a:xfrm>
              <a:off x="5515152" y="3488492"/>
              <a:ext cx="655256"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a:latin typeface="+mj-lt"/>
                  <a:cs typeface="+mn-cs"/>
                </a:rPr>
                <a:t>Darbhanga</a:t>
              </a:r>
            </a:p>
          </p:txBody>
        </p:sp>
        <p:sp>
          <p:nvSpPr>
            <p:cNvPr id="79" name="Freeform 31"/>
            <p:cNvSpPr>
              <a:spLocks/>
            </p:cNvSpPr>
            <p:nvPr/>
          </p:nvSpPr>
          <p:spPr bwMode="gray">
            <a:xfrm>
              <a:off x="3513270" y="4713969"/>
              <a:ext cx="534868" cy="415900"/>
            </a:xfrm>
            <a:custGeom>
              <a:avLst/>
              <a:gdLst>
                <a:gd name="T0" fmla="*/ 2 w 396"/>
                <a:gd name="T1" fmla="*/ 93 h 189"/>
                <a:gd name="T2" fmla="*/ 34 w 396"/>
                <a:gd name="T3" fmla="*/ 74 h 189"/>
                <a:gd name="T4" fmla="*/ 47 w 396"/>
                <a:gd name="T5" fmla="*/ 69 h 189"/>
                <a:gd name="T6" fmla="*/ 58 w 396"/>
                <a:gd name="T7" fmla="*/ 62 h 189"/>
                <a:gd name="T8" fmla="*/ 76 w 396"/>
                <a:gd name="T9" fmla="*/ 57 h 189"/>
                <a:gd name="T10" fmla="*/ 94 w 396"/>
                <a:gd name="T11" fmla="*/ 47 h 189"/>
                <a:gd name="T12" fmla="*/ 115 w 396"/>
                <a:gd name="T13" fmla="*/ 32 h 189"/>
                <a:gd name="T14" fmla="*/ 143 w 396"/>
                <a:gd name="T15" fmla="*/ 8 h 189"/>
                <a:gd name="T16" fmla="*/ 157 w 396"/>
                <a:gd name="T17" fmla="*/ 12 h 189"/>
                <a:gd name="T18" fmla="*/ 164 w 396"/>
                <a:gd name="T19" fmla="*/ 26 h 189"/>
                <a:gd name="T20" fmla="*/ 169 w 396"/>
                <a:gd name="T21" fmla="*/ 35 h 189"/>
                <a:gd name="T22" fmla="*/ 170 w 396"/>
                <a:gd name="T23" fmla="*/ 41 h 189"/>
                <a:gd name="T24" fmla="*/ 185 w 396"/>
                <a:gd name="T25" fmla="*/ 42 h 189"/>
                <a:gd name="T26" fmla="*/ 175 w 396"/>
                <a:gd name="T27" fmla="*/ 54 h 189"/>
                <a:gd name="T28" fmla="*/ 209 w 396"/>
                <a:gd name="T29" fmla="*/ 60 h 189"/>
                <a:gd name="T30" fmla="*/ 232 w 396"/>
                <a:gd name="T31" fmla="*/ 57 h 189"/>
                <a:gd name="T32" fmla="*/ 248 w 396"/>
                <a:gd name="T33" fmla="*/ 38 h 189"/>
                <a:gd name="T34" fmla="*/ 274 w 396"/>
                <a:gd name="T35" fmla="*/ 39 h 189"/>
                <a:gd name="T36" fmla="*/ 293 w 396"/>
                <a:gd name="T37" fmla="*/ 24 h 189"/>
                <a:gd name="T38" fmla="*/ 313 w 396"/>
                <a:gd name="T39" fmla="*/ 36 h 189"/>
                <a:gd name="T40" fmla="*/ 379 w 396"/>
                <a:gd name="T41" fmla="*/ 24 h 189"/>
                <a:gd name="T42" fmla="*/ 395 w 396"/>
                <a:gd name="T43" fmla="*/ 42 h 189"/>
                <a:gd name="T44" fmla="*/ 386 w 396"/>
                <a:gd name="T45" fmla="*/ 60 h 189"/>
                <a:gd name="T46" fmla="*/ 380 w 396"/>
                <a:gd name="T47" fmla="*/ 80 h 189"/>
                <a:gd name="T48" fmla="*/ 373 w 396"/>
                <a:gd name="T49" fmla="*/ 87 h 189"/>
                <a:gd name="T50" fmla="*/ 382 w 396"/>
                <a:gd name="T51" fmla="*/ 107 h 189"/>
                <a:gd name="T52" fmla="*/ 388 w 396"/>
                <a:gd name="T53" fmla="*/ 122 h 189"/>
                <a:gd name="T54" fmla="*/ 395 w 396"/>
                <a:gd name="T55" fmla="*/ 164 h 189"/>
                <a:gd name="T56" fmla="*/ 370 w 396"/>
                <a:gd name="T57" fmla="*/ 153 h 189"/>
                <a:gd name="T58" fmla="*/ 337 w 396"/>
                <a:gd name="T59" fmla="*/ 180 h 189"/>
                <a:gd name="T60" fmla="*/ 323 w 396"/>
                <a:gd name="T61" fmla="*/ 189 h 189"/>
                <a:gd name="T62" fmla="*/ 299 w 396"/>
                <a:gd name="T63" fmla="*/ 177 h 189"/>
                <a:gd name="T64" fmla="*/ 278 w 396"/>
                <a:gd name="T65" fmla="*/ 183 h 189"/>
                <a:gd name="T66" fmla="*/ 262 w 396"/>
                <a:gd name="T67" fmla="*/ 186 h 189"/>
                <a:gd name="T68" fmla="*/ 233 w 396"/>
                <a:gd name="T69" fmla="*/ 158 h 189"/>
                <a:gd name="T70" fmla="*/ 202 w 396"/>
                <a:gd name="T71" fmla="*/ 152 h 189"/>
                <a:gd name="T72" fmla="*/ 160 w 396"/>
                <a:gd name="T73" fmla="*/ 147 h 189"/>
                <a:gd name="T74" fmla="*/ 143 w 396"/>
                <a:gd name="T75" fmla="*/ 140 h 189"/>
                <a:gd name="T76" fmla="*/ 142 w 396"/>
                <a:gd name="T77" fmla="*/ 138 h 189"/>
                <a:gd name="T78" fmla="*/ 125 w 396"/>
                <a:gd name="T79" fmla="*/ 138 h 189"/>
                <a:gd name="T80" fmla="*/ 76 w 396"/>
                <a:gd name="T81" fmla="*/ 128 h 189"/>
                <a:gd name="T82" fmla="*/ 49 w 396"/>
                <a:gd name="T83" fmla="*/ 117 h 189"/>
                <a:gd name="T84" fmla="*/ 29 w 396"/>
                <a:gd name="T85" fmla="*/ 114 h 189"/>
                <a:gd name="T86" fmla="*/ 16 w 396"/>
                <a:gd name="T87" fmla="*/ 111 h 189"/>
                <a:gd name="T88" fmla="*/ 2 w 396"/>
                <a:gd name="T89" fmla="*/ 93 h 189"/>
                <a:gd name="T90" fmla="*/ 2 w 396"/>
                <a:gd name="T91" fmla="*/ 93 h 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89"/>
                <a:gd name="T140" fmla="*/ 396 w 396"/>
                <a:gd name="T141" fmla="*/ 189 h 189"/>
                <a:gd name="connsiteX0" fmla="*/ 0 w 9949"/>
                <a:gd name="connsiteY0" fmla="*/ 4921 h 10027"/>
                <a:gd name="connsiteX1" fmla="*/ 808 w 9949"/>
                <a:gd name="connsiteY1" fmla="*/ 3915 h 10027"/>
                <a:gd name="connsiteX2" fmla="*/ 1136 w 9949"/>
                <a:gd name="connsiteY2" fmla="*/ 3651 h 10027"/>
                <a:gd name="connsiteX3" fmla="*/ 1414 w 9949"/>
                <a:gd name="connsiteY3" fmla="*/ 3280 h 10027"/>
                <a:gd name="connsiteX4" fmla="*/ 1868 w 9949"/>
                <a:gd name="connsiteY4" fmla="*/ 3016 h 10027"/>
                <a:gd name="connsiteX5" fmla="*/ 2323 w 9949"/>
                <a:gd name="connsiteY5" fmla="*/ 2487 h 10027"/>
                <a:gd name="connsiteX6" fmla="*/ 2853 w 9949"/>
                <a:gd name="connsiteY6" fmla="*/ 1693 h 10027"/>
                <a:gd name="connsiteX7" fmla="*/ 3560 w 9949"/>
                <a:gd name="connsiteY7" fmla="*/ 423 h 10027"/>
                <a:gd name="connsiteX8" fmla="*/ 3914 w 9949"/>
                <a:gd name="connsiteY8" fmla="*/ 635 h 10027"/>
                <a:gd name="connsiteX9" fmla="*/ 4090 w 9949"/>
                <a:gd name="connsiteY9" fmla="*/ 1376 h 10027"/>
                <a:gd name="connsiteX10" fmla="*/ 4217 w 9949"/>
                <a:gd name="connsiteY10" fmla="*/ 1852 h 10027"/>
                <a:gd name="connsiteX11" fmla="*/ 4242 w 9949"/>
                <a:gd name="connsiteY11" fmla="*/ 2169 h 10027"/>
                <a:gd name="connsiteX12" fmla="*/ 4621 w 9949"/>
                <a:gd name="connsiteY12" fmla="*/ 2222 h 10027"/>
                <a:gd name="connsiteX13" fmla="*/ 4368 w 9949"/>
                <a:gd name="connsiteY13" fmla="*/ 2857 h 10027"/>
                <a:gd name="connsiteX14" fmla="*/ 5227 w 9949"/>
                <a:gd name="connsiteY14" fmla="*/ 3175 h 10027"/>
                <a:gd name="connsiteX15" fmla="*/ 5808 w 9949"/>
                <a:gd name="connsiteY15" fmla="*/ 3016 h 10027"/>
                <a:gd name="connsiteX16" fmla="*/ 6212 w 9949"/>
                <a:gd name="connsiteY16" fmla="*/ 2011 h 10027"/>
                <a:gd name="connsiteX17" fmla="*/ 6868 w 9949"/>
                <a:gd name="connsiteY17" fmla="*/ 2063 h 10027"/>
                <a:gd name="connsiteX18" fmla="*/ 7348 w 9949"/>
                <a:gd name="connsiteY18" fmla="*/ 1270 h 10027"/>
                <a:gd name="connsiteX19" fmla="*/ 7853 w 9949"/>
                <a:gd name="connsiteY19" fmla="*/ 1905 h 10027"/>
                <a:gd name="connsiteX20" fmla="*/ 9520 w 9949"/>
                <a:gd name="connsiteY20" fmla="*/ 1270 h 10027"/>
                <a:gd name="connsiteX21" fmla="*/ 9924 w 9949"/>
                <a:gd name="connsiteY21" fmla="*/ 2222 h 10027"/>
                <a:gd name="connsiteX22" fmla="*/ 9696 w 9949"/>
                <a:gd name="connsiteY22" fmla="*/ 3175 h 10027"/>
                <a:gd name="connsiteX23" fmla="*/ 9545 w 9949"/>
                <a:gd name="connsiteY23" fmla="*/ 4233 h 10027"/>
                <a:gd name="connsiteX24" fmla="*/ 9368 w 9949"/>
                <a:gd name="connsiteY24" fmla="*/ 4603 h 10027"/>
                <a:gd name="connsiteX25" fmla="*/ 9595 w 9949"/>
                <a:gd name="connsiteY25" fmla="*/ 5661 h 10027"/>
                <a:gd name="connsiteX26" fmla="*/ 9747 w 9949"/>
                <a:gd name="connsiteY26" fmla="*/ 6455 h 10027"/>
                <a:gd name="connsiteX27" fmla="*/ 9924 w 9949"/>
                <a:gd name="connsiteY27" fmla="*/ 8677 h 10027"/>
                <a:gd name="connsiteX28" fmla="*/ 9292 w 9949"/>
                <a:gd name="connsiteY28" fmla="*/ 8095 h 10027"/>
                <a:gd name="connsiteX29" fmla="*/ 8459 w 9949"/>
                <a:gd name="connsiteY29" fmla="*/ 9524 h 10027"/>
                <a:gd name="connsiteX30" fmla="*/ 8106 w 9949"/>
                <a:gd name="connsiteY30" fmla="*/ 10000 h 10027"/>
                <a:gd name="connsiteX31" fmla="*/ 6969 w 9949"/>
                <a:gd name="connsiteY31" fmla="*/ 9683 h 10027"/>
                <a:gd name="connsiteX32" fmla="*/ 6565 w 9949"/>
                <a:gd name="connsiteY32" fmla="*/ 9841 h 10027"/>
                <a:gd name="connsiteX33" fmla="*/ 5833 w 9949"/>
                <a:gd name="connsiteY33" fmla="*/ 8360 h 10027"/>
                <a:gd name="connsiteX34" fmla="*/ 5050 w 9949"/>
                <a:gd name="connsiteY34" fmla="*/ 8042 h 10027"/>
                <a:gd name="connsiteX35" fmla="*/ 3989 w 9949"/>
                <a:gd name="connsiteY35" fmla="*/ 7778 h 10027"/>
                <a:gd name="connsiteX36" fmla="*/ 3560 w 9949"/>
                <a:gd name="connsiteY36" fmla="*/ 7407 h 10027"/>
                <a:gd name="connsiteX37" fmla="*/ 3535 w 9949"/>
                <a:gd name="connsiteY37" fmla="*/ 7302 h 10027"/>
                <a:gd name="connsiteX38" fmla="*/ 3106 w 9949"/>
                <a:gd name="connsiteY38" fmla="*/ 7302 h 10027"/>
                <a:gd name="connsiteX39" fmla="*/ 1868 w 9949"/>
                <a:gd name="connsiteY39" fmla="*/ 6772 h 10027"/>
                <a:gd name="connsiteX40" fmla="*/ 1186 w 9949"/>
                <a:gd name="connsiteY40" fmla="*/ 6190 h 10027"/>
                <a:gd name="connsiteX41" fmla="*/ 681 w 9949"/>
                <a:gd name="connsiteY41" fmla="*/ 6032 h 10027"/>
                <a:gd name="connsiteX42" fmla="*/ 353 w 9949"/>
                <a:gd name="connsiteY42" fmla="*/ 5873 h 10027"/>
                <a:gd name="connsiteX43" fmla="*/ 0 w 9949"/>
                <a:gd name="connsiteY43" fmla="*/ 4921 h 10027"/>
                <a:gd name="connsiteX44" fmla="*/ 0 w 9949"/>
                <a:gd name="connsiteY44" fmla="*/ 4921 h 10027"/>
                <a:gd name="connsiteX0" fmla="*/ 0 w 10000"/>
                <a:gd name="connsiteY0" fmla="*/ 4908 h 10000"/>
                <a:gd name="connsiteX1" fmla="*/ 812 w 10000"/>
                <a:gd name="connsiteY1" fmla="*/ 3904 h 10000"/>
                <a:gd name="connsiteX2" fmla="*/ 1142 w 10000"/>
                <a:gd name="connsiteY2" fmla="*/ 3641 h 10000"/>
                <a:gd name="connsiteX3" fmla="*/ 1421 w 10000"/>
                <a:gd name="connsiteY3" fmla="*/ 3271 h 10000"/>
                <a:gd name="connsiteX4" fmla="*/ 1878 w 10000"/>
                <a:gd name="connsiteY4" fmla="*/ 3008 h 10000"/>
                <a:gd name="connsiteX5" fmla="*/ 2335 w 10000"/>
                <a:gd name="connsiteY5" fmla="*/ 2480 h 10000"/>
                <a:gd name="connsiteX6" fmla="*/ 2868 w 10000"/>
                <a:gd name="connsiteY6" fmla="*/ 1688 h 10000"/>
                <a:gd name="connsiteX7" fmla="*/ 3578 w 10000"/>
                <a:gd name="connsiteY7" fmla="*/ 422 h 10000"/>
                <a:gd name="connsiteX8" fmla="*/ 3934 w 10000"/>
                <a:gd name="connsiteY8" fmla="*/ 633 h 10000"/>
                <a:gd name="connsiteX9" fmla="*/ 4111 w 10000"/>
                <a:gd name="connsiteY9" fmla="*/ 1372 h 10000"/>
                <a:gd name="connsiteX10" fmla="*/ 4239 w 10000"/>
                <a:gd name="connsiteY10" fmla="*/ 1847 h 10000"/>
                <a:gd name="connsiteX11" fmla="*/ 4264 w 10000"/>
                <a:gd name="connsiteY11" fmla="*/ 2163 h 10000"/>
                <a:gd name="connsiteX12" fmla="*/ 4645 w 10000"/>
                <a:gd name="connsiteY12" fmla="*/ 2216 h 10000"/>
                <a:gd name="connsiteX13" fmla="*/ 4390 w 10000"/>
                <a:gd name="connsiteY13" fmla="*/ 2849 h 10000"/>
                <a:gd name="connsiteX14" fmla="*/ 5254 w 10000"/>
                <a:gd name="connsiteY14" fmla="*/ 3166 h 10000"/>
                <a:gd name="connsiteX15" fmla="*/ 5838 w 10000"/>
                <a:gd name="connsiteY15" fmla="*/ 3008 h 10000"/>
                <a:gd name="connsiteX16" fmla="*/ 6244 w 10000"/>
                <a:gd name="connsiteY16" fmla="*/ 2006 h 10000"/>
                <a:gd name="connsiteX17" fmla="*/ 6903 w 10000"/>
                <a:gd name="connsiteY17" fmla="*/ 2057 h 10000"/>
                <a:gd name="connsiteX18" fmla="*/ 7386 w 10000"/>
                <a:gd name="connsiteY18" fmla="*/ 1267 h 10000"/>
                <a:gd name="connsiteX19" fmla="*/ 7893 w 10000"/>
                <a:gd name="connsiteY19" fmla="*/ 1900 h 10000"/>
                <a:gd name="connsiteX20" fmla="*/ 9569 w 10000"/>
                <a:gd name="connsiteY20" fmla="*/ 1267 h 10000"/>
                <a:gd name="connsiteX21" fmla="*/ 9975 w 10000"/>
                <a:gd name="connsiteY21" fmla="*/ 2216 h 10000"/>
                <a:gd name="connsiteX22" fmla="*/ 9746 w 10000"/>
                <a:gd name="connsiteY22" fmla="*/ 3166 h 10000"/>
                <a:gd name="connsiteX23" fmla="*/ 9594 w 10000"/>
                <a:gd name="connsiteY23" fmla="*/ 4222 h 10000"/>
                <a:gd name="connsiteX24" fmla="*/ 9416 w 10000"/>
                <a:gd name="connsiteY24" fmla="*/ 4591 h 10000"/>
                <a:gd name="connsiteX25" fmla="*/ 9644 w 10000"/>
                <a:gd name="connsiteY25" fmla="*/ 5646 h 10000"/>
                <a:gd name="connsiteX26" fmla="*/ 9797 w 10000"/>
                <a:gd name="connsiteY26" fmla="*/ 6438 h 10000"/>
                <a:gd name="connsiteX27" fmla="*/ 9975 w 10000"/>
                <a:gd name="connsiteY27" fmla="*/ 8654 h 10000"/>
                <a:gd name="connsiteX28" fmla="*/ 9340 w 10000"/>
                <a:gd name="connsiteY28" fmla="*/ 8073 h 10000"/>
                <a:gd name="connsiteX29" fmla="*/ 8148 w 10000"/>
                <a:gd name="connsiteY29" fmla="*/ 9973 h 10000"/>
                <a:gd name="connsiteX30" fmla="*/ 7005 w 10000"/>
                <a:gd name="connsiteY30" fmla="*/ 9657 h 10000"/>
                <a:gd name="connsiteX31" fmla="*/ 6599 w 10000"/>
                <a:gd name="connsiteY31" fmla="*/ 9815 h 10000"/>
                <a:gd name="connsiteX32" fmla="*/ 5863 w 10000"/>
                <a:gd name="connsiteY32" fmla="*/ 8337 h 10000"/>
                <a:gd name="connsiteX33" fmla="*/ 5076 w 10000"/>
                <a:gd name="connsiteY33" fmla="*/ 8020 h 10000"/>
                <a:gd name="connsiteX34" fmla="*/ 4009 w 10000"/>
                <a:gd name="connsiteY34" fmla="*/ 7757 h 10000"/>
                <a:gd name="connsiteX35" fmla="*/ 3578 w 10000"/>
                <a:gd name="connsiteY35" fmla="*/ 7387 h 10000"/>
                <a:gd name="connsiteX36" fmla="*/ 3553 w 10000"/>
                <a:gd name="connsiteY36" fmla="*/ 7282 h 10000"/>
                <a:gd name="connsiteX37" fmla="*/ 3122 w 10000"/>
                <a:gd name="connsiteY37" fmla="*/ 7282 h 10000"/>
                <a:gd name="connsiteX38" fmla="*/ 1878 w 10000"/>
                <a:gd name="connsiteY38" fmla="*/ 6754 h 10000"/>
                <a:gd name="connsiteX39" fmla="*/ 1192 w 10000"/>
                <a:gd name="connsiteY39" fmla="*/ 6173 h 10000"/>
                <a:gd name="connsiteX40" fmla="*/ 684 w 10000"/>
                <a:gd name="connsiteY40" fmla="*/ 6016 h 10000"/>
                <a:gd name="connsiteX41" fmla="*/ 355 w 10000"/>
                <a:gd name="connsiteY41" fmla="*/ 5857 h 10000"/>
                <a:gd name="connsiteX42" fmla="*/ 0 w 10000"/>
                <a:gd name="connsiteY42" fmla="*/ 4908 h 10000"/>
                <a:gd name="connsiteX43" fmla="*/ 0 w 10000"/>
                <a:gd name="connsiteY43" fmla="*/ 4908 h 10000"/>
                <a:gd name="connsiteX0" fmla="*/ 0 w 10000"/>
                <a:gd name="connsiteY0" fmla="*/ 4908 h 9920"/>
                <a:gd name="connsiteX1" fmla="*/ 812 w 10000"/>
                <a:gd name="connsiteY1" fmla="*/ 3904 h 9920"/>
                <a:gd name="connsiteX2" fmla="*/ 1142 w 10000"/>
                <a:gd name="connsiteY2" fmla="*/ 3641 h 9920"/>
                <a:gd name="connsiteX3" fmla="*/ 1421 w 10000"/>
                <a:gd name="connsiteY3" fmla="*/ 3271 h 9920"/>
                <a:gd name="connsiteX4" fmla="*/ 1878 w 10000"/>
                <a:gd name="connsiteY4" fmla="*/ 3008 h 9920"/>
                <a:gd name="connsiteX5" fmla="*/ 2335 w 10000"/>
                <a:gd name="connsiteY5" fmla="*/ 2480 h 9920"/>
                <a:gd name="connsiteX6" fmla="*/ 2868 w 10000"/>
                <a:gd name="connsiteY6" fmla="*/ 1688 h 9920"/>
                <a:gd name="connsiteX7" fmla="*/ 3578 w 10000"/>
                <a:gd name="connsiteY7" fmla="*/ 422 h 9920"/>
                <a:gd name="connsiteX8" fmla="*/ 3934 w 10000"/>
                <a:gd name="connsiteY8" fmla="*/ 633 h 9920"/>
                <a:gd name="connsiteX9" fmla="*/ 4111 w 10000"/>
                <a:gd name="connsiteY9" fmla="*/ 1372 h 9920"/>
                <a:gd name="connsiteX10" fmla="*/ 4239 w 10000"/>
                <a:gd name="connsiteY10" fmla="*/ 1847 h 9920"/>
                <a:gd name="connsiteX11" fmla="*/ 4264 w 10000"/>
                <a:gd name="connsiteY11" fmla="*/ 2163 h 9920"/>
                <a:gd name="connsiteX12" fmla="*/ 4645 w 10000"/>
                <a:gd name="connsiteY12" fmla="*/ 2216 h 9920"/>
                <a:gd name="connsiteX13" fmla="*/ 4390 w 10000"/>
                <a:gd name="connsiteY13" fmla="*/ 2849 h 9920"/>
                <a:gd name="connsiteX14" fmla="*/ 5254 w 10000"/>
                <a:gd name="connsiteY14" fmla="*/ 3166 h 9920"/>
                <a:gd name="connsiteX15" fmla="*/ 5838 w 10000"/>
                <a:gd name="connsiteY15" fmla="*/ 3008 h 9920"/>
                <a:gd name="connsiteX16" fmla="*/ 6244 w 10000"/>
                <a:gd name="connsiteY16" fmla="*/ 2006 h 9920"/>
                <a:gd name="connsiteX17" fmla="*/ 6903 w 10000"/>
                <a:gd name="connsiteY17" fmla="*/ 2057 h 9920"/>
                <a:gd name="connsiteX18" fmla="*/ 7386 w 10000"/>
                <a:gd name="connsiteY18" fmla="*/ 1267 h 9920"/>
                <a:gd name="connsiteX19" fmla="*/ 7893 w 10000"/>
                <a:gd name="connsiteY19" fmla="*/ 1900 h 9920"/>
                <a:gd name="connsiteX20" fmla="*/ 9569 w 10000"/>
                <a:gd name="connsiteY20" fmla="*/ 1267 h 9920"/>
                <a:gd name="connsiteX21" fmla="*/ 9975 w 10000"/>
                <a:gd name="connsiteY21" fmla="*/ 2216 h 9920"/>
                <a:gd name="connsiteX22" fmla="*/ 9746 w 10000"/>
                <a:gd name="connsiteY22" fmla="*/ 3166 h 9920"/>
                <a:gd name="connsiteX23" fmla="*/ 9594 w 10000"/>
                <a:gd name="connsiteY23" fmla="*/ 4222 h 9920"/>
                <a:gd name="connsiteX24" fmla="*/ 9416 w 10000"/>
                <a:gd name="connsiteY24" fmla="*/ 4591 h 9920"/>
                <a:gd name="connsiteX25" fmla="*/ 9644 w 10000"/>
                <a:gd name="connsiteY25" fmla="*/ 5646 h 9920"/>
                <a:gd name="connsiteX26" fmla="*/ 9797 w 10000"/>
                <a:gd name="connsiteY26" fmla="*/ 6438 h 9920"/>
                <a:gd name="connsiteX27" fmla="*/ 9975 w 10000"/>
                <a:gd name="connsiteY27" fmla="*/ 8654 h 9920"/>
                <a:gd name="connsiteX28" fmla="*/ 9340 w 10000"/>
                <a:gd name="connsiteY28" fmla="*/ 8073 h 9920"/>
                <a:gd name="connsiteX29" fmla="*/ 7005 w 10000"/>
                <a:gd name="connsiteY29" fmla="*/ 9657 h 9920"/>
                <a:gd name="connsiteX30" fmla="*/ 6599 w 10000"/>
                <a:gd name="connsiteY30" fmla="*/ 9815 h 9920"/>
                <a:gd name="connsiteX31" fmla="*/ 5863 w 10000"/>
                <a:gd name="connsiteY31" fmla="*/ 8337 h 9920"/>
                <a:gd name="connsiteX32" fmla="*/ 5076 w 10000"/>
                <a:gd name="connsiteY32" fmla="*/ 8020 h 9920"/>
                <a:gd name="connsiteX33" fmla="*/ 4009 w 10000"/>
                <a:gd name="connsiteY33" fmla="*/ 7757 h 9920"/>
                <a:gd name="connsiteX34" fmla="*/ 3578 w 10000"/>
                <a:gd name="connsiteY34" fmla="*/ 7387 h 9920"/>
                <a:gd name="connsiteX35" fmla="*/ 3553 w 10000"/>
                <a:gd name="connsiteY35" fmla="*/ 7282 h 9920"/>
                <a:gd name="connsiteX36" fmla="*/ 3122 w 10000"/>
                <a:gd name="connsiteY36" fmla="*/ 7282 h 9920"/>
                <a:gd name="connsiteX37" fmla="*/ 1878 w 10000"/>
                <a:gd name="connsiteY37" fmla="*/ 6754 h 9920"/>
                <a:gd name="connsiteX38" fmla="*/ 1192 w 10000"/>
                <a:gd name="connsiteY38" fmla="*/ 6173 h 9920"/>
                <a:gd name="connsiteX39" fmla="*/ 684 w 10000"/>
                <a:gd name="connsiteY39" fmla="*/ 6016 h 9920"/>
                <a:gd name="connsiteX40" fmla="*/ 355 w 10000"/>
                <a:gd name="connsiteY40" fmla="*/ 5857 h 9920"/>
                <a:gd name="connsiteX41" fmla="*/ 0 w 10000"/>
                <a:gd name="connsiteY41" fmla="*/ 4908 h 9920"/>
                <a:gd name="connsiteX42" fmla="*/ 0 w 10000"/>
                <a:gd name="connsiteY42" fmla="*/ 4908 h 9920"/>
                <a:gd name="connsiteX0" fmla="*/ 0 w 10000"/>
                <a:gd name="connsiteY0" fmla="*/ 4948 h 10000"/>
                <a:gd name="connsiteX1" fmla="*/ 812 w 10000"/>
                <a:gd name="connsiteY1" fmla="*/ 3935 h 10000"/>
                <a:gd name="connsiteX2" fmla="*/ 1142 w 10000"/>
                <a:gd name="connsiteY2" fmla="*/ 3670 h 10000"/>
                <a:gd name="connsiteX3" fmla="*/ 1421 w 10000"/>
                <a:gd name="connsiteY3" fmla="*/ 3297 h 10000"/>
                <a:gd name="connsiteX4" fmla="*/ 1878 w 10000"/>
                <a:gd name="connsiteY4" fmla="*/ 3032 h 10000"/>
                <a:gd name="connsiteX5" fmla="*/ 2335 w 10000"/>
                <a:gd name="connsiteY5" fmla="*/ 2500 h 10000"/>
                <a:gd name="connsiteX6" fmla="*/ 2868 w 10000"/>
                <a:gd name="connsiteY6" fmla="*/ 1702 h 10000"/>
                <a:gd name="connsiteX7" fmla="*/ 3578 w 10000"/>
                <a:gd name="connsiteY7" fmla="*/ 425 h 10000"/>
                <a:gd name="connsiteX8" fmla="*/ 3934 w 10000"/>
                <a:gd name="connsiteY8" fmla="*/ 638 h 10000"/>
                <a:gd name="connsiteX9" fmla="*/ 4111 w 10000"/>
                <a:gd name="connsiteY9" fmla="*/ 1383 h 10000"/>
                <a:gd name="connsiteX10" fmla="*/ 4239 w 10000"/>
                <a:gd name="connsiteY10" fmla="*/ 1862 h 10000"/>
                <a:gd name="connsiteX11" fmla="*/ 4264 w 10000"/>
                <a:gd name="connsiteY11" fmla="*/ 2180 h 10000"/>
                <a:gd name="connsiteX12" fmla="*/ 4645 w 10000"/>
                <a:gd name="connsiteY12" fmla="*/ 2234 h 10000"/>
                <a:gd name="connsiteX13" fmla="*/ 4390 w 10000"/>
                <a:gd name="connsiteY13" fmla="*/ 2872 h 10000"/>
                <a:gd name="connsiteX14" fmla="*/ 5254 w 10000"/>
                <a:gd name="connsiteY14" fmla="*/ 3192 h 10000"/>
                <a:gd name="connsiteX15" fmla="*/ 5838 w 10000"/>
                <a:gd name="connsiteY15" fmla="*/ 3032 h 10000"/>
                <a:gd name="connsiteX16" fmla="*/ 6244 w 10000"/>
                <a:gd name="connsiteY16" fmla="*/ 2022 h 10000"/>
                <a:gd name="connsiteX17" fmla="*/ 6903 w 10000"/>
                <a:gd name="connsiteY17" fmla="*/ 2074 h 10000"/>
                <a:gd name="connsiteX18" fmla="*/ 7386 w 10000"/>
                <a:gd name="connsiteY18" fmla="*/ 1277 h 10000"/>
                <a:gd name="connsiteX19" fmla="*/ 7893 w 10000"/>
                <a:gd name="connsiteY19" fmla="*/ 1915 h 10000"/>
                <a:gd name="connsiteX20" fmla="*/ 9569 w 10000"/>
                <a:gd name="connsiteY20" fmla="*/ 1277 h 10000"/>
                <a:gd name="connsiteX21" fmla="*/ 9975 w 10000"/>
                <a:gd name="connsiteY21" fmla="*/ 2234 h 10000"/>
                <a:gd name="connsiteX22" fmla="*/ 9746 w 10000"/>
                <a:gd name="connsiteY22" fmla="*/ 3192 h 10000"/>
                <a:gd name="connsiteX23" fmla="*/ 9594 w 10000"/>
                <a:gd name="connsiteY23" fmla="*/ 4256 h 10000"/>
                <a:gd name="connsiteX24" fmla="*/ 9416 w 10000"/>
                <a:gd name="connsiteY24" fmla="*/ 4628 h 10000"/>
                <a:gd name="connsiteX25" fmla="*/ 9644 w 10000"/>
                <a:gd name="connsiteY25" fmla="*/ 5692 h 10000"/>
                <a:gd name="connsiteX26" fmla="*/ 9797 w 10000"/>
                <a:gd name="connsiteY26" fmla="*/ 6490 h 10000"/>
                <a:gd name="connsiteX27" fmla="*/ 9975 w 10000"/>
                <a:gd name="connsiteY27" fmla="*/ 8724 h 10000"/>
                <a:gd name="connsiteX28" fmla="*/ 7005 w 10000"/>
                <a:gd name="connsiteY28" fmla="*/ 9735 h 10000"/>
                <a:gd name="connsiteX29" fmla="*/ 6599 w 10000"/>
                <a:gd name="connsiteY29" fmla="*/ 9894 h 10000"/>
                <a:gd name="connsiteX30" fmla="*/ 5863 w 10000"/>
                <a:gd name="connsiteY30" fmla="*/ 8404 h 10000"/>
                <a:gd name="connsiteX31" fmla="*/ 5076 w 10000"/>
                <a:gd name="connsiteY31" fmla="*/ 8085 h 10000"/>
                <a:gd name="connsiteX32" fmla="*/ 4009 w 10000"/>
                <a:gd name="connsiteY32" fmla="*/ 7820 h 10000"/>
                <a:gd name="connsiteX33" fmla="*/ 3578 w 10000"/>
                <a:gd name="connsiteY33" fmla="*/ 7447 h 10000"/>
                <a:gd name="connsiteX34" fmla="*/ 3553 w 10000"/>
                <a:gd name="connsiteY34" fmla="*/ 7341 h 10000"/>
                <a:gd name="connsiteX35" fmla="*/ 3122 w 10000"/>
                <a:gd name="connsiteY35" fmla="*/ 7341 h 10000"/>
                <a:gd name="connsiteX36" fmla="*/ 1878 w 10000"/>
                <a:gd name="connsiteY36" fmla="*/ 6808 h 10000"/>
                <a:gd name="connsiteX37" fmla="*/ 1192 w 10000"/>
                <a:gd name="connsiteY37" fmla="*/ 6223 h 10000"/>
                <a:gd name="connsiteX38" fmla="*/ 684 w 10000"/>
                <a:gd name="connsiteY38" fmla="*/ 6065 h 10000"/>
                <a:gd name="connsiteX39" fmla="*/ 355 w 10000"/>
                <a:gd name="connsiteY39" fmla="*/ 5904 h 10000"/>
                <a:gd name="connsiteX40" fmla="*/ 0 w 10000"/>
                <a:gd name="connsiteY40" fmla="*/ 4948 h 10000"/>
                <a:gd name="connsiteX41" fmla="*/ 0 w 10000"/>
                <a:gd name="connsiteY41" fmla="*/ 4948 h 10000"/>
                <a:gd name="connsiteX0" fmla="*/ 0 w 10000"/>
                <a:gd name="connsiteY0" fmla="*/ 4948 h 10000"/>
                <a:gd name="connsiteX1" fmla="*/ 812 w 10000"/>
                <a:gd name="connsiteY1" fmla="*/ 3935 h 10000"/>
                <a:gd name="connsiteX2" fmla="*/ 1142 w 10000"/>
                <a:gd name="connsiteY2" fmla="*/ 3670 h 10000"/>
                <a:gd name="connsiteX3" fmla="*/ 1421 w 10000"/>
                <a:gd name="connsiteY3" fmla="*/ 3297 h 10000"/>
                <a:gd name="connsiteX4" fmla="*/ 1878 w 10000"/>
                <a:gd name="connsiteY4" fmla="*/ 3032 h 10000"/>
                <a:gd name="connsiteX5" fmla="*/ 2335 w 10000"/>
                <a:gd name="connsiteY5" fmla="*/ 2500 h 10000"/>
                <a:gd name="connsiteX6" fmla="*/ 2868 w 10000"/>
                <a:gd name="connsiteY6" fmla="*/ 1702 h 10000"/>
                <a:gd name="connsiteX7" fmla="*/ 3578 w 10000"/>
                <a:gd name="connsiteY7" fmla="*/ 425 h 10000"/>
                <a:gd name="connsiteX8" fmla="*/ 3934 w 10000"/>
                <a:gd name="connsiteY8" fmla="*/ 638 h 10000"/>
                <a:gd name="connsiteX9" fmla="*/ 4111 w 10000"/>
                <a:gd name="connsiteY9" fmla="*/ 1383 h 10000"/>
                <a:gd name="connsiteX10" fmla="*/ 4239 w 10000"/>
                <a:gd name="connsiteY10" fmla="*/ 1862 h 10000"/>
                <a:gd name="connsiteX11" fmla="*/ 4264 w 10000"/>
                <a:gd name="connsiteY11" fmla="*/ 2180 h 10000"/>
                <a:gd name="connsiteX12" fmla="*/ 4645 w 10000"/>
                <a:gd name="connsiteY12" fmla="*/ 2234 h 10000"/>
                <a:gd name="connsiteX13" fmla="*/ 4390 w 10000"/>
                <a:gd name="connsiteY13" fmla="*/ 2872 h 10000"/>
                <a:gd name="connsiteX14" fmla="*/ 5254 w 10000"/>
                <a:gd name="connsiteY14" fmla="*/ 3192 h 10000"/>
                <a:gd name="connsiteX15" fmla="*/ 5838 w 10000"/>
                <a:gd name="connsiteY15" fmla="*/ 3032 h 10000"/>
                <a:gd name="connsiteX16" fmla="*/ 6244 w 10000"/>
                <a:gd name="connsiteY16" fmla="*/ 2022 h 10000"/>
                <a:gd name="connsiteX17" fmla="*/ 6903 w 10000"/>
                <a:gd name="connsiteY17" fmla="*/ 2074 h 10000"/>
                <a:gd name="connsiteX18" fmla="*/ 7386 w 10000"/>
                <a:gd name="connsiteY18" fmla="*/ 1277 h 10000"/>
                <a:gd name="connsiteX19" fmla="*/ 7893 w 10000"/>
                <a:gd name="connsiteY19" fmla="*/ 1915 h 10000"/>
                <a:gd name="connsiteX20" fmla="*/ 9569 w 10000"/>
                <a:gd name="connsiteY20" fmla="*/ 1277 h 10000"/>
                <a:gd name="connsiteX21" fmla="*/ 9975 w 10000"/>
                <a:gd name="connsiteY21" fmla="*/ 2234 h 10000"/>
                <a:gd name="connsiteX22" fmla="*/ 9746 w 10000"/>
                <a:gd name="connsiteY22" fmla="*/ 3192 h 10000"/>
                <a:gd name="connsiteX23" fmla="*/ 9594 w 10000"/>
                <a:gd name="connsiteY23" fmla="*/ 4256 h 10000"/>
                <a:gd name="connsiteX24" fmla="*/ 9416 w 10000"/>
                <a:gd name="connsiteY24" fmla="*/ 4628 h 10000"/>
                <a:gd name="connsiteX25" fmla="*/ 9644 w 10000"/>
                <a:gd name="connsiteY25" fmla="*/ 5692 h 10000"/>
                <a:gd name="connsiteX26" fmla="*/ 9797 w 10000"/>
                <a:gd name="connsiteY26" fmla="*/ 6490 h 10000"/>
                <a:gd name="connsiteX27" fmla="*/ 7005 w 10000"/>
                <a:gd name="connsiteY27" fmla="*/ 9735 h 10000"/>
                <a:gd name="connsiteX28" fmla="*/ 6599 w 10000"/>
                <a:gd name="connsiteY28" fmla="*/ 9894 h 10000"/>
                <a:gd name="connsiteX29" fmla="*/ 5863 w 10000"/>
                <a:gd name="connsiteY29" fmla="*/ 8404 h 10000"/>
                <a:gd name="connsiteX30" fmla="*/ 5076 w 10000"/>
                <a:gd name="connsiteY30" fmla="*/ 8085 h 10000"/>
                <a:gd name="connsiteX31" fmla="*/ 4009 w 10000"/>
                <a:gd name="connsiteY31" fmla="*/ 7820 h 10000"/>
                <a:gd name="connsiteX32" fmla="*/ 3578 w 10000"/>
                <a:gd name="connsiteY32" fmla="*/ 7447 h 10000"/>
                <a:gd name="connsiteX33" fmla="*/ 3553 w 10000"/>
                <a:gd name="connsiteY33" fmla="*/ 7341 h 10000"/>
                <a:gd name="connsiteX34" fmla="*/ 3122 w 10000"/>
                <a:gd name="connsiteY34" fmla="*/ 7341 h 10000"/>
                <a:gd name="connsiteX35" fmla="*/ 1878 w 10000"/>
                <a:gd name="connsiteY35" fmla="*/ 6808 h 10000"/>
                <a:gd name="connsiteX36" fmla="*/ 1192 w 10000"/>
                <a:gd name="connsiteY36" fmla="*/ 6223 h 10000"/>
                <a:gd name="connsiteX37" fmla="*/ 684 w 10000"/>
                <a:gd name="connsiteY37" fmla="*/ 6065 h 10000"/>
                <a:gd name="connsiteX38" fmla="*/ 355 w 10000"/>
                <a:gd name="connsiteY38" fmla="*/ 5904 h 10000"/>
                <a:gd name="connsiteX39" fmla="*/ 0 w 10000"/>
                <a:gd name="connsiteY39" fmla="*/ 4948 h 10000"/>
                <a:gd name="connsiteX40" fmla="*/ 0 w 10000"/>
                <a:gd name="connsiteY40" fmla="*/ 4948 h 10000"/>
                <a:gd name="connsiteX0" fmla="*/ 0 w 10000"/>
                <a:gd name="connsiteY0" fmla="*/ 4948 h 10000"/>
                <a:gd name="connsiteX1" fmla="*/ 812 w 10000"/>
                <a:gd name="connsiteY1" fmla="*/ 3935 h 10000"/>
                <a:gd name="connsiteX2" fmla="*/ 1142 w 10000"/>
                <a:gd name="connsiteY2" fmla="*/ 3670 h 10000"/>
                <a:gd name="connsiteX3" fmla="*/ 1421 w 10000"/>
                <a:gd name="connsiteY3" fmla="*/ 3297 h 10000"/>
                <a:gd name="connsiteX4" fmla="*/ 1878 w 10000"/>
                <a:gd name="connsiteY4" fmla="*/ 3032 h 10000"/>
                <a:gd name="connsiteX5" fmla="*/ 2335 w 10000"/>
                <a:gd name="connsiteY5" fmla="*/ 2500 h 10000"/>
                <a:gd name="connsiteX6" fmla="*/ 2868 w 10000"/>
                <a:gd name="connsiteY6" fmla="*/ 1702 h 10000"/>
                <a:gd name="connsiteX7" fmla="*/ 3578 w 10000"/>
                <a:gd name="connsiteY7" fmla="*/ 425 h 10000"/>
                <a:gd name="connsiteX8" fmla="*/ 3934 w 10000"/>
                <a:gd name="connsiteY8" fmla="*/ 638 h 10000"/>
                <a:gd name="connsiteX9" fmla="*/ 4111 w 10000"/>
                <a:gd name="connsiteY9" fmla="*/ 1383 h 10000"/>
                <a:gd name="connsiteX10" fmla="*/ 4239 w 10000"/>
                <a:gd name="connsiteY10" fmla="*/ 1862 h 10000"/>
                <a:gd name="connsiteX11" fmla="*/ 4264 w 10000"/>
                <a:gd name="connsiteY11" fmla="*/ 2180 h 10000"/>
                <a:gd name="connsiteX12" fmla="*/ 4645 w 10000"/>
                <a:gd name="connsiteY12" fmla="*/ 2234 h 10000"/>
                <a:gd name="connsiteX13" fmla="*/ 4390 w 10000"/>
                <a:gd name="connsiteY13" fmla="*/ 2872 h 10000"/>
                <a:gd name="connsiteX14" fmla="*/ 5254 w 10000"/>
                <a:gd name="connsiteY14" fmla="*/ 3192 h 10000"/>
                <a:gd name="connsiteX15" fmla="*/ 5838 w 10000"/>
                <a:gd name="connsiteY15" fmla="*/ 3032 h 10000"/>
                <a:gd name="connsiteX16" fmla="*/ 6244 w 10000"/>
                <a:gd name="connsiteY16" fmla="*/ 2022 h 10000"/>
                <a:gd name="connsiteX17" fmla="*/ 6903 w 10000"/>
                <a:gd name="connsiteY17" fmla="*/ 2074 h 10000"/>
                <a:gd name="connsiteX18" fmla="*/ 7386 w 10000"/>
                <a:gd name="connsiteY18" fmla="*/ 1277 h 10000"/>
                <a:gd name="connsiteX19" fmla="*/ 7893 w 10000"/>
                <a:gd name="connsiteY19" fmla="*/ 1915 h 10000"/>
                <a:gd name="connsiteX20" fmla="*/ 9569 w 10000"/>
                <a:gd name="connsiteY20" fmla="*/ 1277 h 10000"/>
                <a:gd name="connsiteX21" fmla="*/ 9975 w 10000"/>
                <a:gd name="connsiteY21" fmla="*/ 2234 h 10000"/>
                <a:gd name="connsiteX22" fmla="*/ 9746 w 10000"/>
                <a:gd name="connsiteY22" fmla="*/ 3192 h 10000"/>
                <a:gd name="connsiteX23" fmla="*/ 9594 w 10000"/>
                <a:gd name="connsiteY23" fmla="*/ 4256 h 10000"/>
                <a:gd name="connsiteX24" fmla="*/ 9416 w 10000"/>
                <a:gd name="connsiteY24" fmla="*/ 4628 h 10000"/>
                <a:gd name="connsiteX25" fmla="*/ 9644 w 10000"/>
                <a:gd name="connsiteY25" fmla="*/ 5692 h 10000"/>
                <a:gd name="connsiteX26" fmla="*/ 7005 w 10000"/>
                <a:gd name="connsiteY26" fmla="*/ 9735 h 10000"/>
                <a:gd name="connsiteX27" fmla="*/ 6599 w 10000"/>
                <a:gd name="connsiteY27" fmla="*/ 9894 h 10000"/>
                <a:gd name="connsiteX28" fmla="*/ 5863 w 10000"/>
                <a:gd name="connsiteY28" fmla="*/ 8404 h 10000"/>
                <a:gd name="connsiteX29" fmla="*/ 5076 w 10000"/>
                <a:gd name="connsiteY29" fmla="*/ 8085 h 10000"/>
                <a:gd name="connsiteX30" fmla="*/ 4009 w 10000"/>
                <a:gd name="connsiteY30" fmla="*/ 7820 h 10000"/>
                <a:gd name="connsiteX31" fmla="*/ 3578 w 10000"/>
                <a:gd name="connsiteY31" fmla="*/ 7447 h 10000"/>
                <a:gd name="connsiteX32" fmla="*/ 3553 w 10000"/>
                <a:gd name="connsiteY32" fmla="*/ 7341 h 10000"/>
                <a:gd name="connsiteX33" fmla="*/ 3122 w 10000"/>
                <a:gd name="connsiteY33" fmla="*/ 7341 h 10000"/>
                <a:gd name="connsiteX34" fmla="*/ 1878 w 10000"/>
                <a:gd name="connsiteY34" fmla="*/ 6808 h 10000"/>
                <a:gd name="connsiteX35" fmla="*/ 1192 w 10000"/>
                <a:gd name="connsiteY35" fmla="*/ 6223 h 10000"/>
                <a:gd name="connsiteX36" fmla="*/ 684 w 10000"/>
                <a:gd name="connsiteY36" fmla="*/ 6065 h 10000"/>
                <a:gd name="connsiteX37" fmla="*/ 355 w 10000"/>
                <a:gd name="connsiteY37" fmla="*/ 5904 h 10000"/>
                <a:gd name="connsiteX38" fmla="*/ 0 w 10000"/>
                <a:gd name="connsiteY38" fmla="*/ 4948 h 10000"/>
                <a:gd name="connsiteX39" fmla="*/ 0 w 10000"/>
                <a:gd name="connsiteY39" fmla="*/ 4948 h 10000"/>
                <a:gd name="connsiteX0" fmla="*/ 0 w 10000"/>
                <a:gd name="connsiteY0" fmla="*/ 4948 h 10000"/>
                <a:gd name="connsiteX1" fmla="*/ 812 w 10000"/>
                <a:gd name="connsiteY1" fmla="*/ 3935 h 10000"/>
                <a:gd name="connsiteX2" fmla="*/ 1142 w 10000"/>
                <a:gd name="connsiteY2" fmla="*/ 3670 h 10000"/>
                <a:gd name="connsiteX3" fmla="*/ 1421 w 10000"/>
                <a:gd name="connsiteY3" fmla="*/ 3297 h 10000"/>
                <a:gd name="connsiteX4" fmla="*/ 1878 w 10000"/>
                <a:gd name="connsiteY4" fmla="*/ 3032 h 10000"/>
                <a:gd name="connsiteX5" fmla="*/ 2335 w 10000"/>
                <a:gd name="connsiteY5" fmla="*/ 2500 h 10000"/>
                <a:gd name="connsiteX6" fmla="*/ 2868 w 10000"/>
                <a:gd name="connsiteY6" fmla="*/ 1702 h 10000"/>
                <a:gd name="connsiteX7" fmla="*/ 3578 w 10000"/>
                <a:gd name="connsiteY7" fmla="*/ 425 h 10000"/>
                <a:gd name="connsiteX8" fmla="*/ 3934 w 10000"/>
                <a:gd name="connsiteY8" fmla="*/ 638 h 10000"/>
                <a:gd name="connsiteX9" fmla="*/ 4111 w 10000"/>
                <a:gd name="connsiteY9" fmla="*/ 1383 h 10000"/>
                <a:gd name="connsiteX10" fmla="*/ 4239 w 10000"/>
                <a:gd name="connsiteY10" fmla="*/ 1862 h 10000"/>
                <a:gd name="connsiteX11" fmla="*/ 4264 w 10000"/>
                <a:gd name="connsiteY11" fmla="*/ 2180 h 10000"/>
                <a:gd name="connsiteX12" fmla="*/ 4645 w 10000"/>
                <a:gd name="connsiteY12" fmla="*/ 2234 h 10000"/>
                <a:gd name="connsiteX13" fmla="*/ 4390 w 10000"/>
                <a:gd name="connsiteY13" fmla="*/ 2872 h 10000"/>
                <a:gd name="connsiteX14" fmla="*/ 5254 w 10000"/>
                <a:gd name="connsiteY14" fmla="*/ 3192 h 10000"/>
                <a:gd name="connsiteX15" fmla="*/ 5838 w 10000"/>
                <a:gd name="connsiteY15" fmla="*/ 3032 h 10000"/>
                <a:gd name="connsiteX16" fmla="*/ 6244 w 10000"/>
                <a:gd name="connsiteY16" fmla="*/ 2022 h 10000"/>
                <a:gd name="connsiteX17" fmla="*/ 6903 w 10000"/>
                <a:gd name="connsiteY17" fmla="*/ 2074 h 10000"/>
                <a:gd name="connsiteX18" fmla="*/ 7386 w 10000"/>
                <a:gd name="connsiteY18" fmla="*/ 1277 h 10000"/>
                <a:gd name="connsiteX19" fmla="*/ 7893 w 10000"/>
                <a:gd name="connsiteY19" fmla="*/ 1915 h 10000"/>
                <a:gd name="connsiteX20" fmla="*/ 9569 w 10000"/>
                <a:gd name="connsiteY20" fmla="*/ 1277 h 10000"/>
                <a:gd name="connsiteX21" fmla="*/ 9975 w 10000"/>
                <a:gd name="connsiteY21" fmla="*/ 2234 h 10000"/>
                <a:gd name="connsiteX22" fmla="*/ 9746 w 10000"/>
                <a:gd name="connsiteY22" fmla="*/ 3192 h 10000"/>
                <a:gd name="connsiteX23" fmla="*/ 9594 w 10000"/>
                <a:gd name="connsiteY23" fmla="*/ 4256 h 10000"/>
                <a:gd name="connsiteX24" fmla="*/ 9416 w 10000"/>
                <a:gd name="connsiteY24" fmla="*/ 4628 h 10000"/>
                <a:gd name="connsiteX25" fmla="*/ 7005 w 10000"/>
                <a:gd name="connsiteY25" fmla="*/ 9735 h 10000"/>
                <a:gd name="connsiteX26" fmla="*/ 6599 w 10000"/>
                <a:gd name="connsiteY26" fmla="*/ 9894 h 10000"/>
                <a:gd name="connsiteX27" fmla="*/ 5863 w 10000"/>
                <a:gd name="connsiteY27" fmla="*/ 8404 h 10000"/>
                <a:gd name="connsiteX28" fmla="*/ 5076 w 10000"/>
                <a:gd name="connsiteY28" fmla="*/ 8085 h 10000"/>
                <a:gd name="connsiteX29" fmla="*/ 4009 w 10000"/>
                <a:gd name="connsiteY29" fmla="*/ 7820 h 10000"/>
                <a:gd name="connsiteX30" fmla="*/ 3578 w 10000"/>
                <a:gd name="connsiteY30" fmla="*/ 7447 h 10000"/>
                <a:gd name="connsiteX31" fmla="*/ 3553 w 10000"/>
                <a:gd name="connsiteY31" fmla="*/ 7341 h 10000"/>
                <a:gd name="connsiteX32" fmla="*/ 3122 w 10000"/>
                <a:gd name="connsiteY32" fmla="*/ 7341 h 10000"/>
                <a:gd name="connsiteX33" fmla="*/ 1878 w 10000"/>
                <a:gd name="connsiteY33" fmla="*/ 6808 h 10000"/>
                <a:gd name="connsiteX34" fmla="*/ 1192 w 10000"/>
                <a:gd name="connsiteY34" fmla="*/ 6223 h 10000"/>
                <a:gd name="connsiteX35" fmla="*/ 684 w 10000"/>
                <a:gd name="connsiteY35" fmla="*/ 6065 h 10000"/>
                <a:gd name="connsiteX36" fmla="*/ 355 w 10000"/>
                <a:gd name="connsiteY36" fmla="*/ 5904 h 10000"/>
                <a:gd name="connsiteX37" fmla="*/ 0 w 10000"/>
                <a:gd name="connsiteY37" fmla="*/ 4948 h 10000"/>
                <a:gd name="connsiteX38" fmla="*/ 0 w 10000"/>
                <a:gd name="connsiteY38" fmla="*/ 4948 h 10000"/>
                <a:gd name="connsiteX0" fmla="*/ 0 w 10000"/>
                <a:gd name="connsiteY0" fmla="*/ 4948 h 10000"/>
                <a:gd name="connsiteX1" fmla="*/ 812 w 10000"/>
                <a:gd name="connsiteY1" fmla="*/ 3935 h 10000"/>
                <a:gd name="connsiteX2" fmla="*/ 1142 w 10000"/>
                <a:gd name="connsiteY2" fmla="*/ 3670 h 10000"/>
                <a:gd name="connsiteX3" fmla="*/ 1421 w 10000"/>
                <a:gd name="connsiteY3" fmla="*/ 3297 h 10000"/>
                <a:gd name="connsiteX4" fmla="*/ 1878 w 10000"/>
                <a:gd name="connsiteY4" fmla="*/ 3032 h 10000"/>
                <a:gd name="connsiteX5" fmla="*/ 2335 w 10000"/>
                <a:gd name="connsiteY5" fmla="*/ 2500 h 10000"/>
                <a:gd name="connsiteX6" fmla="*/ 2868 w 10000"/>
                <a:gd name="connsiteY6" fmla="*/ 1702 h 10000"/>
                <a:gd name="connsiteX7" fmla="*/ 3578 w 10000"/>
                <a:gd name="connsiteY7" fmla="*/ 425 h 10000"/>
                <a:gd name="connsiteX8" fmla="*/ 3934 w 10000"/>
                <a:gd name="connsiteY8" fmla="*/ 638 h 10000"/>
                <a:gd name="connsiteX9" fmla="*/ 4111 w 10000"/>
                <a:gd name="connsiteY9" fmla="*/ 1383 h 10000"/>
                <a:gd name="connsiteX10" fmla="*/ 4239 w 10000"/>
                <a:gd name="connsiteY10" fmla="*/ 1862 h 10000"/>
                <a:gd name="connsiteX11" fmla="*/ 4264 w 10000"/>
                <a:gd name="connsiteY11" fmla="*/ 2180 h 10000"/>
                <a:gd name="connsiteX12" fmla="*/ 4645 w 10000"/>
                <a:gd name="connsiteY12" fmla="*/ 2234 h 10000"/>
                <a:gd name="connsiteX13" fmla="*/ 4390 w 10000"/>
                <a:gd name="connsiteY13" fmla="*/ 2872 h 10000"/>
                <a:gd name="connsiteX14" fmla="*/ 5254 w 10000"/>
                <a:gd name="connsiteY14" fmla="*/ 3192 h 10000"/>
                <a:gd name="connsiteX15" fmla="*/ 5838 w 10000"/>
                <a:gd name="connsiteY15" fmla="*/ 3032 h 10000"/>
                <a:gd name="connsiteX16" fmla="*/ 6244 w 10000"/>
                <a:gd name="connsiteY16" fmla="*/ 2022 h 10000"/>
                <a:gd name="connsiteX17" fmla="*/ 6903 w 10000"/>
                <a:gd name="connsiteY17" fmla="*/ 2074 h 10000"/>
                <a:gd name="connsiteX18" fmla="*/ 7386 w 10000"/>
                <a:gd name="connsiteY18" fmla="*/ 1277 h 10000"/>
                <a:gd name="connsiteX19" fmla="*/ 7893 w 10000"/>
                <a:gd name="connsiteY19" fmla="*/ 1915 h 10000"/>
                <a:gd name="connsiteX20" fmla="*/ 9569 w 10000"/>
                <a:gd name="connsiteY20" fmla="*/ 1277 h 10000"/>
                <a:gd name="connsiteX21" fmla="*/ 9975 w 10000"/>
                <a:gd name="connsiteY21" fmla="*/ 2234 h 10000"/>
                <a:gd name="connsiteX22" fmla="*/ 9746 w 10000"/>
                <a:gd name="connsiteY22" fmla="*/ 3192 h 10000"/>
                <a:gd name="connsiteX23" fmla="*/ 9594 w 10000"/>
                <a:gd name="connsiteY23" fmla="*/ 4256 h 10000"/>
                <a:gd name="connsiteX24" fmla="*/ 7005 w 10000"/>
                <a:gd name="connsiteY24" fmla="*/ 9735 h 10000"/>
                <a:gd name="connsiteX25" fmla="*/ 6599 w 10000"/>
                <a:gd name="connsiteY25" fmla="*/ 9894 h 10000"/>
                <a:gd name="connsiteX26" fmla="*/ 5863 w 10000"/>
                <a:gd name="connsiteY26" fmla="*/ 8404 h 10000"/>
                <a:gd name="connsiteX27" fmla="*/ 5076 w 10000"/>
                <a:gd name="connsiteY27" fmla="*/ 8085 h 10000"/>
                <a:gd name="connsiteX28" fmla="*/ 4009 w 10000"/>
                <a:gd name="connsiteY28" fmla="*/ 7820 h 10000"/>
                <a:gd name="connsiteX29" fmla="*/ 3578 w 10000"/>
                <a:gd name="connsiteY29" fmla="*/ 7447 h 10000"/>
                <a:gd name="connsiteX30" fmla="*/ 3553 w 10000"/>
                <a:gd name="connsiteY30" fmla="*/ 7341 h 10000"/>
                <a:gd name="connsiteX31" fmla="*/ 3122 w 10000"/>
                <a:gd name="connsiteY31" fmla="*/ 7341 h 10000"/>
                <a:gd name="connsiteX32" fmla="*/ 1878 w 10000"/>
                <a:gd name="connsiteY32" fmla="*/ 6808 h 10000"/>
                <a:gd name="connsiteX33" fmla="*/ 1192 w 10000"/>
                <a:gd name="connsiteY33" fmla="*/ 6223 h 10000"/>
                <a:gd name="connsiteX34" fmla="*/ 684 w 10000"/>
                <a:gd name="connsiteY34" fmla="*/ 6065 h 10000"/>
                <a:gd name="connsiteX35" fmla="*/ 355 w 10000"/>
                <a:gd name="connsiteY35" fmla="*/ 5904 h 10000"/>
                <a:gd name="connsiteX36" fmla="*/ 0 w 10000"/>
                <a:gd name="connsiteY36" fmla="*/ 4948 h 10000"/>
                <a:gd name="connsiteX37" fmla="*/ 0 w 10000"/>
                <a:gd name="connsiteY37" fmla="*/ 4948 h 10000"/>
                <a:gd name="connsiteX0" fmla="*/ 0 w 10000"/>
                <a:gd name="connsiteY0" fmla="*/ 4948 h 10000"/>
                <a:gd name="connsiteX1" fmla="*/ 812 w 10000"/>
                <a:gd name="connsiteY1" fmla="*/ 3935 h 10000"/>
                <a:gd name="connsiteX2" fmla="*/ 1142 w 10000"/>
                <a:gd name="connsiteY2" fmla="*/ 3670 h 10000"/>
                <a:gd name="connsiteX3" fmla="*/ 1421 w 10000"/>
                <a:gd name="connsiteY3" fmla="*/ 3297 h 10000"/>
                <a:gd name="connsiteX4" fmla="*/ 1878 w 10000"/>
                <a:gd name="connsiteY4" fmla="*/ 3032 h 10000"/>
                <a:gd name="connsiteX5" fmla="*/ 2335 w 10000"/>
                <a:gd name="connsiteY5" fmla="*/ 2500 h 10000"/>
                <a:gd name="connsiteX6" fmla="*/ 2868 w 10000"/>
                <a:gd name="connsiteY6" fmla="*/ 1702 h 10000"/>
                <a:gd name="connsiteX7" fmla="*/ 3578 w 10000"/>
                <a:gd name="connsiteY7" fmla="*/ 425 h 10000"/>
                <a:gd name="connsiteX8" fmla="*/ 3934 w 10000"/>
                <a:gd name="connsiteY8" fmla="*/ 638 h 10000"/>
                <a:gd name="connsiteX9" fmla="*/ 4111 w 10000"/>
                <a:gd name="connsiteY9" fmla="*/ 1383 h 10000"/>
                <a:gd name="connsiteX10" fmla="*/ 4239 w 10000"/>
                <a:gd name="connsiteY10" fmla="*/ 1862 h 10000"/>
                <a:gd name="connsiteX11" fmla="*/ 4264 w 10000"/>
                <a:gd name="connsiteY11" fmla="*/ 2180 h 10000"/>
                <a:gd name="connsiteX12" fmla="*/ 4645 w 10000"/>
                <a:gd name="connsiteY12" fmla="*/ 2234 h 10000"/>
                <a:gd name="connsiteX13" fmla="*/ 4390 w 10000"/>
                <a:gd name="connsiteY13" fmla="*/ 2872 h 10000"/>
                <a:gd name="connsiteX14" fmla="*/ 5254 w 10000"/>
                <a:gd name="connsiteY14" fmla="*/ 3192 h 10000"/>
                <a:gd name="connsiteX15" fmla="*/ 5838 w 10000"/>
                <a:gd name="connsiteY15" fmla="*/ 3032 h 10000"/>
                <a:gd name="connsiteX16" fmla="*/ 6244 w 10000"/>
                <a:gd name="connsiteY16" fmla="*/ 2022 h 10000"/>
                <a:gd name="connsiteX17" fmla="*/ 6903 w 10000"/>
                <a:gd name="connsiteY17" fmla="*/ 2074 h 10000"/>
                <a:gd name="connsiteX18" fmla="*/ 7386 w 10000"/>
                <a:gd name="connsiteY18" fmla="*/ 1277 h 10000"/>
                <a:gd name="connsiteX19" fmla="*/ 7893 w 10000"/>
                <a:gd name="connsiteY19" fmla="*/ 1915 h 10000"/>
                <a:gd name="connsiteX20" fmla="*/ 9569 w 10000"/>
                <a:gd name="connsiteY20" fmla="*/ 1277 h 10000"/>
                <a:gd name="connsiteX21" fmla="*/ 9975 w 10000"/>
                <a:gd name="connsiteY21" fmla="*/ 2234 h 10000"/>
                <a:gd name="connsiteX22" fmla="*/ 9746 w 10000"/>
                <a:gd name="connsiteY22" fmla="*/ 3192 h 10000"/>
                <a:gd name="connsiteX23" fmla="*/ 7005 w 10000"/>
                <a:gd name="connsiteY23" fmla="*/ 9735 h 10000"/>
                <a:gd name="connsiteX24" fmla="*/ 6599 w 10000"/>
                <a:gd name="connsiteY24" fmla="*/ 9894 h 10000"/>
                <a:gd name="connsiteX25" fmla="*/ 5863 w 10000"/>
                <a:gd name="connsiteY25" fmla="*/ 8404 h 10000"/>
                <a:gd name="connsiteX26" fmla="*/ 5076 w 10000"/>
                <a:gd name="connsiteY26" fmla="*/ 8085 h 10000"/>
                <a:gd name="connsiteX27" fmla="*/ 4009 w 10000"/>
                <a:gd name="connsiteY27" fmla="*/ 7820 h 10000"/>
                <a:gd name="connsiteX28" fmla="*/ 3578 w 10000"/>
                <a:gd name="connsiteY28" fmla="*/ 7447 h 10000"/>
                <a:gd name="connsiteX29" fmla="*/ 3553 w 10000"/>
                <a:gd name="connsiteY29" fmla="*/ 7341 h 10000"/>
                <a:gd name="connsiteX30" fmla="*/ 3122 w 10000"/>
                <a:gd name="connsiteY30" fmla="*/ 7341 h 10000"/>
                <a:gd name="connsiteX31" fmla="*/ 1878 w 10000"/>
                <a:gd name="connsiteY31" fmla="*/ 6808 h 10000"/>
                <a:gd name="connsiteX32" fmla="*/ 1192 w 10000"/>
                <a:gd name="connsiteY32" fmla="*/ 6223 h 10000"/>
                <a:gd name="connsiteX33" fmla="*/ 684 w 10000"/>
                <a:gd name="connsiteY33" fmla="*/ 6065 h 10000"/>
                <a:gd name="connsiteX34" fmla="*/ 355 w 10000"/>
                <a:gd name="connsiteY34" fmla="*/ 5904 h 10000"/>
                <a:gd name="connsiteX35" fmla="*/ 0 w 10000"/>
                <a:gd name="connsiteY35" fmla="*/ 4948 h 10000"/>
                <a:gd name="connsiteX36" fmla="*/ 0 w 10000"/>
                <a:gd name="connsiteY36" fmla="*/ 4948 h 10000"/>
                <a:gd name="connsiteX0" fmla="*/ 0 w 9975"/>
                <a:gd name="connsiteY0" fmla="*/ 4948 h 10000"/>
                <a:gd name="connsiteX1" fmla="*/ 812 w 9975"/>
                <a:gd name="connsiteY1" fmla="*/ 3935 h 10000"/>
                <a:gd name="connsiteX2" fmla="*/ 1142 w 9975"/>
                <a:gd name="connsiteY2" fmla="*/ 3670 h 10000"/>
                <a:gd name="connsiteX3" fmla="*/ 1421 w 9975"/>
                <a:gd name="connsiteY3" fmla="*/ 3297 h 10000"/>
                <a:gd name="connsiteX4" fmla="*/ 1878 w 9975"/>
                <a:gd name="connsiteY4" fmla="*/ 3032 h 10000"/>
                <a:gd name="connsiteX5" fmla="*/ 2335 w 9975"/>
                <a:gd name="connsiteY5" fmla="*/ 2500 h 10000"/>
                <a:gd name="connsiteX6" fmla="*/ 2868 w 9975"/>
                <a:gd name="connsiteY6" fmla="*/ 1702 h 10000"/>
                <a:gd name="connsiteX7" fmla="*/ 3578 w 9975"/>
                <a:gd name="connsiteY7" fmla="*/ 425 h 10000"/>
                <a:gd name="connsiteX8" fmla="*/ 3934 w 9975"/>
                <a:gd name="connsiteY8" fmla="*/ 638 h 10000"/>
                <a:gd name="connsiteX9" fmla="*/ 4111 w 9975"/>
                <a:gd name="connsiteY9" fmla="*/ 1383 h 10000"/>
                <a:gd name="connsiteX10" fmla="*/ 4239 w 9975"/>
                <a:gd name="connsiteY10" fmla="*/ 1862 h 10000"/>
                <a:gd name="connsiteX11" fmla="*/ 4264 w 9975"/>
                <a:gd name="connsiteY11" fmla="*/ 2180 h 10000"/>
                <a:gd name="connsiteX12" fmla="*/ 4645 w 9975"/>
                <a:gd name="connsiteY12" fmla="*/ 2234 h 10000"/>
                <a:gd name="connsiteX13" fmla="*/ 4390 w 9975"/>
                <a:gd name="connsiteY13" fmla="*/ 2872 h 10000"/>
                <a:gd name="connsiteX14" fmla="*/ 5254 w 9975"/>
                <a:gd name="connsiteY14" fmla="*/ 3192 h 10000"/>
                <a:gd name="connsiteX15" fmla="*/ 5838 w 9975"/>
                <a:gd name="connsiteY15" fmla="*/ 3032 h 10000"/>
                <a:gd name="connsiteX16" fmla="*/ 6244 w 9975"/>
                <a:gd name="connsiteY16" fmla="*/ 2022 h 10000"/>
                <a:gd name="connsiteX17" fmla="*/ 6903 w 9975"/>
                <a:gd name="connsiteY17" fmla="*/ 2074 h 10000"/>
                <a:gd name="connsiteX18" fmla="*/ 7386 w 9975"/>
                <a:gd name="connsiteY18" fmla="*/ 1277 h 10000"/>
                <a:gd name="connsiteX19" fmla="*/ 7893 w 9975"/>
                <a:gd name="connsiteY19" fmla="*/ 1915 h 10000"/>
                <a:gd name="connsiteX20" fmla="*/ 9569 w 9975"/>
                <a:gd name="connsiteY20" fmla="*/ 1277 h 10000"/>
                <a:gd name="connsiteX21" fmla="*/ 9975 w 9975"/>
                <a:gd name="connsiteY21" fmla="*/ 2234 h 10000"/>
                <a:gd name="connsiteX22" fmla="*/ 7005 w 9975"/>
                <a:gd name="connsiteY22" fmla="*/ 9735 h 10000"/>
                <a:gd name="connsiteX23" fmla="*/ 6599 w 9975"/>
                <a:gd name="connsiteY23" fmla="*/ 9894 h 10000"/>
                <a:gd name="connsiteX24" fmla="*/ 5863 w 9975"/>
                <a:gd name="connsiteY24" fmla="*/ 8404 h 10000"/>
                <a:gd name="connsiteX25" fmla="*/ 5076 w 9975"/>
                <a:gd name="connsiteY25" fmla="*/ 8085 h 10000"/>
                <a:gd name="connsiteX26" fmla="*/ 4009 w 9975"/>
                <a:gd name="connsiteY26" fmla="*/ 7820 h 10000"/>
                <a:gd name="connsiteX27" fmla="*/ 3578 w 9975"/>
                <a:gd name="connsiteY27" fmla="*/ 7447 h 10000"/>
                <a:gd name="connsiteX28" fmla="*/ 3553 w 9975"/>
                <a:gd name="connsiteY28" fmla="*/ 7341 h 10000"/>
                <a:gd name="connsiteX29" fmla="*/ 3122 w 9975"/>
                <a:gd name="connsiteY29" fmla="*/ 7341 h 10000"/>
                <a:gd name="connsiteX30" fmla="*/ 1878 w 9975"/>
                <a:gd name="connsiteY30" fmla="*/ 6808 h 10000"/>
                <a:gd name="connsiteX31" fmla="*/ 1192 w 9975"/>
                <a:gd name="connsiteY31" fmla="*/ 6223 h 10000"/>
                <a:gd name="connsiteX32" fmla="*/ 684 w 9975"/>
                <a:gd name="connsiteY32" fmla="*/ 6065 h 10000"/>
                <a:gd name="connsiteX33" fmla="*/ 355 w 9975"/>
                <a:gd name="connsiteY33" fmla="*/ 5904 h 10000"/>
                <a:gd name="connsiteX34" fmla="*/ 0 w 9975"/>
                <a:gd name="connsiteY34" fmla="*/ 4948 h 10000"/>
                <a:gd name="connsiteX35" fmla="*/ 0 w 9975"/>
                <a:gd name="connsiteY35" fmla="*/ 4948 h 10000"/>
                <a:gd name="connsiteX0" fmla="*/ 0 w 9593"/>
                <a:gd name="connsiteY0" fmla="*/ 4948 h 10000"/>
                <a:gd name="connsiteX1" fmla="*/ 814 w 9593"/>
                <a:gd name="connsiteY1" fmla="*/ 3935 h 10000"/>
                <a:gd name="connsiteX2" fmla="*/ 1145 w 9593"/>
                <a:gd name="connsiteY2" fmla="*/ 3670 h 10000"/>
                <a:gd name="connsiteX3" fmla="*/ 1425 w 9593"/>
                <a:gd name="connsiteY3" fmla="*/ 3297 h 10000"/>
                <a:gd name="connsiteX4" fmla="*/ 1883 w 9593"/>
                <a:gd name="connsiteY4" fmla="*/ 3032 h 10000"/>
                <a:gd name="connsiteX5" fmla="*/ 2341 w 9593"/>
                <a:gd name="connsiteY5" fmla="*/ 2500 h 10000"/>
                <a:gd name="connsiteX6" fmla="*/ 2875 w 9593"/>
                <a:gd name="connsiteY6" fmla="*/ 1702 h 10000"/>
                <a:gd name="connsiteX7" fmla="*/ 3587 w 9593"/>
                <a:gd name="connsiteY7" fmla="*/ 425 h 10000"/>
                <a:gd name="connsiteX8" fmla="*/ 3944 w 9593"/>
                <a:gd name="connsiteY8" fmla="*/ 638 h 10000"/>
                <a:gd name="connsiteX9" fmla="*/ 4121 w 9593"/>
                <a:gd name="connsiteY9" fmla="*/ 1383 h 10000"/>
                <a:gd name="connsiteX10" fmla="*/ 4250 w 9593"/>
                <a:gd name="connsiteY10" fmla="*/ 1862 h 10000"/>
                <a:gd name="connsiteX11" fmla="*/ 4275 w 9593"/>
                <a:gd name="connsiteY11" fmla="*/ 2180 h 10000"/>
                <a:gd name="connsiteX12" fmla="*/ 4657 w 9593"/>
                <a:gd name="connsiteY12" fmla="*/ 2234 h 10000"/>
                <a:gd name="connsiteX13" fmla="*/ 4401 w 9593"/>
                <a:gd name="connsiteY13" fmla="*/ 2872 h 10000"/>
                <a:gd name="connsiteX14" fmla="*/ 5267 w 9593"/>
                <a:gd name="connsiteY14" fmla="*/ 3192 h 10000"/>
                <a:gd name="connsiteX15" fmla="*/ 5853 w 9593"/>
                <a:gd name="connsiteY15" fmla="*/ 3032 h 10000"/>
                <a:gd name="connsiteX16" fmla="*/ 6260 w 9593"/>
                <a:gd name="connsiteY16" fmla="*/ 2022 h 10000"/>
                <a:gd name="connsiteX17" fmla="*/ 6920 w 9593"/>
                <a:gd name="connsiteY17" fmla="*/ 2074 h 10000"/>
                <a:gd name="connsiteX18" fmla="*/ 7405 w 9593"/>
                <a:gd name="connsiteY18" fmla="*/ 1277 h 10000"/>
                <a:gd name="connsiteX19" fmla="*/ 7913 w 9593"/>
                <a:gd name="connsiteY19" fmla="*/ 1915 h 10000"/>
                <a:gd name="connsiteX20" fmla="*/ 9593 w 9593"/>
                <a:gd name="connsiteY20" fmla="*/ 1277 h 10000"/>
                <a:gd name="connsiteX21" fmla="*/ 7023 w 9593"/>
                <a:gd name="connsiteY21" fmla="*/ 9735 h 10000"/>
                <a:gd name="connsiteX22" fmla="*/ 6616 w 9593"/>
                <a:gd name="connsiteY22" fmla="*/ 9894 h 10000"/>
                <a:gd name="connsiteX23" fmla="*/ 5878 w 9593"/>
                <a:gd name="connsiteY23" fmla="*/ 8404 h 10000"/>
                <a:gd name="connsiteX24" fmla="*/ 5089 w 9593"/>
                <a:gd name="connsiteY24" fmla="*/ 8085 h 10000"/>
                <a:gd name="connsiteX25" fmla="*/ 4019 w 9593"/>
                <a:gd name="connsiteY25" fmla="*/ 7820 h 10000"/>
                <a:gd name="connsiteX26" fmla="*/ 3587 w 9593"/>
                <a:gd name="connsiteY26" fmla="*/ 7447 h 10000"/>
                <a:gd name="connsiteX27" fmla="*/ 3562 w 9593"/>
                <a:gd name="connsiteY27" fmla="*/ 7341 h 10000"/>
                <a:gd name="connsiteX28" fmla="*/ 3130 w 9593"/>
                <a:gd name="connsiteY28" fmla="*/ 7341 h 10000"/>
                <a:gd name="connsiteX29" fmla="*/ 1883 w 9593"/>
                <a:gd name="connsiteY29" fmla="*/ 6808 h 10000"/>
                <a:gd name="connsiteX30" fmla="*/ 1195 w 9593"/>
                <a:gd name="connsiteY30" fmla="*/ 6223 h 10000"/>
                <a:gd name="connsiteX31" fmla="*/ 686 w 9593"/>
                <a:gd name="connsiteY31" fmla="*/ 6065 h 10000"/>
                <a:gd name="connsiteX32" fmla="*/ 356 w 9593"/>
                <a:gd name="connsiteY32" fmla="*/ 5904 h 10000"/>
                <a:gd name="connsiteX33" fmla="*/ 0 w 9593"/>
                <a:gd name="connsiteY33" fmla="*/ 4948 h 10000"/>
                <a:gd name="connsiteX34" fmla="*/ 0 w 9593"/>
                <a:gd name="connsiteY34" fmla="*/ 4948 h 10000"/>
                <a:gd name="connsiteX0" fmla="*/ 0 w 8249"/>
                <a:gd name="connsiteY0" fmla="*/ 4948 h 10000"/>
                <a:gd name="connsiteX1" fmla="*/ 849 w 8249"/>
                <a:gd name="connsiteY1" fmla="*/ 3935 h 10000"/>
                <a:gd name="connsiteX2" fmla="*/ 1194 w 8249"/>
                <a:gd name="connsiteY2" fmla="*/ 3670 h 10000"/>
                <a:gd name="connsiteX3" fmla="*/ 1485 w 8249"/>
                <a:gd name="connsiteY3" fmla="*/ 3297 h 10000"/>
                <a:gd name="connsiteX4" fmla="*/ 1963 w 8249"/>
                <a:gd name="connsiteY4" fmla="*/ 3032 h 10000"/>
                <a:gd name="connsiteX5" fmla="*/ 2440 w 8249"/>
                <a:gd name="connsiteY5" fmla="*/ 2500 h 10000"/>
                <a:gd name="connsiteX6" fmla="*/ 2997 w 8249"/>
                <a:gd name="connsiteY6" fmla="*/ 1702 h 10000"/>
                <a:gd name="connsiteX7" fmla="*/ 3739 w 8249"/>
                <a:gd name="connsiteY7" fmla="*/ 425 h 10000"/>
                <a:gd name="connsiteX8" fmla="*/ 4111 w 8249"/>
                <a:gd name="connsiteY8" fmla="*/ 638 h 10000"/>
                <a:gd name="connsiteX9" fmla="*/ 4296 w 8249"/>
                <a:gd name="connsiteY9" fmla="*/ 1383 h 10000"/>
                <a:gd name="connsiteX10" fmla="*/ 4430 w 8249"/>
                <a:gd name="connsiteY10" fmla="*/ 1862 h 10000"/>
                <a:gd name="connsiteX11" fmla="*/ 4456 w 8249"/>
                <a:gd name="connsiteY11" fmla="*/ 2180 h 10000"/>
                <a:gd name="connsiteX12" fmla="*/ 4855 w 8249"/>
                <a:gd name="connsiteY12" fmla="*/ 2234 h 10000"/>
                <a:gd name="connsiteX13" fmla="*/ 4588 w 8249"/>
                <a:gd name="connsiteY13" fmla="*/ 2872 h 10000"/>
                <a:gd name="connsiteX14" fmla="*/ 5490 w 8249"/>
                <a:gd name="connsiteY14" fmla="*/ 3192 h 10000"/>
                <a:gd name="connsiteX15" fmla="*/ 6101 w 8249"/>
                <a:gd name="connsiteY15" fmla="*/ 3032 h 10000"/>
                <a:gd name="connsiteX16" fmla="*/ 6526 w 8249"/>
                <a:gd name="connsiteY16" fmla="*/ 2022 h 10000"/>
                <a:gd name="connsiteX17" fmla="*/ 7214 w 8249"/>
                <a:gd name="connsiteY17" fmla="*/ 2074 h 10000"/>
                <a:gd name="connsiteX18" fmla="*/ 7719 w 8249"/>
                <a:gd name="connsiteY18" fmla="*/ 1277 h 10000"/>
                <a:gd name="connsiteX19" fmla="*/ 8249 w 8249"/>
                <a:gd name="connsiteY19" fmla="*/ 1915 h 10000"/>
                <a:gd name="connsiteX20" fmla="*/ 7321 w 8249"/>
                <a:gd name="connsiteY20" fmla="*/ 9735 h 10000"/>
                <a:gd name="connsiteX21" fmla="*/ 6897 w 8249"/>
                <a:gd name="connsiteY21" fmla="*/ 9894 h 10000"/>
                <a:gd name="connsiteX22" fmla="*/ 6127 w 8249"/>
                <a:gd name="connsiteY22" fmla="*/ 8404 h 10000"/>
                <a:gd name="connsiteX23" fmla="*/ 5305 w 8249"/>
                <a:gd name="connsiteY23" fmla="*/ 8085 h 10000"/>
                <a:gd name="connsiteX24" fmla="*/ 4190 w 8249"/>
                <a:gd name="connsiteY24" fmla="*/ 7820 h 10000"/>
                <a:gd name="connsiteX25" fmla="*/ 3739 w 8249"/>
                <a:gd name="connsiteY25" fmla="*/ 7447 h 10000"/>
                <a:gd name="connsiteX26" fmla="*/ 3713 w 8249"/>
                <a:gd name="connsiteY26" fmla="*/ 7341 h 10000"/>
                <a:gd name="connsiteX27" fmla="*/ 3263 w 8249"/>
                <a:gd name="connsiteY27" fmla="*/ 7341 h 10000"/>
                <a:gd name="connsiteX28" fmla="*/ 1963 w 8249"/>
                <a:gd name="connsiteY28" fmla="*/ 6808 h 10000"/>
                <a:gd name="connsiteX29" fmla="*/ 1246 w 8249"/>
                <a:gd name="connsiteY29" fmla="*/ 6223 h 10000"/>
                <a:gd name="connsiteX30" fmla="*/ 715 w 8249"/>
                <a:gd name="connsiteY30" fmla="*/ 6065 h 10000"/>
                <a:gd name="connsiteX31" fmla="*/ 371 w 8249"/>
                <a:gd name="connsiteY31" fmla="*/ 5904 h 10000"/>
                <a:gd name="connsiteX32" fmla="*/ 0 w 8249"/>
                <a:gd name="connsiteY32" fmla="*/ 4948 h 10000"/>
                <a:gd name="connsiteX33" fmla="*/ 0 w 8249"/>
                <a:gd name="connsiteY33" fmla="*/ 4948 h 10000"/>
                <a:gd name="connsiteX0" fmla="*/ 0 w 9379"/>
                <a:gd name="connsiteY0" fmla="*/ 4948 h 10000"/>
                <a:gd name="connsiteX1" fmla="*/ 1029 w 9379"/>
                <a:gd name="connsiteY1" fmla="*/ 3935 h 10000"/>
                <a:gd name="connsiteX2" fmla="*/ 1447 w 9379"/>
                <a:gd name="connsiteY2" fmla="*/ 3670 h 10000"/>
                <a:gd name="connsiteX3" fmla="*/ 1800 w 9379"/>
                <a:gd name="connsiteY3" fmla="*/ 3297 h 10000"/>
                <a:gd name="connsiteX4" fmla="*/ 2380 w 9379"/>
                <a:gd name="connsiteY4" fmla="*/ 3032 h 10000"/>
                <a:gd name="connsiteX5" fmla="*/ 2958 w 9379"/>
                <a:gd name="connsiteY5" fmla="*/ 2500 h 10000"/>
                <a:gd name="connsiteX6" fmla="*/ 3633 w 9379"/>
                <a:gd name="connsiteY6" fmla="*/ 1702 h 10000"/>
                <a:gd name="connsiteX7" fmla="*/ 4533 w 9379"/>
                <a:gd name="connsiteY7" fmla="*/ 425 h 10000"/>
                <a:gd name="connsiteX8" fmla="*/ 4984 w 9379"/>
                <a:gd name="connsiteY8" fmla="*/ 638 h 10000"/>
                <a:gd name="connsiteX9" fmla="*/ 5208 w 9379"/>
                <a:gd name="connsiteY9" fmla="*/ 1383 h 10000"/>
                <a:gd name="connsiteX10" fmla="*/ 5370 w 9379"/>
                <a:gd name="connsiteY10" fmla="*/ 1862 h 10000"/>
                <a:gd name="connsiteX11" fmla="*/ 5402 w 9379"/>
                <a:gd name="connsiteY11" fmla="*/ 2180 h 10000"/>
                <a:gd name="connsiteX12" fmla="*/ 5886 w 9379"/>
                <a:gd name="connsiteY12" fmla="*/ 2234 h 10000"/>
                <a:gd name="connsiteX13" fmla="*/ 5562 w 9379"/>
                <a:gd name="connsiteY13" fmla="*/ 2872 h 10000"/>
                <a:gd name="connsiteX14" fmla="*/ 6655 w 9379"/>
                <a:gd name="connsiteY14" fmla="*/ 3192 h 10000"/>
                <a:gd name="connsiteX15" fmla="*/ 7396 w 9379"/>
                <a:gd name="connsiteY15" fmla="*/ 3032 h 10000"/>
                <a:gd name="connsiteX16" fmla="*/ 7911 w 9379"/>
                <a:gd name="connsiteY16" fmla="*/ 2022 h 10000"/>
                <a:gd name="connsiteX17" fmla="*/ 8745 w 9379"/>
                <a:gd name="connsiteY17" fmla="*/ 2074 h 10000"/>
                <a:gd name="connsiteX18" fmla="*/ 9357 w 9379"/>
                <a:gd name="connsiteY18" fmla="*/ 1277 h 10000"/>
                <a:gd name="connsiteX19" fmla="*/ 8875 w 9379"/>
                <a:gd name="connsiteY19" fmla="*/ 9735 h 10000"/>
                <a:gd name="connsiteX20" fmla="*/ 8361 w 9379"/>
                <a:gd name="connsiteY20" fmla="*/ 9894 h 10000"/>
                <a:gd name="connsiteX21" fmla="*/ 7428 w 9379"/>
                <a:gd name="connsiteY21" fmla="*/ 8404 h 10000"/>
                <a:gd name="connsiteX22" fmla="*/ 6431 w 9379"/>
                <a:gd name="connsiteY22" fmla="*/ 8085 h 10000"/>
                <a:gd name="connsiteX23" fmla="*/ 5079 w 9379"/>
                <a:gd name="connsiteY23" fmla="*/ 7820 h 10000"/>
                <a:gd name="connsiteX24" fmla="*/ 4533 w 9379"/>
                <a:gd name="connsiteY24" fmla="*/ 7447 h 10000"/>
                <a:gd name="connsiteX25" fmla="*/ 4501 w 9379"/>
                <a:gd name="connsiteY25" fmla="*/ 7341 h 10000"/>
                <a:gd name="connsiteX26" fmla="*/ 3956 w 9379"/>
                <a:gd name="connsiteY26" fmla="*/ 7341 h 10000"/>
                <a:gd name="connsiteX27" fmla="*/ 2380 w 9379"/>
                <a:gd name="connsiteY27" fmla="*/ 6808 h 10000"/>
                <a:gd name="connsiteX28" fmla="*/ 1510 w 9379"/>
                <a:gd name="connsiteY28" fmla="*/ 6223 h 10000"/>
                <a:gd name="connsiteX29" fmla="*/ 867 w 9379"/>
                <a:gd name="connsiteY29" fmla="*/ 6065 h 10000"/>
                <a:gd name="connsiteX30" fmla="*/ 450 w 9379"/>
                <a:gd name="connsiteY30" fmla="*/ 5904 h 10000"/>
                <a:gd name="connsiteX31" fmla="*/ 0 w 9379"/>
                <a:gd name="connsiteY31" fmla="*/ 4948 h 10000"/>
                <a:gd name="connsiteX32" fmla="*/ 0 w 9379"/>
                <a:gd name="connsiteY32" fmla="*/ 4948 h 10000"/>
                <a:gd name="connsiteX0" fmla="*/ 0 w 9531"/>
                <a:gd name="connsiteY0" fmla="*/ 4948 h 10000"/>
                <a:gd name="connsiteX1" fmla="*/ 1097 w 9531"/>
                <a:gd name="connsiteY1" fmla="*/ 3935 h 10000"/>
                <a:gd name="connsiteX2" fmla="*/ 1543 w 9531"/>
                <a:gd name="connsiteY2" fmla="*/ 3670 h 10000"/>
                <a:gd name="connsiteX3" fmla="*/ 1919 w 9531"/>
                <a:gd name="connsiteY3" fmla="*/ 3297 h 10000"/>
                <a:gd name="connsiteX4" fmla="*/ 2538 w 9531"/>
                <a:gd name="connsiteY4" fmla="*/ 3032 h 10000"/>
                <a:gd name="connsiteX5" fmla="*/ 3154 w 9531"/>
                <a:gd name="connsiteY5" fmla="*/ 2500 h 10000"/>
                <a:gd name="connsiteX6" fmla="*/ 3874 w 9531"/>
                <a:gd name="connsiteY6" fmla="*/ 1702 h 10000"/>
                <a:gd name="connsiteX7" fmla="*/ 4833 w 9531"/>
                <a:gd name="connsiteY7" fmla="*/ 425 h 10000"/>
                <a:gd name="connsiteX8" fmla="*/ 5314 w 9531"/>
                <a:gd name="connsiteY8" fmla="*/ 638 h 10000"/>
                <a:gd name="connsiteX9" fmla="*/ 5553 w 9531"/>
                <a:gd name="connsiteY9" fmla="*/ 1383 h 10000"/>
                <a:gd name="connsiteX10" fmla="*/ 5726 w 9531"/>
                <a:gd name="connsiteY10" fmla="*/ 1862 h 10000"/>
                <a:gd name="connsiteX11" fmla="*/ 5760 w 9531"/>
                <a:gd name="connsiteY11" fmla="*/ 2180 h 10000"/>
                <a:gd name="connsiteX12" fmla="*/ 6276 w 9531"/>
                <a:gd name="connsiteY12" fmla="*/ 2234 h 10000"/>
                <a:gd name="connsiteX13" fmla="*/ 5930 w 9531"/>
                <a:gd name="connsiteY13" fmla="*/ 2872 h 10000"/>
                <a:gd name="connsiteX14" fmla="*/ 7096 w 9531"/>
                <a:gd name="connsiteY14" fmla="*/ 3192 h 10000"/>
                <a:gd name="connsiteX15" fmla="*/ 7886 w 9531"/>
                <a:gd name="connsiteY15" fmla="*/ 3032 h 10000"/>
                <a:gd name="connsiteX16" fmla="*/ 8435 w 9531"/>
                <a:gd name="connsiteY16" fmla="*/ 2022 h 10000"/>
                <a:gd name="connsiteX17" fmla="*/ 9324 w 9531"/>
                <a:gd name="connsiteY17" fmla="*/ 2074 h 10000"/>
                <a:gd name="connsiteX18" fmla="*/ 9463 w 9531"/>
                <a:gd name="connsiteY18" fmla="*/ 9735 h 10000"/>
                <a:gd name="connsiteX19" fmla="*/ 8915 w 9531"/>
                <a:gd name="connsiteY19" fmla="*/ 9894 h 10000"/>
                <a:gd name="connsiteX20" fmla="*/ 7920 w 9531"/>
                <a:gd name="connsiteY20" fmla="*/ 8404 h 10000"/>
                <a:gd name="connsiteX21" fmla="*/ 6857 w 9531"/>
                <a:gd name="connsiteY21" fmla="*/ 8085 h 10000"/>
                <a:gd name="connsiteX22" fmla="*/ 5415 w 9531"/>
                <a:gd name="connsiteY22" fmla="*/ 7820 h 10000"/>
                <a:gd name="connsiteX23" fmla="*/ 4833 w 9531"/>
                <a:gd name="connsiteY23" fmla="*/ 7447 h 10000"/>
                <a:gd name="connsiteX24" fmla="*/ 4799 w 9531"/>
                <a:gd name="connsiteY24" fmla="*/ 7341 h 10000"/>
                <a:gd name="connsiteX25" fmla="*/ 4218 w 9531"/>
                <a:gd name="connsiteY25" fmla="*/ 7341 h 10000"/>
                <a:gd name="connsiteX26" fmla="*/ 2538 w 9531"/>
                <a:gd name="connsiteY26" fmla="*/ 6808 h 10000"/>
                <a:gd name="connsiteX27" fmla="*/ 1610 w 9531"/>
                <a:gd name="connsiteY27" fmla="*/ 6223 h 10000"/>
                <a:gd name="connsiteX28" fmla="*/ 924 w 9531"/>
                <a:gd name="connsiteY28" fmla="*/ 6065 h 10000"/>
                <a:gd name="connsiteX29" fmla="*/ 480 w 9531"/>
                <a:gd name="connsiteY29" fmla="*/ 5904 h 10000"/>
                <a:gd name="connsiteX30" fmla="*/ 0 w 9531"/>
                <a:gd name="connsiteY30" fmla="*/ 4948 h 10000"/>
                <a:gd name="connsiteX31" fmla="*/ 0 w 9531"/>
                <a:gd name="connsiteY31" fmla="*/ 4948 h 10000"/>
                <a:gd name="connsiteX0" fmla="*/ 0 w 9867"/>
                <a:gd name="connsiteY0" fmla="*/ 4948 h 9894"/>
                <a:gd name="connsiteX1" fmla="*/ 1151 w 9867"/>
                <a:gd name="connsiteY1" fmla="*/ 3935 h 9894"/>
                <a:gd name="connsiteX2" fmla="*/ 1619 w 9867"/>
                <a:gd name="connsiteY2" fmla="*/ 3670 h 9894"/>
                <a:gd name="connsiteX3" fmla="*/ 2013 w 9867"/>
                <a:gd name="connsiteY3" fmla="*/ 3297 h 9894"/>
                <a:gd name="connsiteX4" fmla="*/ 2663 w 9867"/>
                <a:gd name="connsiteY4" fmla="*/ 3032 h 9894"/>
                <a:gd name="connsiteX5" fmla="*/ 3309 w 9867"/>
                <a:gd name="connsiteY5" fmla="*/ 2500 h 9894"/>
                <a:gd name="connsiteX6" fmla="*/ 4065 w 9867"/>
                <a:gd name="connsiteY6" fmla="*/ 1702 h 9894"/>
                <a:gd name="connsiteX7" fmla="*/ 5071 w 9867"/>
                <a:gd name="connsiteY7" fmla="*/ 425 h 9894"/>
                <a:gd name="connsiteX8" fmla="*/ 5575 w 9867"/>
                <a:gd name="connsiteY8" fmla="*/ 638 h 9894"/>
                <a:gd name="connsiteX9" fmla="*/ 5826 w 9867"/>
                <a:gd name="connsiteY9" fmla="*/ 1383 h 9894"/>
                <a:gd name="connsiteX10" fmla="*/ 6008 w 9867"/>
                <a:gd name="connsiteY10" fmla="*/ 1862 h 9894"/>
                <a:gd name="connsiteX11" fmla="*/ 6043 w 9867"/>
                <a:gd name="connsiteY11" fmla="*/ 2180 h 9894"/>
                <a:gd name="connsiteX12" fmla="*/ 6585 w 9867"/>
                <a:gd name="connsiteY12" fmla="*/ 2234 h 9894"/>
                <a:gd name="connsiteX13" fmla="*/ 6222 w 9867"/>
                <a:gd name="connsiteY13" fmla="*/ 2872 h 9894"/>
                <a:gd name="connsiteX14" fmla="*/ 7445 w 9867"/>
                <a:gd name="connsiteY14" fmla="*/ 3192 h 9894"/>
                <a:gd name="connsiteX15" fmla="*/ 8274 w 9867"/>
                <a:gd name="connsiteY15" fmla="*/ 3032 h 9894"/>
                <a:gd name="connsiteX16" fmla="*/ 8850 w 9867"/>
                <a:gd name="connsiteY16" fmla="*/ 2022 h 9894"/>
                <a:gd name="connsiteX17" fmla="*/ 9783 w 9867"/>
                <a:gd name="connsiteY17" fmla="*/ 2074 h 9894"/>
                <a:gd name="connsiteX18" fmla="*/ 9354 w 9867"/>
                <a:gd name="connsiteY18" fmla="*/ 9894 h 9894"/>
                <a:gd name="connsiteX19" fmla="*/ 8310 w 9867"/>
                <a:gd name="connsiteY19" fmla="*/ 8404 h 9894"/>
                <a:gd name="connsiteX20" fmla="*/ 7194 w 9867"/>
                <a:gd name="connsiteY20" fmla="*/ 8085 h 9894"/>
                <a:gd name="connsiteX21" fmla="*/ 5681 w 9867"/>
                <a:gd name="connsiteY21" fmla="*/ 7820 h 9894"/>
                <a:gd name="connsiteX22" fmla="*/ 5071 w 9867"/>
                <a:gd name="connsiteY22" fmla="*/ 7447 h 9894"/>
                <a:gd name="connsiteX23" fmla="*/ 5035 w 9867"/>
                <a:gd name="connsiteY23" fmla="*/ 7341 h 9894"/>
                <a:gd name="connsiteX24" fmla="*/ 4426 w 9867"/>
                <a:gd name="connsiteY24" fmla="*/ 7341 h 9894"/>
                <a:gd name="connsiteX25" fmla="*/ 2663 w 9867"/>
                <a:gd name="connsiteY25" fmla="*/ 6808 h 9894"/>
                <a:gd name="connsiteX26" fmla="*/ 1689 w 9867"/>
                <a:gd name="connsiteY26" fmla="*/ 6223 h 9894"/>
                <a:gd name="connsiteX27" fmla="*/ 969 w 9867"/>
                <a:gd name="connsiteY27" fmla="*/ 6065 h 9894"/>
                <a:gd name="connsiteX28" fmla="*/ 504 w 9867"/>
                <a:gd name="connsiteY28" fmla="*/ 5904 h 9894"/>
                <a:gd name="connsiteX29" fmla="*/ 0 w 9867"/>
                <a:gd name="connsiteY29" fmla="*/ 4948 h 9894"/>
                <a:gd name="connsiteX30" fmla="*/ 0 w 9867"/>
                <a:gd name="connsiteY30" fmla="*/ 4948 h 9894"/>
                <a:gd name="connsiteX0" fmla="*/ 0 w 9915"/>
                <a:gd name="connsiteY0" fmla="*/ 5001 h 9507"/>
                <a:gd name="connsiteX1" fmla="*/ 1167 w 9915"/>
                <a:gd name="connsiteY1" fmla="*/ 3977 h 9507"/>
                <a:gd name="connsiteX2" fmla="*/ 1641 w 9915"/>
                <a:gd name="connsiteY2" fmla="*/ 3709 h 9507"/>
                <a:gd name="connsiteX3" fmla="*/ 2040 w 9915"/>
                <a:gd name="connsiteY3" fmla="*/ 3332 h 9507"/>
                <a:gd name="connsiteX4" fmla="*/ 2699 w 9915"/>
                <a:gd name="connsiteY4" fmla="*/ 3064 h 9507"/>
                <a:gd name="connsiteX5" fmla="*/ 3354 w 9915"/>
                <a:gd name="connsiteY5" fmla="*/ 2527 h 9507"/>
                <a:gd name="connsiteX6" fmla="*/ 4120 w 9915"/>
                <a:gd name="connsiteY6" fmla="*/ 1720 h 9507"/>
                <a:gd name="connsiteX7" fmla="*/ 5139 w 9915"/>
                <a:gd name="connsiteY7" fmla="*/ 430 h 9507"/>
                <a:gd name="connsiteX8" fmla="*/ 5650 w 9915"/>
                <a:gd name="connsiteY8" fmla="*/ 645 h 9507"/>
                <a:gd name="connsiteX9" fmla="*/ 5905 w 9915"/>
                <a:gd name="connsiteY9" fmla="*/ 1398 h 9507"/>
                <a:gd name="connsiteX10" fmla="*/ 6089 w 9915"/>
                <a:gd name="connsiteY10" fmla="*/ 1882 h 9507"/>
                <a:gd name="connsiteX11" fmla="*/ 6124 w 9915"/>
                <a:gd name="connsiteY11" fmla="*/ 2203 h 9507"/>
                <a:gd name="connsiteX12" fmla="*/ 6674 w 9915"/>
                <a:gd name="connsiteY12" fmla="*/ 2258 h 9507"/>
                <a:gd name="connsiteX13" fmla="*/ 6306 w 9915"/>
                <a:gd name="connsiteY13" fmla="*/ 2903 h 9507"/>
                <a:gd name="connsiteX14" fmla="*/ 7545 w 9915"/>
                <a:gd name="connsiteY14" fmla="*/ 3226 h 9507"/>
                <a:gd name="connsiteX15" fmla="*/ 8386 w 9915"/>
                <a:gd name="connsiteY15" fmla="*/ 3064 h 9507"/>
                <a:gd name="connsiteX16" fmla="*/ 8969 w 9915"/>
                <a:gd name="connsiteY16" fmla="*/ 2044 h 9507"/>
                <a:gd name="connsiteX17" fmla="*/ 9915 w 9915"/>
                <a:gd name="connsiteY17" fmla="*/ 2096 h 9507"/>
                <a:gd name="connsiteX18" fmla="*/ 8422 w 9915"/>
                <a:gd name="connsiteY18" fmla="*/ 8494 h 9507"/>
                <a:gd name="connsiteX19" fmla="*/ 7291 w 9915"/>
                <a:gd name="connsiteY19" fmla="*/ 8172 h 9507"/>
                <a:gd name="connsiteX20" fmla="*/ 5758 w 9915"/>
                <a:gd name="connsiteY20" fmla="*/ 7904 h 9507"/>
                <a:gd name="connsiteX21" fmla="*/ 5139 w 9915"/>
                <a:gd name="connsiteY21" fmla="*/ 7527 h 9507"/>
                <a:gd name="connsiteX22" fmla="*/ 5103 w 9915"/>
                <a:gd name="connsiteY22" fmla="*/ 7420 h 9507"/>
                <a:gd name="connsiteX23" fmla="*/ 4486 w 9915"/>
                <a:gd name="connsiteY23" fmla="*/ 7420 h 9507"/>
                <a:gd name="connsiteX24" fmla="*/ 2699 w 9915"/>
                <a:gd name="connsiteY24" fmla="*/ 6881 h 9507"/>
                <a:gd name="connsiteX25" fmla="*/ 1712 w 9915"/>
                <a:gd name="connsiteY25" fmla="*/ 6290 h 9507"/>
                <a:gd name="connsiteX26" fmla="*/ 982 w 9915"/>
                <a:gd name="connsiteY26" fmla="*/ 6130 h 9507"/>
                <a:gd name="connsiteX27" fmla="*/ 511 w 9915"/>
                <a:gd name="connsiteY27" fmla="*/ 5967 h 9507"/>
                <a:gd name="connsiteX28" fmla="*/ 0 w 9915"/>
                <a:gd name="connsiteY28" fmla="*/ 5001 h 9507"/>
                <a:gd name="connsiteX29" fmla="*/ 0 w 9915"/>
                <a:gd name="connsiteY29" fmla="*/ 5001 h 9507"/>
                <a:gd name="connsiteX0" fmla="*/ 0 w 10000"/>
                <a:gd name="connsiteY0" fmla="*/ 5260 h 8596"/>
                <a:gd name="connsiteX1" fmla="*/ 1177 w 10000"/>
                <a:gd name="connsiteY1" fmla="*/ 4183 h 8596"/>
                <a:gd name="connsiteX2" fmla="*/ 1655 w 10000"/>
                <a:gd name="connsiteY2" fmla="*/ 3901 h 8596"/>
                <a:gd name="connsiteX3" fmla="*/ 2057 w 10000"/>
                <a:gd name="connsiteY3" fmla="*/ 3505 h 8596"/>
                <a:gd name="connsiteX4" fmla="*/ 2722 w 10000"/>
                <a:gd name="connsiteY4" fmla="*/ 3223 h 8596"/>
                <a:gd name="connsiteX5" fmla="*/ 3383 w 10000"/>
                <a:gd name="connsiteY5" fmla="*/ 2658 h 8596"/>
                <a:gd name="connsiteX6" fmla="*/ 4155 w 10000"/>
                <a:gd name="connsiteY6" fmla="*/ 1809 h 8596"/>
                <a:gd name="connsiteX7" fmla="*/ 5183 w 10000"/>
                <a:gd name="connsiteY7" fmla="*/ 452 h 8596"/>
                <a:gd name="connsiteX8" fmla="*/ 5698 w 10000"/>
                <a:gd name="connsiteY8" fmla="*/ 678 h 8596"/>
                <a:gd name="connsiteX9" fmla="*/ 5956 w 10000"/>
                <a:gd name="connsiteY9" fmla="*/ 1470 h 8596"/>
                <a:gd name="connsiteX10" fmla="*/ 6141 w 10000"/>
                <a:gd name="connsiteY10" fmla="*/ 1980 h 8596"/>
                <a:gd name="connsiteX11" fmla="*/ 6177 w 10000"/>
                <a:gd name="connsiteY11" fmla="*/ 2317 h 8596"/>
                <a:gd name="connsiteX12" fmla="*/ 6731 w 10000"/>
                <a:gd name="connsiteY12" fmla="*/ 2375 h 8596"/>
                <a:gd name="connsiteX13" fmla="*/ 6360 w 10000"/>
                <a:gd name="connsiteY13" fmla="*/ 3054 h 8596"/>
                <a:gd name="connsiteX14" fmla="*/ 7610 w 10000"/>
                <a:gd name="connsiteY14" fmla="*/ 3393 h 8596"/>
                <a:gd name="connsiteX15" fmla="*/ 8458 w 10000"/>
                <a:gd name="connsiteY15" fmla="*/ 3223 h 8596"/>
                <a:gd name="connsiteX16" fmla="*/ 9046 w 10000"/>
                <a:gd name="connsiteY16" fmla="*/ 2150 h 8596"/>
                <a:gd name="connsiteX17" fmla="*/ 10000 w 10000"/>
                <a:gd name="connsiteY17" fmla="*/ 2205 h 8596"/>
                <a:gd name="connsiteX18" fmla="*/ 7354 w 10000"/>
                <a:gd name="connsiteY18" fmla="*/ 8596 h 8596"/>
                <a:gd name="connsiteX19" fmla="*/ 5807 w 10000"/>
                <a:gd name="connsiteY19" fmla="*/ 8314 h 8596"/>
                <a:gd name="connsiteX20" fmla="*/ 5183 w 10000"/>
                <a:gd name="connsiteY20" fmla="*/ 7917 h 8596"/>
                <a:gd name="connsiteX21" fmla="*/ 5147 w 10000"/>
                <a:gd name="connsiteY21" fmla="*/ 7805 h 8596"/>
                <a:gd name="connsiteX22" fmla="*/ 4524 w 10000"/>
                <a:gd name="connsiteY22" fmla="*/ 7805 h 8596"/>
                <a:gd name="connsiteX23" fmla="*/ 2722 w 10000"/>
                <a:gd name="connsiteY23" fmla="*/ 7238 h 8596"/>
                <a:gd name="connsiteX24" fmla="*/ 1727 w 10000"/>
                <a:gd name="connsiteY24" fmla="*/ 6616 h 8596"/>
                <a:gd name="connsiteX25" fmla="*/ 990 w 10000"/>
                <a:gd name="connsiteY25" fmla="*/ 6448 h 8596"/>
                <a:gd name="connsiteX26" fmla="*/ 515 w 10000"/>
                <a:gd name="connsiteY26" fmla="*/ 6276 h 8596"/>
                <a:gd name="connsiteX27" fmla="*/ 0 w 10000"/>
                <a:gd name="connsiteY27" fmla="*/ 5260 h 8596"/>
                <a:gd name="connsiteX28" fmla="*/ 0 w 10000"/>
                <a:gd name="connsiteY28" fmla="*/ 5260 h 8596"/>
                <a:gd name="connsiteX0" fmla="*/ 0 w 10000"/>
                <a:gd name="connsiteY0" fmla="*/ 6119 h 9802"/>
                <a:gd name="connsiteX1" fmla="*/ 1177 w 10000"/>
                <a:gd name="connsiteY1" fmla="*/ 4866 h 9802"/>
                <a:gd name="connsiteX2" fmla="*/ 1655 w 10000"/>
                <a:gd name="connsiteY2" fmla="*/ 4538 h 9802"/>
                <a:gd name="connsiteX3" fmla="*/ 2057 w 10000"/>
                <a:gd name="connsiteY3" fmla="*/ 4077 h 9802"/>
                <a:gd name="connsiteX4" fmla="*/ 2722 w 10000"/>
                <a:gd name="connsiteY4" fmla="*/ 3749 h 9802"/>
                <a:gd name="connsiteX5" fmla="*/ 3383 w 10000"/>
                <a:gd name="connsiteY5" fmla="*/ 3092 h 9802"/>
                <a:gd name="connsiteX6" fmla="*/ 4155 w 10000"/>
                <a:gd name="connsiteY6" fmla="*/ 2104 h 9802"/>
                <a:gd name="connsiteX7" fmla="*/ 5183 w 10000"/>
                <a:gd name="connsiteY7" fmla="*/ 526 h 9802"/>
                <a:gd name="connsiteX8" fmla="*/ 5698 w 10000"/>
                <a:gd name="connsiteY8" fmla="*/ 789 h 9802"/>
                <a:gd name="connsiteX9" fmla="*/ 5956 w 10000"/>
                <a:gd name="connsiteY9" fmla="*/ 1710 h 9802"/>
                <a:gd name="connsiteX10" fmla="*/ 6141 w 10000"/>
                <a:gd name="connsiteY10" fmla="*/ 2303 h 9802"/>
                <a:gd name="connsiteX11" fmla="*/ 6177 w 10000"/>
                <a:gd name="connsiteY11" fmla="*/ 2695 h 9802"/>
                <a:gd name="connsiteX12" fmla="*/ 6731 w 10000"/>
                <a:gd name="connsiteY12" fmla="*/ 2763 h 9802"/>
                <a:gd name="connsiteX13" fmla="*/ 6360 w 10000"/>
                <a:gd name="connsiteY13" fmla="*/ 3553 h 9802"/>
                <a:gd name="connsiteX14" fmla="*/ 7610 w 10000"/>
                <a:gd name="connsiteY14" fmla="*/ 3947 h 9802"/>
                <a:gd name="connsiteX15" fmla="*/ 8458 w 10000"/>
                <a:gd name="connsiteY15" fmla="*/ 3749 h 9802"/>
                <a:gd name="connsiteX16" fmla="*/ 9046 w 10000"/>
                <a:gd name="connsiteY16" fmla="*/ 2501 h 9802"/>
                <a:gd name="connsiteX17" fmla="*/ 10000 w 10000"/>
                <a:gd name="connsiteY17" fmla="*/ 2565 h 9802"/>
                <a:gd name="connsiteX18" fmla="*/ 7879 w 10000"/>
                <a:gd name="connsiteY18" fmla="*/ 8176 h 9802"/>
                <a:gd name="connsiteX19" fmla="*/ 5807 w 10000"/>
                <a:gd name="connsiteY19" fmla="*/ 9672 h 9802"/>
                <a:gd name="connsiteX20" fmla="*/ 5183 w 10000"/>
                <a:gd name="connsiteY20" fmla="*/ 9210 h 9802"/>
                <a:gd name="connsiteX21" fmla="*/ 5147 w 10000"/>
                <a:gd name="connsiteY21" fmla="*/ 9080 h 9802"/>
                <a:gd name="connsiteX22" fmla="*/ 4524 w 10000"/>
                <a:gd name="connsiteY22" fmla="*/ 9080 h 9802"/>
                <a:gd name="connsiteX23" fmla="*/ 2722 w 10000"/>
                <a:gd name="connsiteY23" fmla="*/ 8420 h 9802"/>
                <a:gd name="connsiteX24" fmla="*/ 1727 w 10000"/>
                <a:gd name="connsiteY24" fmla="*/ 7697 h 9802"/>
                <a:gd name="connsiteX25" fmla="*/ 990 w 10000"/>
                <a:gd name="connsiteY25" fmla="*/ 7501 h 9802"/>
                <a:gd name="connsiteX26" fmla="*/ 515 w 10000"/>
                <a:gd name="connsiteY26" fmla="*/ 7301 h 9802"/>
                <a:gd name="connsiteX27" fmla="*/ 0 w 10000"/>
                <a:gd name="connsiteY27" fmla="*/ 6119 h 9802"/>
                <a:gd name="connsiteX28" fmla="*/ 0 w 10000"/>
                <a:gd name="connsiteY28" fmla="*/ 6119 h 9802"/>
                <a:gd name="connsiteX0" fmla="*/ 0 w 10000"/>
                <a:gd name="connsiteY0" fmla="*/ 6243 h 10000"/>
                <a:gd name="connsiteX1" fmla="*/ 1177 w 10000"/>
                <a:gd name="connsiteY1" fmla="*/ 4964 h 10000"/>
                <a:gd name="connsiteX2" fmla="*/ 1655 w 10000"/>
                <a:gd name="connsiteY2" fmla="*/ 4630 h 10000"/>
                <a:gd name="connsiteX3" fmla="*/ 2057 w 10000"/>
                <a:gd name="connsiteY3" fmla="*/ 4159 h 10000"/>
                <a:gd name="connsiteX4" fmla="*/ 2722 w 10000"/>
                <a:gd name="connsiteY4" fmla="*/ 3825 h 10000"/>
                <a:gd name="connsiteX5" fmla="*/ 3383 w 10000"/>
                <a:gd name="connsiteY5" fmla="*/ 3154 h 10000"/>
                <a:gd name="connsiteX6" fmla="*/ 4155 w 10000"/>
                <a:gd name="connsiteY6" fmla="*/ 2147 h 10000"/>
                <a:gd name="connsiteX7" fmla="*/ 5183 w 10000"/>
                <a:gd name="connsiteY7" fmla="*/ 537 h 10000"/>
                <a:gd name="connsiteX8" fmla="*/ 5698 w 10000"/>
                <a:gd name="connsiteY8" fmla="*/ 805 h 10000"/>
                <a:gd name="connsiteX9" fmla="*/ 5956 w 10000"/>
                <a:gd name="connsiteY9" fmla="*/ 1745 h 10000"/>
                <a:gd name="connsiteX10" fmla="*/ 6141 w 10000"/>
                <a:gd name="connsiteY10" fmla="*/ 2350 h 10000"/>
                <a:gd name="connsiteX11" fmla="*/ 6177 w 10000"/>
                <a:gd name="connsiteY11" fmla="*/ 2749 h 10000"/>
                <a:gd name="connsiteX12" fmla="*/ 6731 w 10000"/>
                <a:gd name="connsiteY12" fmla="*/ 2819 h 10000"/>
                <a:gd name="connsiteX13" fmla="*/ 6360 w 10000"/>
                <a:gd name="connsiteY13" fmla="*/ 3625 h 10000"/>
                <a:gd name="connsiteX14" fmla="*/ 7610 w 10000"/>
                <a:gd name="connsiteY14" fmla="*/ 4027 h 10000"/>
                <a:gd name="connsiteX15" fmla="*/ 8458 w 10000"/>
                <a:gd name="connsiteY15" fmla="*/ 3825 h 10000"/>
                <a:gd name="connsiteX16" fmla="*/ 9046 w 10000"/>
                <a:gd name="connsiteY16" fmla="*/ 2552 h 10000"/>
                <a:gd name="connsiteX17" fmla="*/ 10000 w 10000"/>
                <a:gd name="connsiteY17" fmla="*/ 2617 h 10000"/>
                <a:gd name="connsiteX18" fmla="*/ 6743 w 10000"/>
                <a:gd name="connsiteY18" fmla="*/ 8341 h 10000"/>
                <a:gd name="connsiteX19" fmla="*/ 5807 w 10000"/>
                <a:gd name="connsiteY19" fmla="*/ 9867 h 10000"/>
                <a:gd name="connsiteX20" fmla="*/ 5183 w 10000"/>
                <a:gd name="connsiteY20" fmla="*/ 9396 h 10000"/>
                <a:gd name="connsiteX21" fmla="*/ 5147 w 10000"/>
                <a:gd name="connsiteY21" fmla="*/ 9263 h 10000"/>
                <a:gd name="connsiteX22" fmla="*/ 4524 w 10000"/>
                <a:gd name="connsiteY22" fmla="*/ 9263 h 10000"/>
                <a:gd name="connsiteX23" fmla="*/ 2722 w 10000"/>
                <a:gd name="connsiteY23" fmla="*/ 8590 h 10000"/>
                <a:gd name="connsiteX24" fmla="*/ 1727 w 10000"/>
                <a:gd name="connsiteY24" fmla="*/ 7852 h 10000"/>
                <a:gd name="connsiteX25" fmla="*/ 990 w 10000"/>
                <a:gd name="connsiteY25" fmla="*/ 7653 h 10000"/>
                <a:gd name="connsiteX26" fmla="*/ 515 w 10000"/>
                <a:gd name="connsiteY26" fmla="*/ 7448 h 10000"/>
                <a:gd name="connsiteX27" fmla="*/ 0 w 10000"/>
                <a:gd name="connsiteY27" fmla="*/ 6243 h 10000"/>
                <a:gd name="connsiteX28" fmla="*/ 0 w 10000"/>
                <a:gd name="connsiteY28" fmla="*/ 6243 h 10000"/>
                <a:gd name="connsiteX0" fmla="*/ 0 w 9046"/>
                <a:gd name="connsiteY0" fmla="*/ 6243 h 10000"/>
                <a:gd name="connsiteX1" fmla="*/ 1177 w 9046"/>
                <a:gd name="connsiteY1" fmla="*/ 4964 h 10000"/>
                <a:gd name="connsiteX2" fmla="*/ 1655 w 9046"/>
                <a:gd name="connsiteY2" fmla="*/ 4630 h 10000"/>
                <a:gd name="connsiteX3" fmla="*/ 2057 w 9046"/>
                <a:gd name="connsiteY3" fmla="*/ 4159 h 10000"/>
                <a:gd name="connsiteX4" fmla="*/ 2722 w 9046"/>
                <a:gd name="connsiteY4" fmla="*/ 3825 h 10000"/>
                <a:gd name="connsiteX5" fmla="*/ 3383 w 9046"/>
                <a:gd name="connsiteY5" fmla="*/ 3154 h 10000"/>
                <a:gd name="connsiteX6" fmla="*/ 4155 w 9046"/>
                <a:gd name="connsiteY6" fmla="*/ 2147 h 10000"/>
                <a:gd name="connsiteX7" fmla="*/ 5183 w 9046"/>
                <a:gd name="connsiteY7" fmla="*/ 537 h 10000"/>
                <a:gd name="connsiteX8" fmla="*/ 5698 w 9046"/>
                <a:gd name="connsiteY8" fmla="*/ 805 h 10000"/>
                <a:gd name="connsiteX9" fmla="*/ 5956 w 9046"/>
                <a:gd name="connsiteY9" fmla="*/ 1745 h 10000"/>
                <a:gd name="connsiteX10" fmla="*/ 6141 w 9046"/>
                <a:gd name="connsiteY10" fmla="*/ 2350 h 10000"/>
                <a:gd name="connsiteX11" fmla="*/ 6177 w 9046"/>
                <a:gd name="connsiteY11" fmla="*/ 2749 h 10000"/>
                <a:gd name="connsiteX12" fmla="*/ 6731 w 9046"/>
                <a:gd name="connsiteY12" fmla="*/ 2819 h 10000"/>
                <a:gd name="connsiteX13" fmla="*/ 6360 w 9046"/>
                <a:gd name="connsiteY13" fmla="*/ 3625 h 10000"/>
                <a:gd name="connsiteX14" fmla="*/ 7610 w 9046"/>
                <a:gd name="connsiteY14" fmla="*/ 4027 h 10000"/>
                <a:gd name="connsiteX15" fmla="*/ 8458 w 9046"/>
                <a:gd name="connsiteY15" fmla="*/ 3825 h 10000"/>
                <a:gd name="connsiteX16" fmla="*/ 9046 w 9046"/>
                <a:gd name="connsiteY16" fmla="*/ 2552 h 10000"/>
                <a:gd name="connsiteX17" fmla="*/ 6743 w 9046"/>
                <a:gd name="connsiteY17" fmla="*/ 8341 h 10000"/>
                <a:gd name="connsiteX18" fmla="*/ 5807 w 9046"/>
                <a:gd name="connsiteY18" fmla="*/ 9867 h 10000"/>
                <a:gd name="connsiteX19" fmla="*/ 5183 w 9046"/>
                <a:gd name="connsiteY19" fmla="*/ 9396 h 10000"/>
                <a:gd name="connsiteX20" fmla="*/ 5147 w 9046"/>
                <a:gd name="connsiteY20" fmla="*/ 9263 h 10000"/>
                <a:gd name="connsiteX21" fmla="*/ 4524 w 9046"/>
                <a:gd name="connsiteY21" fmla="*/ 9263 h 10000"/>
                <a:gd name="connsiteX22" fmla="*/ 2722 w 9046"/>
                <a:gd name="connsiteY22" fmla="*/ 8590 h 10000"/>
                <a:gd name="connsiteX23" fmla="*/ 1727 w 9046"/>
                <a:gd name="connsiteY23" fmla="*/ 7852 h 10000"/>
                <a:gd name="connsiteX24" fmla="*/ 990 w 9046"/>
                <a:gd name="connsiteY24" fmla="*/ 7653 h 10000"/>
                <a:gd name="connsiteX25" fmla="*/ 515 w 9046"/>
                <a:gd name="connsiteY25" fmla="*/ 7448 h 10000"/>
                <a:gd name="connsiteX26" fmla="*/ 0 w 9046"/>
                <a:gd name="connsiteY26" fmla="*/ 6243 h 10000"/>
                <a:gd name="connsiteX27" fmla="*/ 0 w 9046"/>
                <a:gd name="connsiteY27" fmla="*/ 6243 h 10000"/>
                <a:gd name="connsiteX0" fmla="*/ 0 w 9350"/>
                <a:gd name="connsiteY0" fmla="*/ 6243 h 10000"/>
                <a:gd name="connsiteX1" fmla="*/ 1301 w 9350"/>
                <a:gd name="connsiteY1" fmla="*/ 4964 h 10000"/>
                <a:gd name="connsiteX2" fmla="*/ 1830 w 9350"/>
                <a:gd name="connsiteY2" fmla="*/ 4630 h 10000"/>
                <a:gd name="connsiteX3" fmla="*/ 2274 w 9350"/>
                <a:gd name="connsiteY3" fmla="*/ 4159 h 10000"/>
                <a:gd name="connsiteX4" fmla="*/ 3009 w 9350"/>
                <a:gd name="connsiteY4" fmla="*/ 3825 h 10000"/>
                <a:gd name="connsiteX5" fmla="*/ 3740 w 9350"/>
                <a:gd name="connsiteY5" fmla="*/ 3154 h 10000"/>
                <a:gd name="connsiteX6" fmla="*/ 4593 w 9350"/>
                <a:gd name="connsiteY6" fmla="*/ 2147 h 10000"/>
                <a:gd name="connsiteX7" fmla="*/ 5730 w 9350"/>
                <a:gd name="connsiteY7" fmla="*/ 537 h 10000"/>
                <a:gd name="connsiteX8" fmla="*/ 6299 w 9350"/>
                <a:gd name="connsiteY8" fmla="*/ 805 h 10000"/>
                <a:gd name="connsiteX9" fmla="*/ 6584 w 9350"/>
                <a:gd name="connsiteY9" fmla="*/ 1745 h 10000"/>
                <a:gd name="connsiteX10" fmla="*/ 6789 w 9350"/>
                <a:gd name="connsiteY10" fmla="*/ 2350 h 10000"/>
                <a:gd name="connsiteX11" fmla="*/ 6828 w 9350"/>
                <a:gd name="connsiteY11" fmla="*/ 2749 h 10000"/>
                <a:gd name="connsiteX12" fmla="*/ 7441 w 9350"/>
                <a:gd name="connsiteY12" fmla="*/ 2819 h 10000"/>
                <a:gd name="connsiteX13" fmla="*/ 7031 w 9350"/>
                <a:gd name="connsiteY13" fmla="*/ 3625 h 10000"/>
                <a:gd name="connsiteX14" fmla="*/ 8413 w 9350"/>
                <a:gd name="connsiteY14" fmla="*/ 4027 h 10000"/>
                <a:gd name="connsiteX15" fmla="*/ 9350 w 9350"/>
                <a:gd name="connsiteY15" fmla="*/ 3825 h 10000"/>
                <a:gd name="connsiteX16" fmla="*/ 7454 w 9350"/>
                <a:gd name="connsiteY16" fmla="*/ 8341 h 10000"/>
                <a:gd name="connsiteX17" fmla="*/ 6419 w 9350"/>
                <a:gd name="connsiteY17" fmla="*/ 9867 h 10000"/>
                <a:gd name="connsiteX18" fmla="*/ 5730 w 9350"/>
                <a:gd name="connsiteY18" fmla="*/ 9396 h 10000"/>
                <a:gd name="connsiteX19" fmla="*/ 5690 w 9350"/>
                <a:gd name="connsiteY19" fmla="*/ 9263 h 10000"/>
                <a:gd name="connsiteX20" fmla="*/ 5001 w 9350"/>
                <a:gd name="connsiteY20" fmla="*/ 9263 h 10000"/>
                <a:gd name="connsiteX21" fmla="*/ 3009 w 9350"/>
                <a:gd name="connsiteY21" fmla="*/ 8590 h 10000"/>
                <a:gd name="connsiteX22" fmla="*/ 1909 w 9350"/>
                <a:gd name="connsiteY22" fmla="*/ 7852 h 10000"/>
                <a:gd name="connsiteX23" fmla="*/ 1094 w 9350"/>
                <a:gd name="connsiteY23" fmla="*/ 7653 h 10000"/>
                <a:gd name="connsiteX24" fmla="*/ 569 w 9350"/>
                <a:gd name="connsiteY24" fmla="*/ 7448 h 10000"/>
                <a:gd name="connsiteX25" fmla="*/ 0 w 9350"/>
                <a:gd name="connsiteY25" fmla="*/ 6243 h 10000"/>
                <a:gd name="connsiteX26" fmla="*/ 0 w 9350"/>
                <a:gd name="connsiteY26" fmla="*/ 6243 h 10000"/>
                <a:gd name="connsiteX0" fmla="*/ 0 w 9073"/>
                <a:gd name="connsiteY0" fmla="*/ 6243 h 10000"/>
                <a:gd name="connsiteX1" fmla="*/ 1391 w 9073"/>
                <a:gd name="connsiteY1" fmla="*/ 4964 h 10000"/>
                <a:gd name="connsiteX2" fmla="*/ 1957 w 9073"/>
                <a:gd name="connsiteY2" fmla="*/ 4630 h 10000"/>
                <a:gd name="connsiteX3" fmla="*/ 2432 w 9073"/>
                <a:gd name="connsiteY3" fmla="*/ 4159 h 10000"/>
                <a:gd name="connsiteX4" fmla="*/ 3218 w 9073"/>
                <a:gd name="connsiteY4" fmla="*/ 3825 h 10000"/>
                <a:gd name="connsiteX5" fmla="*/ 4000 w 9073"/>
                <a:gd name="connsiteY5" fmla="*/ 3154 h 10000"/>
                <a:gd name="connsiteX6" fmla="*/ 4912 w 9073"/>
                <a:gd name="connsiteY6" fmla="*/ 2147 h 10000"/>
                <a:gd name="connsiteX7" fmla="*/ 6128 w 9073"/>
                <a:gd name="connsiteY7" fmla="*/ 537 h 10000"/>
                <a:gd name="connsiteX8" fmla="*/ 6737 w 9073"/>
                <a:gd name="connsiteY8" fmla="*/ 805 h 10000"/>
                <a:gd name="connsiteX9" fmla="*/ 7042 w 9073"/>
                <a:gd name="connsiteY9" fmla="*/ 1745 h 10000"/>
                <a:gd name="connsiteX10" fmla="*/ 7261 w 9073"/>
                <a:gd name="connsiteY10" fmla="*/ 2350 h 10000"/>
                <a:gd name="connsiteX11" fmla="*/ 7303 w 9073"/>
                <a:gd name="connsiteY11" fmla="*/ 2749 h 10000"/>
                <a:gd name="connsiteX12" fmla="*/ 7958 w 9073"/>
                <a:gd name="connsiteY12" fmla="*/ 2819 h 10000"/>
                <a:gd name="connsiteX13" fmla="*/ 7520 w 9073"/>
                <a:gd name="connsiteY13" fmla="*/ 3625 h 10000"/>
                <a:gd name="connsiteX14" fmla="*/ 8998 w 9073"/>
                <a:gd name="connsiteY14" fmla="*/ 4027 h 10000"/>
                <a:gd name="connsiteX15" fmla="*/ 7972 w 9073"/>
                <a:gd name="connsiteY15" fmla="*/ 8341 h 10000"/>
                <a:gd name="connsiteX16" fmla="*/ 6865 w 9073"/>
                <a:gd name="connsiteY16" fmla="*/ 9867 h 10000"/>
                <a:gd name="connsiteX17" fmla="*/ 6128 w 9073"/>
                <a:gd name="connsiteY17" fmla="*/ 9396 h 10000"/>
                <a:gd name="connsiteX18" fmla="*/ 6086 w 9073"/>
                <a:gd name="connsiteY18" fmla="*/ 9263 h 10000"/>
                <a:gd name="connsiteX19" fmla="*/ 5349 w 9073"/>
                <a:gd name="connsiteY19" fmla="*/ 9263 h 10000"/>
                <a:gd name="connsiteX20" fmla="*/ 3218 w 9073"/>
                <a:gd name="connsiteY20" fmla="*/ 8590 h 10000"/>
                <a:gd name="connsiteX21" fmla="*/ 2042 w 9073"/>
                <a:gd name="connsiteY21" fmla="*/ 7852 h 10000"/>
                <a:gd name="connsiteX22" fmla="*/ 1170 w 9073"/>
                <a:gd name="connsiteY22" fmla="*/ 7653 h 10000"/>
                <a:gd name="connsiteX23" fmla="*/ 609 w 9073"/>
                <a:gd name="connsiteY23" fmla="*/ 7448 h 10000"/>
                <a:gd name="connsiteX24" fmla="*/ 0 w 9073"/>
                <a:gd name="connsiteY24" fmla="*/ 6243 h 10000"/>
                <a:gd name="connsiteX25" fmla="*/ 0 w 9073"/>
                <a:gd name="connsiteY25" fmla="*/ 6243 h 10000"/>
                <a:gd name="connsiteX0" fmla="*/ 0 w 9494"/>
                <a:gd name="connsiteY0" fmla="*/ 6243 h 10000"/>
                <a:gd name="connsiteX1" fmla="*/ 1533 w 9494"/>
                <a:gd name="connsiteY1" fmla="*/ 4964 h 10000"/>
                <a:gd name="connsiteX2" fmla="*/ 2157 w 9494"/>
                <a:gd name="connsiteY2" fmla="*/ 4630 h 10000"/>
                <a:gd name="connsiteX3" fmla="*/ 2680 w 9494"/>
                <a:gd name="connsiteY3" fmla="*/ 4159 h 10000"/>
                <a:gd name="connsiteX4" fmla="*/ 3547 w 9494"/>
                <a:gd name="connsiteY4" fmla="*/ 3825 h 10000"/>
                <a:gd name="connsiteX5" fmla="*/ 4409 w 9494"/>
                <a:gd name="connsiteY5" fmla="*/ 3154 h 10000"/>
                <a:gd name="connsiteX6" fmla="*/ 5414 w 9494"/>
                <a:gd name="connsiteY6" fmla="*/ 2147 h 10000"/>
                <a:gd name="connsiteX7" fmla="*/ 6754 w 9494"/>
                <a:gd name="connsiteY7" fmla="*/ 537 h 10000"/>
                <a:gd name="connsiteX8" fmla="*/ 7425 w 9494"/>
                <a:gd name="connsiteY8" fmla="*/ 805 h 10000"/>
                <a:gd name="connsiteX9" fmla="*/ 7761 w 9494"/>
                <a:gd name="connsiteY9" fmla="*/ 1745 h 10000"/>
                <a:gd name="connsiteX10" fmla="*/ 8003 w 9494"/>
                <a:gd name="connsiteY10" fmla="*/ 2350 h 10000"/>
                <a:gd name="connsiteX11" fmla="*/ 8049 w 9494"/>
                <a:gd name="connsiteY11" fmla="*/ 2749 h 10000"/>
                <a:gd name="connsiteX12" fmla="*/ 8771 w 9494"/>
                <a:gd name="connsiteY12" fmla="*/ 2819 h 10000"/>
                <a:gd name="connsiteX13" fmla="*/ 8288 w 9494"/>
                <a:gd name="connsiteY13" fmla="*/ 3625 h 10000"/>
                <a:gd name="connsiteX14" fmla="*/ 9411 w 9494"/>
                <a:gd name="connsiteY14" fmla="*/ 6049 h 10000"/>
                <a:gd name="connsiteX15" fmla="*/ 8787 w 9494"/>
                <a:gd name="connsiteY15" fmla="*/ 8341 h 10000"/>
                <a:gd name="connsiteX16" fmla="*/ 7566 w 9494"/>
                <a:gd name="connsiteY16" fmla="*/ 9867 h 10000"/>
                <a:gd name="connsiteX17" fmla="*/ 6754 w 9494"/>
                <a:gd name="connsiteY17" fmla="*/ 9396 h 10000"/>
                <a:gd name="connsiteX18" fmla="*/ 6708 w 9494"/>
                <a:gd name="connsiteY18" fmla="*/ 9263 h 10000"/>
                <a:gd name="connsiteX19" fmla="*/ 5896 w 9494"/>
                <a:gd name="connsiteY19" fmla="*/ 9263 h 10000"/>
                <a:gd name="connsiteX20" fmla="*/ 3547 w 9494"/>
                <a:gd name="connsiteY20" fmla="*/ 8590 h 10000"/>
                <a:gd name="connsiteX21" fmla="*/ 2251 w 9494"/>
                <a:gd name="connsiteY21" fmla="*/ 7852 h 10000"/>
                <a:gd name="connsiteX22" fmla="*/ 1290 w 9494"/>
                <a:gd name="connsiteY22" fmla="*/ 7653 h 10000"/>
                <a:gd name="connsiteX23" fmla="*/ 671 w 9494"/>
                <a:gd name="connsiteY23" fmla="*/ 7448 h 10000"/>
                <a:gd name="connsiteX24" fmla="*/ 0 w 9494"/>
                <a:gd name="connsiteY24" fmla="*/ 6243 h 10000"/>
                <a:gd name="connsiteX25" fmla="*/ 0 w 9494"/>
                <a:gd name="connsiteY25" fmla="*/ 624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 h="10000">
                  <a:moveTo>
                    <a:pt x="0" y="6243"/>
                  </a:moveTo>
                  <a:cubicBezTo>
                    <a:pt x="287" y="5704"/>
                    <a:pt x="1054" y="5100"/>
                    <a:pt x="1533" y="4964"/>
                  </a:cubicBezTo>
                  <a:cubicBezTo>
                    <a:pt x="1726" y="4834"/>
                    <a:pt x="1964" y="4765"/>
                    <a:pt x="2157" y="4630"/>
                  </a:cubicBezTo>
                  <a:cubicBezTo>
                    <a:pt x="2299" y="4229"/>
                    <a:pt x="2393" y="4229"/>
                    <a:pt x="2680" y="4159"/>
                  </a:cubicBezTo>
                  <a:cubicBezTo>
                    <a:pt x="2969" y="3961"/>
                    <a:pt x="3258" y="4027"/>
                    <a:pt x="3547" y="3825"/>
                  </a:cubicBezTo>
                  <a:cubicBezTo>
                    <a:pt x="3930" y="3557"/>
                    <a:pt x="3930" y="3290"/>
                    <a:pt x="4409" y="3154"/>
                  </a:cubicBezTo>
                  <a:cubicBezTo>
                    <a:pt x="4744" y="2819"/>
                    <a:pt x="4980" y="2281"/>
                    <a:pt x="5414" y="2147"/>
                  </a:cubicBezTo>
                  <a:cubicBezTo>
                    <a:pt x="5700" y="1476"/>
                    <a:pt x="6323" y="1008"/>
                    <a:pt x="6754" y="537"/>
                  </a:cubicBezTo>
                  <a:cubicBezTo>
                    <a:pt x="6900" y="0"/>
                    <a:pt x="6850" y="671"/>
                    <a:pt x="7425" y="805"/>
                  </a:cubicBezTo>
                  <a:cubicBezTo>
                    <a:pt x="7566" y="1008"/>
                    <a:pt x="7668" y="1476"/>
                    <a:pt x="7761" y="1745"/>
                  </a:cubicBezTo>
                  <a:cubicBezTo>
                    <a:pt x="7856" y="2014"/>
                    <a:pt x="7950" y="2215"/>
                    <a:pt x="8003" y="2350"/>
                  </a:cubicBezTo>
                  <a:cubicBezTo>
                    <a:pt x="8003" y="2484"/>
                    <a:pt x="7950" y="2683"/>
                    <a:pt x="8049" y="2749"/>
                  </a:cubicBezTo>
                  <a:cubicBezTo>
                    <a:pt x="8288" y="2886"/>
                    <a:pt x="8526" y="2683"/>
                    <a:pt x="8771" y="2819"/>
                  </a:cubicBezTo>
                  <a:cubicBezTo>
                    <a:pt x="9006" y="2954"/>
                    <a:pt x="8288" y="3625"/>
                    <a:pt x="8288" y="3625"/>
                  </a:cubicBezTo>
                  <a:cubicBezTo>
                    <a:pt x="8143" y="4765"/>
                    <a:pt x="9031" y="6116"/>
                    <a:pt x="9411" y="6049"/>
                  </a:cubicBezTo>
                  <a:cubicBezTo>
                    <a:pt x="9494" y="6835"/>
                    <a:pt x="9178" y="7368"/>
                    <a:pt x="8787" y="8341"/>
                  </a:cubicBezTo>
                  <a:cubicBezTo>
                    <a:pt x="8209" y="8208"/>
                    <a:pt x="8049" y="10000"/>
                    <a:pt x="7566" y="9867"/>
                  </a:cubicBezTo>
                  <a:cubicBezTo>
                    <a:pt x="7285" y="9328"/>
                    <a:pt x="7285" y="9462"/>
                    <a:pt x="6754" y="9396"/>
                  </a:cubicBezTo>
                  <a:cubicBezTo>
                    <a:pt x="6563" y="9263"/>
                    <a:pt x="6850" y="9263"/>
                    <a:pt x="6708" y="9263"/>
                  </a:cubicBezTo>
                  <a:cubicBezTo>
                    <a:pt x="6563" y="9263"/>
                    <a:pt x="6420" y="9396"/>
                    <a:pt x="5896" y="9263"/>
                  </a:cubicBezTo>
                  <a:cubicBezTo>
                    <a:pt x="4648" y="8928"/>
                    <a:pt x="5461" y="8792"/>
                    <a:pt x="3547" y="8590"/>
                  </a:cubicBezTo>
                  <a:cubicBezTo>
                    <a:pt x="3065" y="8457"/>
                    <a:pt x="2781" y="7919"/>
                    <a:pt x="2251" y="7852"/>
                  </a:cubicBezTo>
                  <a:cubicBezTo>
                    <a:pt x="1964" y="7653"/>
                    <a:pt x="1581" y="7720"/>
                    <a:pt x="1290" y="7653"/>
                  </a:cubicBezTo>
                  <a:cubicBezTo>
                    <a:pt x="1005" y="7448"/>
                    <a:pt x="961" y="7518"/>
                    <a:pt x="671" y="7448"/>
                  </a:cubicBezTo>
                  <a:cubicBezTo>
                    <a:pt x="478" y="7250"/>
                    <a:pt x="95" y="6444"/>
                    <a:pt x="0" y="6243"/>
                  </a:cubicBezTo>
                  <a:lnTo>
                    <a:pt x="0" y="6243"/>
                  </a:lnTo>
                  <a:close/>
                </a:path>
              </a:pathLst>
            </a:custGeom>
            <a:noFill/>
            <a:ln w="3175" cap="flat" cmpd="sng">
              <a:solidFill>
                <a:schemeClr val="bg1">
                  <a:lumMod val="50000"/>
                </a:schemeClr>
              </a:solidFill>
              <a:prstDash val="solid"/>
              <a:round/>
              <a:headEnd type="none" w="med" len="med"/>
              <a:tailEnd type="none" w="med" len="med"/>
            </a:ln>
          </p:spPr>
          <p:txBody>
            <a:bodyPr lIns="45720" rIns="45720" anchor="ctr"/>
            <a:lstStyle/>
            <a:p>
              <a:pPr fontAlgn="auto">
                <a:spcBef>
                  <a:spcPts val="0"/>
                </a:spcBef>
                <a:spcAft>
                  <a:spcPts val="0"/>
                </a:spcAft>
                <a:defRPr/>
              </a:pPr>
              <a:endParaRPr lang="en-US" sz="800" dirty="0">
                <a:latin typeface="+mj-lt"/>
                <a:cs typeface="+mn-cs"/>
              </a:endParaRPr>
            </a:p>
          </p:txBody>
        </p:sp>
        <p:sp>
          <p:nvSpPr>
            <p:cNvPr id="80" name="TextBox 112"/>
            <p:cNvSpPr txBox="1">
              <a:spLocks noChangeArrowheads="1"/>
            </p:cNvSpPr>
            <p:nvPr>
              <p:custDataLst>
                <p:tags r:id="rId59"/>
              </p:custDataLst>
            </p:nvPr>
          </p:nvSpPr>
          <p:spPr bwMode="gray">
            <a:xfrm>
              <a:off x="3650856" y="4871122"/>
              <a:ext cx="364604" cy="192077"/>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Arwal</a:t>
              </a:r>
              <a:endParaRPr lang="en-US" sz="800" dirty="0">
                <a:latin typeface="+mj-lt"/>
                <a:cs typeface="+mn-cs"/>
              </a:endParaRPr>
            </a:p>
          </p:txBody>
        </p:sp>
        <p:sp>
          <p:nvSpPr>
            <p:cNvPr id="81" name="TextBox 114"/>
            <p:cNvSpPr txBox="1">
              <a:spLocks noChangeArrowheads="1"/>
            </p:cNvSpPr>
            <p:nvPr>
              <p:custDataLst>
                <p:tags r:id="rId60"/>
              </p:custDataLst>
            </p:nvPr>
          </p:nvSpPr>
          <p:spPr bwMode="gray">
            <a:xfrm>
              <a:off x="6679477" y="3732952"/>
              <a:ext cx="699970"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Madhepura</a:t>
              </a:r>
              <a:endParaRPr lang="en-US" sz="1000" dirty="0">
                <a:latin typeface="+mj-lt"/>
                <a:cs typeface="+mn-cs"/>
              </a:endParaRPr>
            </a:p>
          </p:txBody>
        </p:sp>
        <p:sp>
          <p:nvSpPr>
            <p:cNvPr id="82" name="TextBox 108"/>
            <p:cNvSpPr txBox="1">
              <a:spLocks noChangeArrowheads="1"/>
            </p:cNvSpPr>
            <p:nvPr>
              <p:custDataLst>
                <p:tags r:id="rId61"/>
              </p:custDataLst>
            </p:nvPr>
          </p:nvSpPr>
          <p:spPr bwMode="gray">
            <a:xfrm>
              <a:off x="4610521" y="2939249"/>
              <a:ext cx="507350" cy="192076"/>
            </a:xfrm>
            <a:prstGeom prst="rect">
              <a:avLst/>
            </a:prstGeom>
            <a:noFill/>
            <a:ln w="9525">
              <a:noFill/>
              <a:miter lim="800000"/>
              <a:headEnd/>
              <a:tailEnd/>
            </a:ln>
          </p:spPr>
          <p:txBody>
            <a:bodyPr wrap="none" lIns="18288" tIns="18288" rIns="18288" bIns="18288" anchor="ctr" anchorCtr="1">
              <a:spAutoFit/>
            </a:bodyPr>
            <a:lstStyle/>
            <a:p>
              <a:pPr algn="ctr" fontAlgn="auto">
                <a:spcBef>
                  <a:spcPts val="0"/>
                </a:spcBef>
                <a:spcAft>
                  <a:spcPts val="0"/>
                </a:spcAft>
                <a:defRPr/>
              </a:pPr>
              <a:r>
                <a:rPr lang="en-US" sz="1000" dirty="0" err="1">
                  <a:latin typeface="+mj-lt"/>
                  <a:cs typeface="+mn-cs"/>
                </a:rPr>
                <a:t>Sheohar</a:t>
              </a:r>
              <a:endParaRPr lang="en-US" sz="800" dirty="0">
                <a:latin typeface="+mj-lt"/>
                <a:cs typeface="+mn-cs"/>
              </a:endParaRPr>
            </a:p>
          </p:txBody>
        </p:sp>
      </p:grpSp>
      <p:sp>
        <p:nvSpPr>
          <p:cNvPr id="8236" name="Rectangle 82"/>
          <p:cNvSpPr>
            <a:spLocks noChangeArrowheads="1"/>
          </p:cNvSpPr>
          <p:nvPr/>
        </p:nvSpPr>
        <p:spPr bwMode="auto">
          <a:xfrm>
            <a:off x="2533199" y="152400"/>
            <a:ext cx="38363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fontAlgn="ctr"/>
            <a:r>
              <a:rPr lang="hi-IN" sz="2800" b="1" dirty="0">
                <a:solidFill>
                  <a:schemeClr val="accent1"/>
                </a:solidFill>
                <a:latin typeface="Andalus" pitchFamily="18" charset="-78"/>
                <a:cs typeface="Andalus" pitchFamily="18" charset="-78"/>
              </a:rPr>
              <a:t>फ्लोराईड प्रभावित जिला </a:t>
            </a:r>
            <a:endParaRPr lang="en-US" sz="2800" b="1" dirty="0">
              <a:solidFill>
                <a:schemeClr val="accent1"/>
              </a:solidFill>
              <a:latin typeface="Andalus" pitchFamily="18" charset="-78"/>
              <a:cs typeface="Andalus" pitchFamily="18" charset="-78"/>
            </a:endParaRPr>
          </a:p>
        </p:txBody>
      </p:sp>
      <p:sp>
        <p:nvSpPr>
          <p:cNvPr id="83" name="Slide Number Placeholder 82"/>
          <p:cNvSpPr>
            <a:spLocks noGrp="1"/>
          </p:cNvSpPr>
          <p:nvPr>
            <p:ph type="sldNum" sz="quarter" idx="12"/>
          </p:nvPr>
        </p:nvSpPr>
        <p:spPr/>
        <p:txBody>
          <a:bodyPr/>
          <a:lstStyle/>
          <a:p>
            <a:pPr>
              <a:defRPr/>
            </a:pPr>
            <a:fld id="{FD959480-241A-476C-B957-37C4D6633399}" type="slidenum">
              <a:rPr lang="en-US"/>
              <a:pPr>
                <a:defRPr/>
              </a:pPr>
              <a:t>4</a:t>
            </a:fld>
            <a:endParaRPr lang="en-US"/>
          </a:p>
        </p:txBody>
      </p:sp>
    </p:spTree>
    <p:extLst>
      <p:ext uri="{BB962C8B-B14F-4D97-AF65-F5344CB8AC3E}">
        <p14:creationId xmlns:p14="http://schemas.microsoft.com/office/powerpoint/2010/main" xmlns="" val="302515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
          <p:cNvSpPr>
            <a:spLocks noGrp="1"/>
          </p:cNvSpPr>
          <p:nvPr>
            <p:ph type="title"/>
          </p:nvPr>
        </p:nvSpPr>
        <p:spPr>
          <a:xfrm>
            <a:off x="628650" y="287037"/>
            <a:ext cx="7886700" cy="672354"/>
          </a:xfrm>
        </p:spPr>
        <p:txBody>
          <a:bodyPr>
            <a:noAutofit/>
          </a:bodyPr>
          <a:lstStyle/>
          <a:p>
            <a:pPr fontAlgn="auto">
              <a:spcAft>
                <a:spcPts val="0"/>
              </a:spcAft>
            </a:pPr>
            <a:r>
              <a:rPr lang="hi-IN" sz="3600" b="1" dirty="0">
                <a:solidFill>
                  <a:schemeClr val="accent1"/>
                </a:solidFill>
                <a:latin typeface="DevLys 010" pitchFamily="2" charset="0"/>
              </a:rPr>
              <a:t>पाईप्ड</a:t>
            </a:r>
            <a:r>
              <a:rPr lang="en-US" sz="3600" b="1" dirty="0">
                <a:solidFill>
                  <a:schemeClr val="accent1"/>
                </a:solidFill>
                <a:latin typeface="DevLys 010" pitchFamily="2" charset="0"/>
              </a:rPr>
              <a:t> </a:t>
            </a:r>
            <a:r>
              <a:rPr lang="hi-IN" sz="3600" b="1" dirty="0">
                <a:solidFill>
                  <a:schemeClr val="accent1"/>
                </a:solidFill>
                <a:latin typeface="DevLys 010" pitchFamily="2" charset="0"/>
              </a:rPr>
              <a:t>जलापूर्ति योजनाओं की </a:t>
            </a:r>
            <a:r>
              <a:rPr lang="hi-IN" sz="3600" b="1" dirty="0" smtClean="0">
                <a:solidFill>
                  <a:schemeClr val="accent1"/>
                </a:solidFill>
                <a:latin typeface="DevLys 010" pitchFamily="2" charset="0"/>
              </a:rPr>
              <a:t>विवरणी </a:t>
            </a:r>
            <a:endParaRPr lang="en-IN" sz="3600" b="1" dirty="0">
              <a:solidFill>
                <a:schemeClr val="accent1"/>
              </a:solidFill>
              <a:latin typeface="DevLys 010" pitchFamily="2" charset="0"/>
            </a:endParaRPr>
          </a:p>
        </p:txBody>
      </p:sp>
      <p:graphicFrame>
        <p:nvGraphicFramePr>
          <p:cNvPr id="4194304" name="Table 5"/>
          <p:cNvGraphicFramePr>
            <a:graphicFrameLocks noGrp="1"/>
          </p:cNvGraphicFramePr>
          <p:nvPr>
            <p:extLst>
              <p:ext uri="{D42A27DB-BD31-4B8C-83A1-F6EECF244321}">
                <p14:modId xmlns:p14="http://schemas.microsoft.com/office/powerpoint/2010/main" xmlns="" val="2056758862"/>
              </p:ext>
            </p:extLst>
          </p:nvPr>
        </p:nvGraphicFramePr>
        <p:xfrm>
          <a:off x="419100" y="1103084"/>
          <a:ext cx="8391526" cy="4367204"/>
        </p:xfrm>
        <a:graphic>
          <a:graphicData uri="http://schemas.openxmlformats.org/drawingml/2006/table">
            <a:tbl>
              <a:tblPr/>
              <a:tblGrid>
                <a:gridCol w="509543">
                  <a:extLst>
                    <a:ext uri="{9D8B030D-6E8A-4147-A177-3AD203B41FA5}">
                      <a16:colId xmlns:a16="http://schemas.microsoft.com/office/drawing/2014/main" xmlns="" val="20000"/>
                    </a:ext>
                  </a:extLst>
                </a:gridCol>
                <a:gridCol w="5286502">
                  <a:extLst>
                    <a:ext uri="{9D8B030D-6E8A-4147-A177-3AD203B41FA5}">
                      <a16:colId xmlns:a16="http://schemas.microsoft.com/office/drawing/2014/main" xmlns="" val="20001"/>
                    </a:ext>
                  </a:extLst>
                </a:gridCol>
                <a:gridCol w="2595481">
                  <a:extLst>
                    <a:ext uri="{9D8B030D-6E8A-4147-A177-3AD203B41FA5}">
                      <a16:colId xmlns:a16="http://schemas.microsoft.com/office/drawing/2014/main" xmlns="" val="20002"/>
                    </a:ext>
                  </a:extLst>
                </a:gridCol>
              </a:tblGrid>
              <a:tr h="1039378">
                <a:tc gridSpan="3">
                  <a:txBody>
                    <a:bodyPr/>
                    <a:lstStyle/>
                    <a:p>
                      <a:pPr algn="ctr" fontAlgn="ctr"/>
                      <a:r>
                        <a:rPr lang="hi-IN" sz="2000" b="0" i="0" u="none" strike="noStrike" dirty="0">
                          <a:solidFill>
                            <a:schemeClr val="tx1"/>
                          </a:solidFill>
                          <a:latin typeface="Kruti Dev 010" pitchFamily="2" charset="0"/>
                        </a:rPr>
                        <a:t>लोक स्वास्थ्य अभियंत्रण विभाग अंतर्गत कुल लक्षित वार्ड </a:t>
                      </a:r>
                      <a:r>
                        <a:rPr lang="hi-IN" sz="2400" b="0" i="0" u="none" strike="noStrike" dirty="0" smtClean="0">
                          <a:solidFill>
                            <a:schemeClr val="tx1"/>
                          </a:solidFill>
                          <a:latin typeface="Kruti Dev 010" pitchFamily="2" charset="0"/>
                        </a:rPr>
                        <a:t>-</a:t>
                      </a:r>
                      <a:r>
                        <a:rPr lang="en-US" sz="2800" b="0" i="0" u="none" strike="noStrike" dirty="0" smtClean="0">
                          <a:solidFill>
                            <a:schemeClr val="tx1"/>
                          </a:solidFill>
                          <a:latin typeface="Kruti Dev 010" pitchFamily="2" charset="0"/>
                        </a:rPr>
                        <a:t>1008</a:t>
                      </a:r>
                      <a:endParaRPr lang="en-US" sz="2800" b="0" i="0" u="none" strike="noStrike" dirty="0">
                        <a:solidFill>
                          <a:schemeClr val="tx1"/>
                        </a:solidFill>
                        <a:latin typeface="Kruti Dev 010" pitchFamily="2" charset="0"/>
                      </a:endParaRPr>
                    </a:p>
                    <a:p>
                      <a:pPr algn="ctr" fontAlgn="ctr"/>
                      <a:r>
                        <a:rPr lang="hi-IN" sz="2000" b="0" i="0" u="none" strike="noStrike" dirty="0">
                          <a:solidFill>
                            <a:schemeClr val="tx1"/>
                          </a:solidFill>
                          <a:latin typeface="Kruti Dev 010" pitchFamily="2" charset="0"/>
                        </a:rPr>
                        <a:t>पंचायती राज विभाग अन्तर्गत कुल वार्डो की </a:t>
                      </a:r>
                      <a:r>
                        <a:rPr lang="hi-IN" sz="2000" b="0" i="0" u="none" strike="noStrike" dirty="0" smtClean="0">
                          <a:solidFill>
                            <a:schemeClr val="tx1"/>
                          </a:solidFill>
                          <a:latin typeface="Kruti Dev 010" pitchFamily="2" charset="0"/>
                        </a:rPr>
                        <a:t>संख्या</a:t>
                      </a:r>
                      <a:r>
                        <a:rPr lang="en-US" sz="2000" b="0" i="0" u="none" strike="noStrike" dirty="0" smtClean="0">
                          <a:solidFill>
                            <a:schemeClr val="tx1"/>
                          </a:solidFill>
                          <a:latin typeface="Kruti Dev 010" pitchFamily="2" charset="0"/>
                        </a:rPr>
                        <a:t> </a:t>
                      </a:r>
                      <a:r>
                        <a:rPr lang="hi-IN" sz="2000" b="0" i="0" u="none" strike="noStrike" dirty="0" smtClean="0">
                          <a:solidFill>
                            <a:schemeClr val="tx1"/>
                          </a:solidFill>
                          <a:latin typeface="Kruti Dev 010" pitchFamily="2" charset="0"/>
                        </a:rPr>
                        <a:t>- </a:t>
                      </a:r>
                      <a:r>
                        <a:rPr lang="en-US" sz="2400" b="0" i="0" u="none" strike="noStrike" dirty="0">
                          <a:solidFill>
                            <a:schemeClr val="tx1"/>
                          </a:solidFill>
                          <a:latin typeface="Kruti Dev 010" pitchFamily="2" charset="0"/>
                        </a:rPr>
                        <a:t>1407</a:t>
                      </a:r>
                    </a:p>
                  </a:txBody>
                  <a:tcPr marL="7144" marR="7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1946">
                <a:tc>
                  <a:txBody>
                    <a:bodyPr/>
                    <a:lstStyle/>
                    <a:p>
                      <a:pPr algn="ctr" fontAlgn="ctr"/>
                      <a:r>
                        <a:rPr lang="en-US" sz="1800" b="1" i="0" u="none" strike="noStrike" dirty="0" err="1" smtClean="0">
                          <a:solidFill>
                            <a:srgbClr val="000000"/>
                          </a:solidFill>
                          <a:latin typeface="DevLys 010"/>
                        </a:rPr>
                        <a:t>Øe</a:t>
                      </a:r>
                      <a:endParaRPr lang="en-US" sz="1800" b="1" i="0" u="none" strike="noStrike" dirty="0">
                        <a:solidFill>
                          <a:srgbClr val="000000"/>
                        </a:solidFill>
                        <a:latin typeface="DevLys 010"/>
                      </a:endParaRP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2000" b="1" i="0" u="none" strike="noStrike" dirty="0">
                          <a:solidFill>
                            <a:schemeClr val="tx1"/>
                          </a:solidFill>
                          <a:latin typeface="Kruti Dev 010" pitchFamily="2" charset="0"/>
                        </a:rPr>
                        <a:t>;</a:t>
                      </a:r>
                      <a:r>
                        <a:rPr lang="en-US" sz="2000" b="1" i="0" u="none" strike="noStrike" dirty="0" err="1">
                          <a:solidFill>
                            <a:schemeClr val="tx1"/>
                          </a:solidFill>
                          <a:latin typeface="Kruti Dev 010" pitchFamily="2" charset="0"/>
                        </a:rPr>
                        <a:t>kstukokj</a:t>
                      </a:r>
                      <a:r>
                        <a:rPr lang="en-US" sz="2000" b="1" i="0" u="none" strike="noStrike" dirty="0">
                          <a:solidFill>
                            <a:schemeClr val="tx1"/>
                          </a:solidFill>
                          <a:latin typeface="Kruti Dev 010" pitchFamily="2" charset="0"/>
                        </a:rPr>
                        <a:t> fooj.kh</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2000" b="1" i="0" u="none" strike="noStrike" dirty="0" err="1">
                          <a:solidFill>
                            <a:schemeClr val="tx1"/>
                          </a:solidFill>
                          <a:latin typeface="Kruti Dev 010" pitchFamily="2" charset="0"/>
                        </a:rPr>
                        <a:t>dqy</a:t>
                      </a:r>
                      <a:r>
                        <a:rPr lang="en-US" sz="2000" b="1" i="0" u="none" strike="noStrike" dirty="0">
                          <a:solidFill>
                            <a:schemeClr val="tx1"/>
                          </a:solidFill>
                          <a:latin typeface="Kruti Dev 010" pitchFamily="2" charset="0"/>
                        </a:rPr>
                        <a:t> la[;k</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432313">
                <a:tc>
                  <a:txBody>
                    <a:bodyPr/>
                    <a:lstStyle/>
                    <a:p>
                      <a:pPr algn="ctr" fontAlgn="ctr"/>
                      <a:r>
                        <a:rPr lang="en-US" sz="1600" b="0" i="0" u="none" strike="noStrike" dirty="0">
                          <a:solidFill>
                            <a:srgbClr val="000000"/>
                          </a:solidFill>
                          <a:latin typeface="Calibri"/>
                        </a:rPr>
                        <a:t>1</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2000" b="0" i="0" u="none" strike="noStrike" dirty="0" err="1">
                          <a:solidFill>
                            <a:schemeClr val="tx1"/>
                          </a:solidFill>
                          <a:latin typeface="Kruti Dev 010" pitchFamily="2" charset="0"/>
                        </a:rPr>
                        <a:t>okMZ</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Lrjh</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tykiwfrZ</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kstuk</a:t>
                      </a:r>
                      <a:r>
                        <a:rPr lang="en-US" sz="2000" b="0" i="0" u="none" strike="noStrike" dirty="0">
                          <a:solidFill>
                            <a:schemeClr val="tx1"/>
                          </a:solidFill>
                          <a:latin typeface="Kruti Dev 010" pitchFamily="2" charset="0"/>
                        </a:rPr>
                        <a:t> </a:t>
                      </a:r>
                      <a:r>
                        <a:rPr lang="en-US" dirty="0">
                          <a:solidFill>
                            <a:schemeClr val="tx1"/>
                          </a:solidFill>
                        </a:rPr>
                        <a:t>(WTP </a:t>
                      </a:r>
                      <a:r>
                        <a:rPr lang="en-US" sz="2400" b="0" i="0" u="none" strike="noStrike" dirty="0" err="1">
                          <a:solidFill>
                            <a:schemeClr val="tx1"/>
                          </a:solidFill>
                          <a:latin typeface="Kruti Dev 010" pitchFamily="2" charset="0"/>
                        </a:rPr>
                        <a:t>ds</a:t>
                      </a:r>
                      <a:r>
                        <a:rPr lang="en-US" sz="2400" b="0" i="0" u="none" strike="noStrike" dirty="0">
                          <a:solidFill>
                            <a:schemeClr val="tx1"/>
                          </a:solidFill>
                          <a:latin typeface="Kruti Dev 010" pitchFamily="2" charset="0"/>
                        </a:rPr>
                        <a:t> lkFk</a:t>
                      </a:r>
                      <a:r>
                        <a:rPr lang="en-US" sz="2000" b="0" i="0" u="none" strike="noStrike" dirty="0">
                          <a:solidFill>
                            <a:schemeClr val="tx1"/>
                          </a:solidFill>
                          <a:latin typeface="Kruti Dev 010" pitchFamily="2" charset="0"/>
                        </a:rPr>
                        <a:t>½</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chemeClr val="tx1"/>
                          </a:solidFill>
                          <a:latin typeface="Kruti Dev 010" pitchFamily="2" charset="0"/>
                        </a:rPr>
                        <a:t>98</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477188">
                <a:tc>
                  <a:txBody>
                    <a:bodyPr/>
                    <a:lstStyle/>
                    <a:p>
                      <a:pPr algn="ctr" fontAlgn="ctr"/>
                      <a:r>
                        <a:rPr lang="en-US" sz="1600" b="0" i="0" u="none" strike="noStrike" dirty="0">
                          <a:solidFill>
                            <a:srgbClr val="000000"/>
                          </a:solidFill>
                          <a:latin typeface="Calibri"/>
                        </a:rPr>
                        <a:t>2</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2000" b="0" i="0" u="none" strike="noStrike" dirty="0" err="1">
                          <a:solidFill>
                            <a:schemeClr val="tx1"/>
                          </a:solidFill>
                          <a:latin typeface="Kruti Dev 010" pitchFamily="2" charset="0"/>
                        </a:rPr>
                        <a:t>okMZ</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Lrjh</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tykiwfrZ</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kstuk</a:t>
                      </a:r>
                      <a:r>
                        <a:rPr lang="en-US" sz="2000" b="0" i="0" u="none" strike="noStrike" dirty="0">
                          <a:solidFill>
                            <a:schemeClr val="tx1"/>
                          </a:solidFill>
                          <a:latin typeface="Kruti Dev 010" pitchFamily="2" charset="0"/>
                        </a:rPr>
                        <a:t> </a:t>
                      </a:r>
                      <a:r>
                        <a:rPr lang="en-US" dirty="0">
                          <a:solidFill>
                            <a:schemeClr val="tx1"/>
                          </a:solidFill>
                          <a:latin typeface="+mj-lt"/>
                        </a:rPr>
                        <a:t>(</a:t>
                      </a:r>
                      <a:r>
                        <a:rPr lang="en-US" sz="2000" b="0" i="0" u="none" strike="noStrike" dirty="0">
                          <a:solidFill>
                            <a:schemeClr val="tx1"/>
                          </a:solidFill>
                          <a:latin typeface="+mj-lt"/>
                        </a:rPr>
                        <a:t>without </a:t>
                      </a:r>
                      <a:r>
                        <a:rPr lang="en-US" sz="1800" b="0" i="0" u="none" strike="noStrike" dirty="0">
                          <a:solidFill>
                            <a:schemeClr val="tx1"/>
                          </a:solidFill>
                          <a:latin typeface="+mj-lt"/>
                        </a:rPr>
                        <a:t>WTP</a:t>
                      </a:r>
                      <a:r>
                        <a:rPr lang="en-US" sz="2000" b="0" i="0" u="none" strike="noStrike" dirty="0">
                          <a:solidFill>
                            <a:schemeClr val="tx1"/>
                          </a:solidFill>
                          <a:latin typeface="+mj-lt"/>
                        </a:rPr>
                        <a:t>)</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chemeClr val="tx1"/>
                          </a:solidFill>
                          <a:latin typeface="Kruti Dev 010" pitchFamily="2" charset="0"/>
                        </a:rPr>
                        <a:t>630</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462886">
                <a:tc>
                  <a:txBody>
                    <a:bodyPr/>
                    <a:lstStyle/>
                    <a:p>
                      <a:pPr algn="ctr"/>
                      <a:r>
                        <a:rPr lang="en-IN" dirty="0"/>
                        <a:t>3</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2000" b="0" i="0" u="none" strike="noStrike" dirty="0" err="1">
                          <a:solidFill>
                            <a:schemeClr val="tx1"/>
                          </a:solidFill>
                          <a:latin typeface="Kruti Dev 010" pitchFamily="2" charset="0"/>
                        </a:rPr>
                        <a:t>cgqxzkeh.k</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tykiwfrZ</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kstuk</a:t>
                      </a:r>
                      <a:r>
                        <a:rPr lang="en-US" sz="2000" b="0" i="0" u="none" strike="noStrike" dirty="0">
                          <a:solidFill>
                            <a:schemeClr val="tx1"/>
                          </a:solidFill>
                          <a:latin typeface="Kruti Dev 010" pitchFamily="2" charset="0"/>
                        </a:rPr>
                        <a:t> </a:t>
                      </a:r>
                      <a:r>
                        <a:rPr lang="en-US" sz="2000" b="0" i="0" u="none" strike="noStrike" dirty="0">
                          <a:solidFill>
                            <a:schemeClr val="tx1"/>
                          </a:solidFill>
                          <a:latin typeface="+mj-lt"/>
                        </a:rPr>
                        <a:t>(MVS)</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chemeClr val="tx1"/>
                          </a:solidFill>
                          <a:latin typeface="Kruti Dev 010" pitchFamily="2" charset="0"/>
                        </a:rPr>
                        <a:t>01</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432313">
                <a:tc>
                  <a:txBody>
                    <a:bodyPr/>
                    <a:lstStyle/>
                    <a:p>
                      <a:pPr algn="ctr" fontAlgn="ctr"/>
                      <a:r>
                        <a:rPr lang="en-US" sz="1400" b="0" i="0" u="none" strike="noStrike" dirty="0">
                          <a:solidFill>
                            <a:srgbClr val="000000"/>
                          </a:solidFill>
                          <a:latin typeface="Calibri"/>
                        </a:rPr>
                        <a:t> </a:t>
                      </a:r>
                    </a:p>
                  </a:txBody>
                  <a:tcPr marL="7144" marR="7144" marT="9525" marB="0" anchor="ctr">
                    <a:lnL w="12700" cap="flat" cmpd="sng" algn="ctr">
                      <a:solidFill>
                        <a:srgbClr val="000000"/>
                      </a:solidFill>
                      <a:prstDash val="solid"/>
                      <a:round/>
                      <a:headEnd type="none" w="med" len="med"/>
                      <a:tailEnd type="none" w="med" len="med"/>
                    </a:lnL>
                    <a:lnR>
                      <a:noFill/>
                      <a:headEnd type="none" w="med" len="med"/>
                      <a:tailEnd type="none" w="med" len="med"/>
                    </a:lnR>
                    <a:lnT w="6350" cap="flat" cmpd="sng" algn="ctr">
                      <a:solidFill>
                        <a:srgbClr val="000000"/>
                      </a:solidFill>
                      <a:prstDash val="solid"/>
                      <a:round/>
                      <a:headEnd type="none" w="med" len="med"/>
                      <a:tailEnd type="none" w="med" len="med"/>
                    </a:lnT>
                    <a:lnB>
                      <a:noFill/>
                      <a:headEnd type="none" w="med" len="med"/>
                      <a:tailEnd type="none" w="med" len="med"/>
                    </a:lnB>
                    <a:solidFill>
                      <a:schemeClr val="bg1">
                        <a:lumMod val="95000"/>
                      </a:schemeClr>
                    </a:solidFill>
                  </a:tcPr>
                </a:tc>
                <a:tc>
                  <a:txBody>
                    <a:bodyPr/>
                    <a:lstStyle/>
                    <a:p>
                      <a:pPr algn="ctr" fontAlgn="ctr"/>
                      <a:r>
                        <a:rPr lang="en-US" sz="1800" b="0" i="0" u="none" strike="noStrike" dirty="0">
                          <a:solidFill>
                            <a:schemeClr val="tx1"/>
                          </a:solidFill>
                          <a:latin typeface="+mj-lt"/>
                        </a:rPr>
                        <a:t>PHED</a:t>
                      </a:r>
                      <a:r>
                        <a:rPr lang="en-US" sz="18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okMZ</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vUrxZr</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dqy</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kstukvksa</a:t>
                      </a:r>
                      <a:r>
                        <a:rPr lang="en-US" sz="2000" b="0" i="0" u="none" strike="noStrike" dirty="0">
                          <a:solidFill>
                            <a:schemeClr val="tx1"/>
                          </a:solidFill>
                          <a:latin typeface="Kruti Dev 010" pitchFamily="2" charset="0"/>
                        </a:rPr>
                        <a:t> dh la[;</a:t>
                      </a:r>
                      <a:r>
                        <a:rPr lang="en-US" sz="1800" b="0" i="0" u="none" strike="noStrike" dirty="0" smtClean="0">
                          <a:solidFill>
                            <a:schemeClr val="tx1"/>
                          </a:solidFill>
                          <a:latin typeface="Kruti Dev 010" pitchFamily="2" charset="0"/>
                        </a:rPr>
                        <a:t>k </a:t>
                      </a:r>
                      <a:r>
                        <a:rPr lang="en-US" sz="1600" b="0" i="0" u="none" strike="noStrike" kern="1200" dirty="0" smtClean="0">
                          <a:solidFill>
                            <a:schemeClr val="tx1"/>
                          </a:solidFill>
                          <a:latin typeface="+mn-lt"/>
                          <a:ea typeface="+mn-ea"/>
                          <a:cs typeface="+mn-cs"/>
                        </a:rPr>
                        <a:t>(</a:t>
                      </a:r>
                      <a:r>
                        <a:rPr lang="en-US" sz="1600" b="0" i="0" u="none" strike="noStrike" kern="1200" dirty="0">
                          <a:solidFill>
                            <a:schemeClr val="tx1"/>
                          </a:solidFill>
                          <a:latin typeface="+mn-lt"/>
                          <a:ea typeface="+mn-ea"/>
                          <a:cs typeface="+mn-cs"/>
                        </a:rPr>
                        <a:t>1+2+3</a:t>
                      </a:r>
                      <a:r>
                        <a:rPr lang="en-US" sz="1600" b="1" i="0" u="none" strike="noStrike" kern="1200" dirty="0">
                          <a:solidFill>
                            <a:schemeClr val="tx1"/>
                          </a:solidFill>
                          <a:latin typeface="+mn-lt"/>
                          <a:ea typeface="+mn-ea"/>
                          <a:cs typeface="+mn-cs"/>
                        </a:rPr>
                        <a:t>)</a:t>
                      </a:r>
                      <a:r>
                        <a:rPr lang="en-US" sz="1800" b="1" i="0" u="none" strike="noStrike" kern="1200" dirty="0">
                          <a:solidFill>
                            <a:schemeClr val="tx1"/>
                          </a:solidFill>
                          <a:latin typeface="+mn-lt"/>
                          <a:ea typeface="+mn-ea"/>
                          <a:cs typeface="+mn-cs"/>
                        </a:rPr>
                        <a:t> </a:t>
                      </a:r>
                      <a:endParaRPr lang="en-US" sz="2000" b="0" i="0" u="none" strike="noStrike" dirty="0">
                        <a:solidFill>
                          <a:schemeClr val="tx1"/>
                        </a:solidFill>
                        <a:latin typeface="+mj-lt"/>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headEnd type="none" w="med" len="med"/>
                      <a:tailEnd type="none" w="med" len="med"/>
                    </a:lnB>
                    <a:solidFill>
                      <a:schemeClr val="bg1">
                        <a:lumMod val="95000"/>
                      </a:schemeClr>
                    </a:solidFill>
                  </a:tcPr>
                </a:tc>
                <a:tc>
                  <a:txBody>
                    <a:bodyPr/>
                    <a:lstStyle/>
                    <a:p>
                      <a:pPr algn="ctr" fontAlgn="ctr"/>
                      <a:r>
                        <a:rPr lang="en-US" sz="1800" b="0" i="0" u="none" strike="noStrike" dirty="0">
                          <a:solidFill>
                            <a:schemeClr val="tx1"/>
                          </a:solidFill>
                          <a:latin typeface="Kruti Dev 010" pitchFamily="2" charset="0"/>
                        </a:rPr>
                        <a:t>729</a:t>
                      </a:r>
                    </a:p>
                  </a:txBody>
                  <a:tcPr marL="7144" marR="7144"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432313">
                <a:tc>
                  <a:txBody>
                    <a:bodyPr/>
                    <a:lstStyle/>
                    <a:p>
                      <a:pPr algn="ctr" fontAlgn="ctr"/>
                      <a:r>
                        <a:rPr lang="en-US" sz="1400" b="0" i="0" u="none" strike="noStrike" dirty="0">
                          <a:solidFill>
                            <a:srgbClr val="000000"/>
                          </a:solidFill>
                          <a:latin typeface="Calibri"/>
                        </a:rPr>
                        <a:t> </a:t>
                      </a:r>
                    </a:p>
                  </a:txBody>
                  <a:tcPr marL="7144" marR="7144" marT="9525" marB="0" anchor="ctr">
                    <a:lnL w="12700" cap="flat" cmpd="sng" algn="ctr">
                      <a:solidFill>
                        <a:srgbClr val="000000"/>
                      </a:solidFill>
                      <a:prstDash val="solid"/>
                      <a:round/>
                      <a:headEnd type="none" w="med" len="med"/>
                      <a:tailEnd type="none" w="med" len="med"/>
                    </a:lnL>
                    <a:lnR>
                      <a:noFill/>
                      <a:headEnd type="none" w="med" len="med"/>
                      <a:tailEnd type="none" w="med" len="med"/>
                    </a:lnR>
                    <a:lnT>
                      <a:noFill/>
                      <a:headEnd type="none" w="med" len="med"/>
                      <a:tailEnd type="none" w="med" len="med"/>
                    </a:lnT>
                    <a:lnB>
                      <a:noFill/>
                      <a:headEnd type="none" w="med" len="med"/>
                      <a:tailEnd type="none" w="med" len="med"/>
                    </a:lnB>
                    <a:solidFill>
                      <a:schemeClr val="bg1">
                        <a:lumMod val="95000"/>
                      </a:schemeClr>
                    </a:solidFill>
                  </a:tcPr>
                </a:tc>
                <a:tc>
                  <a:txBody>
                    <a:bodyPr/>
                    <a:lstStyle/>
                    <a:p>
                      <a:pPr algn="ctr" fontAlgn="ctr"/>
                      <a:r>
                        <a:rPr lang="en-US" sz="1800" b="0" i="0" u="none" strike="noStrike" dirty="0">
                          <a:solidFill>
                            <a:schemeClr val="tx1"/>
                          </a:solidFill>
                          <a:latin typeface="+mj-lt"/>
                        </a:rPr>
                        <a:t>PRD </a:t>
                      </a:r>
                      <a:r>
                        <a:rPr lang="en-US" sz="2000" b="0" i="0" u="none" strike="noStrike" dirty="0" err="1">
                          <a:solidFill>
                            <a:schemeClr val="tx1"/>
                          </a:solidFill>
                          <a:latin typeface="Kruti Dev 010" pitchFamily="2" charset="0"/>
                        </a:rPr>
                        <a:t>ls</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gLrkarfjr</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dqy</a:t>
                      </a:r>
                      <a:r>
                        <a:rPr lang="en-US" sz="2000" b="0" i="0" u="none" strike="noStrike" dirty="0">
                          <a:solidFill>
                            <a:schemeClr val="tx1"/>
                          </a:solidFill>
                          <a:latin typeface="Kruti Dev 010" pitchFamily="2" charset="0"/>
                        </a:rPr>
                        <a:t> ;</a:t>
                      </a:r>
                      <a:r>
                        <a:rPr lang="en-US" sz="2000" b="0" i="0" u="none" strike="noStrike" dirty="0" err="1">
                          <a:solidFill>
                            <a:schemeClr val="tx1"/>
                          </a:solidFill>
                          <a:latin typeface="Kruti Dev 010" pitchFamily="2" charset="0"/>
                        </a:rPr>
                        <a:t>kstukvksa</a:t>
                      </a:r>
                      <a:r>
                        <a:rPr lang="en-US" sz="2000" b="0" i="0" u="none" strike="noStrike" dirty="0">
                          <a:solidFill>
                            <a:schemeClr val="tx1"/>
                          </a:solidFill>
                          <a:latin typeface="Kruti Dev 010" pitchFamily="2" charset="0"/>
                        </a:rPr>
                        <a:t> dh la[;</a:t>
                      </a:r>
                      <a:r>
                        <a:rPr lang="en-US" sz="2000" b="0" i="0" u="none" strike="noStrike" dirty="0" smtClean="0">
                          <a:solidFill>
                            <a:schemeClr val="tx1"/>
                          </a:solidFill>
                          <a:latin typeface="Kruti Dev 010" pitchFamily="2" charset="0"/>
                        </a:rPr>
                        <a:t>k</a:t>
                      </a:r>
                      <a:endParaRPr lang="en-US" sz="2000" b="0" i="0" u="none" strike="noStrike" dirty="0">
                        <a:solidFill>
                          <a:schemeClr val="tx1"/>
                        </a:solidFill>
                        <a:latin typeface="Kruti Dev 010" pitchFamily="2" charset="0"/>
                      </a:endParaRPr>
                    </a:p>
                  </a:txBody>
                  <a:tcPr marL="7144" marR="7144" marT="9525" marB="0" anchor="ctr">
                    <a:lnL>
                      <a:noFill/>
                    </a:lnL>
                    <a:lnR>
                      <a:noFill/>
                    </a:lnR>
                    <a:lnT>
                      <a:noFill/>
                    </a:lnT>
                    <a:lnB>
                      <a:noFill/>
                    </a:lnB>
                    <a:solidFill>
                      <a:schemeClr val="bg1">
                        <a:lumMod val="95000"/>
                      </a:schemeClr>
                    </a:solidFill>
                  </a:tcPr>
                </a:tc>
                <a:tc>
                  <a:txBody>
                    <a:bodyPr/>
                    <a:lstStyle/>
                    <a:p>
                      <a:pPr algn="ctr" fontAlgn="ctr"/>
                      <a:r>
                        <a:rPr lang="en-US" sz="1800" b="0" i="0" u="none" strike="noStrike" dirty="0">
                          <a:solidFill>
                            <a:schemeClr val="tx1"/>
                          </a:solidFill>
                          <a:latin typeface="Kruti Dev 010" pitchFamily="2" charset="0"/>
                        </a:rPr>
                        <a:t>2181</a:t>
                      </a:r>
                    </a:p>
                  </a:txBody>
                  <a:tcPr marL="7144" marR="7144" marT="9525" marB="0" anchor="ctr">
                    <a:lnL>
                      <a:noFill/>
                    </a:lnL>
                    <a:lnR w="12700" cap="flat" cmpd="sng" algn="ctr">
                      <a:solidFill>
                        <a:srgbClr val="000000"/>
                      </a:solidFill>
                      <a:prstDash val="solid"/>
                      <a:round/>
                      <a:headEnd type="none" w="med" len="med"/>
                      <a:tailEnd type="none" w="med" len="med"/>
                    </a:lnR>
                    <a:lnT>
                      <a:noFill/>
                      <a:headEnd type="none" w="med" len="med"/>
                      <a:tailEnd type="none" w="med" len="med"/>
                    </a:lnT>
                    <a:lnB>
                      <a:noFill/>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r h="628867">
                <a:tc>
                  <a:txBody>
                    <a:bodyPr/>
                    <a:lstStyle/>
                    <a:p>
                      <a:pPr algn="ctr" fontAlgn="b"/>
                      <a:r>
                        <a:rPr lang="en-US" sz="1400" b="0" i="0" u="none" strike="noStrike" dirty="0">
                          <a:solidFill>
                            <a:srgbClr val="000000"/>
                          </a:solidFill>
                          <a:latin typeface="Calibri"/>
                        </a:rPr>
                        <a:t> </a:t>
                      </a:r>
                    </a:p>
                  </a:txBody>
                  <a:tcPr marL="7144" marR="7144" marT="9525" marB="0" anchor="b">
                    <a:lnL w="12700" cap="flat" cmpd="sng" algn="ctr">
                      <a:solidFill>
                        <a:srgbClr val="000000"/>
                      </a:solidFill>
                      <a:prstDash val="solid"/>
                      <a:round/>
                      <a:headEnd type="none" w="med" len="med"/>
                      <a:tailEnd type="none" w="med" len="med"/>
                    </a:lnL>
                    <a:lnR>
                      <a:noFill/>
                      <a:headEnd type="none" w="med" len="med"/>
                      <a:tailEnd type="none" w="med" len="med"/>
                    </a:lnR>
                    <a:lnT>
                      <a:noFill/>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1" i="0" u="none" strike="noStrike" dirty="0" err="1">
                          <a:solidFill>
                            <a:schemeClr val="tx1"/>
                          </a:solidFill>
                          <a:latin typeface="Kruti Dev 010" pitchFamily="2" charset="0"/>
                        </a:rPr>
                        <a:t>dqy</a:t>
                      </a:r>
                      <a:r>
                        <a:rPr lang="en-US" sz="2000" b="1" i="0" u="none" strike="noStrike" dirty="0">
                          <a:solidFill>
                            <a:schemeClr val="tx1"/>
                          </a:solidFill>
                          <a:latin typeface="Kruti Dev 010" pitchFamily="2" charset="0"/>
                        </a:rPr>
                        <a:t> ;</a:t>
                      </a:r>
                      <a:r>
                        <a:rPr lang="en-US" sz="2000" b="1" i="0" u="none" strike="noStrike" dirty="0" err="1">
                          <a:solidFill>
                            <a:schemeClr val="tx1"/>
                          </a:solidFill>
                          <a:latin typeface="Kruti Dev 010" pitchFamily="2" charset="0"/>
                        </a:rPr>
                        <a:t>kstukvksa</a:t>
                      </a:r>
                      <a:r>
                        <a:rPr lang="en-US" sz="2000" b="1" i="0" u="none" strike="noStrike" dirty="0">
                          <a:solidFill>
                            <a:schemeClr val="tx1"/>
                          </a:solidFill>
                          <a:latin typeface="Kruti Dev 010" pitchFamily="2" charset="0"/>
                        </a:rPr>
                        <a:t> dh la[;k</a:t>
                      </a:r>
                      <a:br>
                        <a:rPr lang="en-US" sz="2000" b="1" i="0" u="none" strike="noStrike" dirty="0">
                          <a:solidFill>
                            <a:schemeClr val="tx1"/>
                          </a:solidFill>
                          <a:latin typeface="Kruti Dev 010" pitchFamily="2" charset="0"/>
                        </a:rPr>
                      </a:br>
                      <a:r>
                        <a:rPr lang="en-US" sz="1600" b="1" i="0" u="none" strike="noStrike" dirty="0">
                          <a:solidFill>
                            <a:schemeClr val="tx1"/>
                          </a:solidFill>
                          <a:latin typeface="+mj-lt"/>
                        </a:rPr>
                        <a:t>(PHED </a:t>
                      </a:r>
                      <a:r>
                        <a:rPr lang="en-US" sz="1600" b="1" i="0" u="none" strike="noStrike" dirty="0" err="1">
                          <a:solidFill>
                            <a:schemeClr val="tx1"/>
                          </a:solidFill>
                          <a:latin typeface="+mj-lt"/>
                        </a:rPr>
                        <a:t>Ward+PRD</a:t>
                      </a:r>
                      <a:r>
                        <a:rPr lang="en-US" sz="1600" b="1" i="0" u="none" strike="noStrike" dirty="0">
                          <a:solidFill>
                            <a:schemeClr val="tx1"/>
                          </a:solidFill>
                          <a:latin typeface="+mj-lt"/>
                        </a:rPr>
                        <a:t> Ward+ MVS) </a:t>
                      </a: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2400" b="1" i="0" u="none" strike="noStrike" dirty="0">
                          <a:solidFill>
                            <a:schemeClr val="tx1"/>
                          </a:solidFill>
                          <a:latin typeface="Kruti Dev 010" pitchFamily="2" charset="0"/>
                        </a:rPr>
                        <a:t>2910</a:t>
                      </a:r>
                    </a:p>
                  </a:txBody>
                  <a:tcPr marL="7144" marR="7144" marT="9525" marB="0" anchor="ctr">
                    <a:lnL>
                      <a:noFill/>
                    </a:lnL>
                    <a:lnR w="12700" cap="flat" cmpd="sng" algn="ctr">
                      <a:solidFill>
                        <a:srgbClr val="000000"/>
                      </a:solidFill>
                      <a:prstDash val="solid"/>
                      <a:round/>
                      <a:headEnd type="none" w="med" len="med"/>
                      <a:tailEnd type="none" w="med" len="med"/>
                    </a:lnR>
                    <a:lnT>
                      <a:noFill/>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bl>
          </a:graphicData>
        </a:graphic>
      </p:graphicFrame>
      <p:sp>
        <p:nvSpPr>
          <p:cNvPr id="1048694" name="Slide Number Placeholder 3"/>
          <p:cNvSpPr>
            <a:spLocks noGrp="1"/>
          </p:cNvSpPr>
          <p:nvPr>
            <p:ph type="sldNum" sz="quarter" idx="12"/>
          </p:nvPr>
        </p:nvSpPr>
        <p:spPr/>
        <p:txBody>
          <a:bodyPr/>
          <a:lstStyle/>
          <a:p>
            <a:fld id="{CC2388A7-2566-4B00-9270-7B1503FACAFF}" type="slidenum">
              <a:rPr lang="en-IN" smtClean="0"/>
              <a:pPr/>
              <a:t>5</a:t>
            </a:fld>
            <a:endParaRPr lang="en-IN"/>
          </a:p>
        </p:txBody>
      </p:sp>
    </p:spTree>
    <p:extLst>
      <p:ext uri="{BB962C8B-B14F-4D97-AF65-F5344CB8AC3E}">
        <p14:creationId xmlns:p14="http://schemas.microsoft.com/office/powerpoint/2010/main" xmlns="" val="38156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WhatsApp Image 2026-02-06 at 14.15.11.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0873" y="3359138"/>
            <a:ext cx="3999059" cy="3162607"/>
          </a:xfrm>
          <a:prstGeom prst="rect">
            <a:avLst/>
          </a:prstGeom>
          <a:noFill/>
          <a:extLst>
            <a:ext uri="{909E8E84-426E-40DD-AFC4-6F175D3DCCD1}">
              <a14:hiddenFill xmlns="" xmlns:a14="http://schemas.microsoft.com/office/drawing/2010/main">
                <a:solidFill>
                  <a:srgbClr val="FFFFFF"/>
                </a:solidFill>
              </a14:hiddenFill>
            </a:ext>
          </a:extLst>
        </p:spPr>
      </p:pic>
      <p:sp>
        <p:nvSpPr>
          <p:cNvPr id="1048695" name="Title 1"/>
          <p:cNvSpPr>
            <a:spLocks noGrp="1"/>
          </p:cNvSpPr>
          <p:nvPr>
            <p:ph type="title"/>
          </p:nvPr>
        </p:nvSpPr>
        <p:spPr>
          <a:xfrm>
            <a:off x="182880" y="318526"/>
            <a:ext cx="8832945" cy="818856"/>
          </a:xfrm>
        </p:spPr>
        <p:txBody>
          <a:bodyPr>
            <a:noAutofit/>
          </a:bodyPr>
          <a:lstStyle/>
          <a:p>
            <a:r>
              <a:rPr lang="hi-IN" sz="2800" b="1" dirty="0" smtClean="0">
                <a:solidFill>
                  <a:schemeClr val="accent1"/>
                </a:solidFill>
                <a:latin typeface="Kruti Dev 010" pitchFamily="2" charset="0"/>
              </a:rPr>
              <a:t>हर </a:t>
            </a:r>
            <a:r>
              <a:rPr lang="hi-IN" sz="2800" b="1" dirty="0">
                <a:solidFill>
                  <a:schemeClr val="accent1"/>
                </a:solidFill>
                <a:latin typeface="Kruti Dev 010" pitchFamily="2" charset="0"/>
              </a:rPr>
              <a:t>घर नल का जल’ को सुदृढ़ करने </a:t>
            </a:r>
            <a:r>
              <a:rPr lang="hi-IN" sz="2800" b="1" dirty="0" smtClean="0">
                <a:solidFill>
                  <a:schemeClr val="accent1"/>
                </a:solidFill>
                <a:latin typeface="Kruti Dev 010" pitchFamily="2" charset="0"/>
              </a:rPr>
              <a:t>हेतु </a:t>
            </a:r>
            <a:r>
              <a:rPr lang="hi-IN" sz="2800" b="1" dirty="0">
                <a:solidFill>
                  <a:schemeClr val="accent1"/>
                </a:solidFill>
                <a:latin typeface="Kruti Dev 010" pitchFamily="2" charset="0"/>
              </a:rPr>
              <a:t>विभागीय पहल </a:t>
            </a:r>
            <a:endParaRPr lang="en-IN" sz="2800" b="1" dirty="0">
              <a:solidFill>
                <a:schemeClr val="accent1"/>
              </a:solidFill>
              <a:latin typeface="Kruti Dev 010" pitchFamily="2" charset="0"/>
            </a:endParaRPr>
          </a:p>
        </p:txBody>
      </p:sp>
      <p:pic>
        <p:nvPicPr>
          <p:cNvPr id="3076" name="Picture 4" descr="C:\Users\Admin\Downloads\WhatsApp Image 2026-02-06 at 14.15.11 (2).jpe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44990" y="3359138"/>
            <a:ext cx="4470835" cy="316260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50873" y="1647132"/>
            <a:ext cx="8470397" cy="1200329"/>
          </a:xfrm>
          <a:prstGeom prst="rect">
            <a:avLst/>
          </a:prstGeom>
          <a:solidFill>
            <a:schemeClr val="bg2"/>
          </a:solidFill>
        </p:spPr>
        <p:txBody>
          <a:bodyPr wrap="square">
            <a:spAutoFit/>
          </a:bodyPr>
          <a:lstStyle/>
          <a:p>
            <a:pPr algn="just"/>
            <a:r>
              <a:rPr lang="hi-IN" sz="2400" dirty="0"/>
              <a:t>भूजल में पाए जाने वाले मानक से अधिक फ्लोराइड की मात्रा को कम करने हेतु रजौली प्रखंड में फुलवरिया जलाशय से सतही जल आधारित बहुग्रामीय जलापूर्ति योजना अधिष्ठापित की गयी </a:t>
            </a:r>
            <a:r>
              <a:rPr lang="hi-IN" sz="2400" dirty="0" smtClean="0"/>
              <a:t>है।</a:t>
            </a:r>
            <a:endParaRPr lang="en-IN" sz="2400" dirty="0"/>
          </a:p>
        </p:txBody>
      </p:sp>
    </p:spTree>
    <p:extLst>
      <p:ext uri="{BB962C8B-B14F-4D97-AF65-F5344CB8AC3E}">
        <p14:creationId xmlns="" xmlns:p14="http://schemas.microsoft.com/office/powerpoint/2010/main" val="389127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825"/>
            <a:ext cx="8229600" cy="639762"/>
          </a:xfrm>
        </p:spPr>
        <p:txBody>
          <a:bodyPr>
            <a:normAutofit/>
          </a:bodyPr>
          <a:lstStyle/>
          <a:p>
            <a:r>
              <a:rPr lang="hi-IN" sz="3200" b="1" dirty="0">
                <a:solidFill>
                  <a:schemeClr val="accent1"/>
                </a:solidFill>
                <a:latin typeface="Arial" charset="0"/>
              </a:rPr>
              <a:t>परियोजना विवरण </a:t>
            </a:r>
            <a:endParaRPr lang="en-IN" sz="32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41752982"/>
              </p:ext>
            </p:extLst>
          </p:nvPr>
        </p:nvGraphicFramePr>
        <p:xfrm>
          <a:off x="457200" y="1210236"/>
          <a:ext cx="8229600" cy="4863993"/>
        </p:xfrm>
        <a:graphic>
          <a:graphicData uri="http://schemas.openxmlformats.org/drawingml/2006/table">
            <a:tbl>
              <a:tblPr>
                <a:tableStyleId>{3C2FFA5D-87B4-456A-9821-1D502468CF0F}</a:tableStyleId>
              </a:tblPr>
              <a:tblGrid>
                <a:gridCol w="1254642">
                  <a:extLst>
                    <a:ext uri="{9D8B030D-6E8A-4147-A177-3AD203B41FA5}">
                      <a16:colId xmlns:a16="http://schemas.microsoft.com/office/drawing/2014/main" xmlns="" val="20000"/>
                    </a:ext>
                  </a:extLst>
                </a:gridCol>
                <a:gridCol w="3955311">
                  <a:extLst>
                    <a:ext uri="{9D8B030D-6E8A-4147-A177-3AD203B41FA5}">
                      <a16:colId xmlns:a16="http://schemas.microsoft.com/office/drawing/2014/main" xmlns="" val="20001"/>
                    </a:ext>
                  </a:extLst>
                </a:gridCol>
                <a:gridCol w="3019647">
                  <a:extLst>
                    <a:ext uri="{9D8B030D-6E8A-4147-A177-3AD203B41FA5}">
                      <a16:colId xmlns:a16="http://schemas.microsoft.com/office/drawing/2014/main" xmlns="" val="20002"/>
                    </a:ext>
                  </a:extLst>
                </a:gridCol>
              </a:tblGrid>
              <a:tr h="566313">
                <a:tc>
                  <a:txBody>
                    <a:bodyPr/>
                    <a:lstStyle/>
                    <a:p>
                      <a:pPr algn="ctr"/>
                      <a:r>
                        <a:rPr lang="hi-IN" sz="2000" b="1" dirty="0" smtClean="0">
                          <a:solidFill>
                            <a:schemeClr val="tx1"/>
                          </a:solidFill>
                        </a:rPr>
                        <a:t>क्रम</a:t>
                      </a:r>
                      <a:endParaRPr lang="hi-IN" sz="2000" b="1" dirty="0">
                        <a:solidFill>
                          <a:schemeClr val="tx1"/>
                        </a:solidFill>
                      </a:endParaRPr>
                    </a:p>
                  </a:txBody>
                  <a:tcPr anchor="ctr"/>
                </a:tc>
                <a:tc>
                  <a:txBody>
                    <a:bodyPr/>
                    <a:lstStyle/>
                    <a:p>
                      <a:pPr algn="ctr"/>
                      <a:r>
                        <a:rPr lang="hi-IN" sz="2000" b="1" dirty="0">
                          <a:solidFill>
                            <a:schemeClr val="tx1"/>
                          </a:solidFill>
                        </a:rPr>
                        <a:t>विवरण</a:t>
                      </a:r>
                    </a:p>
                  </a:txBody>
                  <a:tcPr anchor="ctr"/>
                </a:tc>
                <a:tc>
                  <a:txBody>
                    <a:bodyPr/>
                    <a:lstStyle/>
                    <a:p>
                      <a:pPr algn="ctr"/>
                      <a:r>
                        <a:rPr lang="hi-IN" sz="2000" b="1" dirty="0">
                          <a:solidFill>
                            <a:schemeClr val="tx1"/>
                          </a:solidFill>
                        </a:rPr>
                        <a:t>जानकारी</a:t>
                      </a:r>
                    </a:p>
                  </a:txBody>
                  <a:tcPr anchor="ctr"/>
                </a:tc>
                <a:extLst>
                  <a:ext uri="{0D108BD9-81ED-4DB2-BD59-A6C34878D82A}">
                    <a16:rowId xmlns:a16="http://schemas.microsoft.com/office/drawing/2014/main" xmlns="" val="10000"/>
                  </a:ext>
                </a:extLst>
              </a:tr>
              <a:tr h="0">
                <a:tc>
                  <a:txBody>
                    <a:bodyPr/>
                    <a:lstStyle/>
                    <a:p>
                      <a:pPr algn="ctr"/>
                      <a:r>
                        <a:rPr lang="en-IN" sz="2400" dirty="0">
                          <a:solidFill>
                            <a:schemeClr val="tx1"/>
                          </a:solidFill>
                        </a:rPr>
                        <a:t>1</a:t>
                      </a:r>
                    </a:p>
                  </a:txBody>
                  <a:tcPr anchor="ctr"/>
                </a:tc>
                <a:tc>
                  <a:txBody>
                    <a:bodyPr/>
                    <a:lstStyle/>
                    <a:p>
                      <a:r>
                        <a:rPr lang="hi-IN" sz="2400" dirty="0">
                          <a:solidFill>
                            <a:schemeClr val="tx1"/>
                          </a:solidFill>
                        </a:rPr>
                        <a:t>योजना  का नाम</a:t>
                      </a:r>
                    </a:p>
                  </a:txBody>
                  <a:tcPr anchor="ctr"/>
                </a:tc>
                <a:tc>
                  <a:txBody>
                    <a:bodyPr/>
                    <a:lstStyle/>
                    <a:p>
                      <a:pPr algn="ctr"/>
                      <a:r>
                        <a:rPr lang="hi-IN" sz="2200" dirty="0">
                          <a:solidFill>
                            <a:schemeClr val="tx1"/>
                          </a:solidFill>
                        </a:rPr>
                        <a:t>रजौली बहुग्रामीय जलापूर्ति  योजना </a:t>
                      </a:r>
                    </a:p>
                  </a:txBody>
                  <a:tcPr anchor="ctr"/>
                </a:tc>
                <a:extLst>
                  <a:ext uri="{0D108BD9-81ED-4DB2-BD59-A6C34878D82A}">
                    <a16:rowId xmlns:a16="http://schemas.microsoft.com/office/drawing/2014/main" xmlns="" val="10001"/>
                  </a:ext>
                </a:extLst>
              </a:tr>
              <a:tr h="0">
                <a:tc>
                  <a:txBody>
                    <a:bodyPr/>
                    <a:lstStyle/>
                    <a:p>
                      <a:pPr algn="ctr"/>
                      <a:r>
                        <a:rPr lang="en-IN" sz="2400" dirty="0">
                          <a:solidFill>
                            <a:schemeClr val="tx1"/>
                          </a:solidFill>
                        </a:rPr>
                        <a:t>2</a:t>
                      </a:r>
                    </a:p>
                  </a:txBody>
                  <a:tcPr anchor="ctr"/>
                </a:tc>
                <a:tc>
                  <a:txBody>
                    <a:bodyPr/>
                    <a:lstStyle/>
                    <a:p>
                      <a:r>
                        <a:rPr lang="hi-IN" sz="2400" dirty="0">
                          <a:solidFill>
                            <a:schemeClr val="tx1"/>
                          </a:solidFill>
                        </a:rPr>
                        <a:t>तकनीकी स्वीकृति</a:t>
                      </a:r>
                    </a:p>
                  </a:txBody>
                  <a:tcPr anchor="ctr"/>
                </a:tc>
                <a:tc>
                  <a:txBody>
                    <a:bodyPr/>
                    <a:lstStyle/>
                    <a:p>
                      <a:pPr algn="ctr"/>
                      <a:r>
                        <a:rPr lang="en-IN" sz="2400" dirty="0">
                          <a:solidFill>
                            <a:schemeClr val="tx1"/>
                          </a:solidFill>
                        </a:rPr>
                        <a:t>₹ 7802.00 </a:t>
                      </a:r>
                      <a:r>
                        <a:rPr lang="hi-IN" sz="2400" dirty="0">
                          <a:solidFill>
                            <a:schemeClr val="tx1"/>
                          </a:solidFill>
                        </a:rPr>
                        <a:t>लाख</a:t>
                      </a:r>
                    </a:p>
                  </a:txBody>
                  <a:tcPr anchor="ctr"/>
                </a:tc>
                <a:extLst>
                  <a:ext uri="{0D108BD9-81ED-4DB2-BD59-A6C34878D82A}">
                    <a16:rowId xmlns:a16="http://schemas.microsoft.com/office/drawing/2014/main" xmlns="" val="10002"/>
                  </a:ext>
                </a:extLst>
              </a:tr>
              <a:tr h="0">
                <a:tc>
                  <a:txBody>
                    <a:bodyPr/>
                    <a:lstStyle/>
                    <a:p>
                      <a:pPr algn="ctr"/>
                      <a:r>
                        <a:rPr lang="en-IN" sz="2400" dirty="0">
                          <a:solidFill>
                            <a:schemeClr val="tx1"/>
                          </a:solidFill>
                        </a:rPr>
                        <a:t>3</a:t>
                      </a:r>
                    </a:p>
                  </a:txBody>
                  <a:tcPr anchor="ctr"/>
                </a:tc>
                <a:tc>
                  <a:txBody>
                    <a:bodyPr/>
                    <a:lstStyle/>
                    <a:p>
                      <a:r>
                        <a:rPr lang="hi-IN" sz="2400" dirty="0">
                          <a:solidFill>
                            <a:schemeClr val="tx1"/>
                          </a:solidFill>
                        </a:rPr>
                        <a:t>कार्य प्रारंभ तिथि</a:t>
                      </a:r>
                    </a:p>
                  </a:txBody>
                  <a:tcPr anchor="ctr"/>
                </a:tc>
                <a:tc>
                  <a:txBody>
                    <a:bodyPr/>
                    <a:lstStyle/>
                    <a:p>
                      <a:pPr algn="ctr"/>
                      <a:r>
                        <a:rPr lang="en-IN" sz="2400" dirty="0">
                          <a:solidFill>
                            <a:schemeClr val="tx1"/>
                          </a:solidFill>
                        </a:rPr>
                        <a:t>20.07.2014</a:t>
                      </a:r>
                      <a:endParaRPr lang="hi-IN" sz="2400" dirty="0">
                        <a:solidFill>
                          <a:schemeClr val="tx1"/>
                        </a:solidFill>
                      </a:endParaRPr>
                    </a:p>
                  </a:txBody>
                  <a:tcPr anchor="ctr"/>
                </a:tc>
                <a:extLst>
                  <a:ext uri="{0D108BD9-81ED-4DB2-BD59-A6C34878D82A}">
                    <a16:rowId xmlns:a16="http://schemas.microsoft.com/office/drawing/2014/main" xmlns="" val="10003"/>
                  </a:ext>
                </a:extLst>
              </a:tr>
              <a:tr h="0">
                <a:tc>
                  <a:txBody>
                    <a:bodyPr/>
                    <a:lstStyle/>
                    <a:p>
                      <a:pPr algn="ctr"/>
                      <a:r>
                        <a:rPr lang="en-IN" sz="2400" dirty="0">
                          <a:solidFill>
                            <a:schemeClr val="tx1"/>
                          </a:solidFill>
                        </a:rPr>
                        <a:t>4</a:t>
                      </a:r>
                    </a:p>
                  </a:txBody>
                  <a:tcPr anchor="ctr"/>
                </a:tc>
                <a:tc>
                  <a:txBody>
                    <a:bodyPr/>
                    <a:lstStyle/>
                    <a:p>
                      <a:r>
                        <a:rPr lang="hi-IN" sz="2400" dirty="0">
                          <a:solidFill>
                            <a:schemeClr val="tx1"/>
                          </a:solidFill>
                        </a:rPr>
                        <a:t>एग्रीमेंट संख्या एवं दिनांक</a:t>
                      </a:r>
                    </a:p>
                  </a:txBody>
                  <a:tcPr anchor="ctr"/>
                </a:tc>
                <a:tc>
                  <a:txBody>
                    <a:bodyPr/>
                    <a:lstStyle/>
                    <a:p>
                      <a:pPr algn="ctr"/>
                      <a:r>
                        <a:rPr lang="en-IN" sz="2400" dirty="0">
                          <a:solidFill>
                            <a:schemeClr val="tx1"/>
                          </a:solidFill>
                        </a:rPr>
                        <a:t>SBD-01/2014-15</a:t>
                      </a:r>
                      <a:r>
                        <a:rPr lang="en-IN" sz="2400" dirty="0" smtClean="0">
                          <a:solidFill>
                            <a:schemeClr val="tx1"/>
                          </a:solidFill>
                        </a:rPr>
                        <a:t>,</a:t>
                      </a:r>
                    </a:p>
                    <a:p>
                      <a:pPr algn="ctr"/>
                      <a:r>
                        <a:rPr lang="hi-IN" sz="2200" dirty="0" smtClean="0">
                          <a:solidFill>
                            <a:schemeClr val="tx1"/>
                          </a:solidFill>
                        </a:rPr>
                        <a:t>दिनांक </a:t>
                      </a:r>
                      <a:r>
                        <a:rPr lang="hi-IN" sz="2200" dirty="0">
                          <a:solidFill>
                            <a:schemeClr val="tx1"/>
                          </a:solidFill>
                        </a:rPr>
                        <a:t>27.08.2014</a:t>
                      </a:r>
                    </a:p>
                  </a:txBody>
                  <a:tcPr anchor="ctr"/>
                </a:tc>
                <a:extLst>
                  <a:ext uri="{0D108BD9-81ED-4DB2-BD59-A6C34878D82A}">
                    <a16:rowId xmlns:a16="http://schemas.microsoft.com/office/drawing/2014/main" xmlns="" val="10004"/>
                  </a:ext>
                </a:extLst>
              </a:tr>
              <a:tr h="0">
                <a:tc>
                  <a:txBody>
                    <a:bodyPr/>
                    <a:lstStyle/>
                    <a:p>
                      <a:pPr algn="ctr"/>
                      <a:r>
                        <a:rPr lang="hi-IN" sz="2400" dirty="0">
                          <a:solidFill>
                            <a:schemeClr val="tx1"/>
                          </a:solidFill>
                        </a:rPr>
                        <a:t>5</a:t>
                      </a:r>
                      <a:endParaRPr lang="en-IN" sz="2400" dirty="0">
                        <a:solidFill>
                          <a:schemeClr val="tx1"/>
                        </a:solidFill>
                      </a:endParaRPr>
                    </a:p>
                  </a:txBody>
                  <a:tcPr anchor="ctr"/>
                </a:tc>
                <a:tc>
                  <a:txBody>
                    <a:bodyPr/>
                    <a:lstStyle/>
                    <a:p>
                      <a:r>
                        <a:rPr lang="hi-IN" sz="2400" dirty="0">
                          <a:solidFill>
                            <a:schemeClr val="tx1"/>
                          </a:solidFill>
                        </a:rPr>
                        <a:t>कार्य पूर्णता तिथि</a:t>
                      </a:r>
                    </a:p>
                  </a:txBody>
                  <a:tcPr anchor="ctr"/>
                </a:tc>
                <a:tc>
                  <a:txBody>
                    <a:bodyPr/>
                    <a:lstStyle/>
                    <a:p>
                      <a:pPr algn="ctr"/>
                      <a:r>
                        <a:rPr lang="en-IN" sz="2400" dirty="0">
                          <a:solidFill>
                            <a:schemeClr val="tx1"/>
                          </a:solidFill>
                        </a:rPr>
                        <a:t>19.01.2017</a:t>
                      </a:r>
                      <a:endParaRPr lang="hi-IN" sz="2400" dirty="0">
                        <a:solidFill>
                          <a:schemeClr val="tx1"/>
                        </a:solidFill>
                      </a:endParaRPr>
                    </a:p>
                  </a:txBody>
                  <a:tcPr anchor="ctr"/>
                </a:tc>
                <a:extLst>
                  <a:ext uri="{0D108BD9-81ED-4DB2-BD59-A6C34878D82A}">
                    <a16:rowId xmlns:a16="http://schemas.microsoft.com/office/drawing/2014/main" xmlns="" val="10005"/>
                  </a:ext>
                </a:extLst>
              </a:tr>
              <a:tr h="0">
                <a:tc>
                  <a:txBody>
                    <a:bodyPr/>
                    <a:lstStyle/>
                    <a:p>
                      <a:pPr algn="ctr"/>
                      <a:r>
                        <a:rPr lang="hi-IN" sz="2400" dirty="0">
                          <a:solidFill>
                            <a:schemeClr val="tx1"/>
                          </a:solidFill>
                        </a:rPr>
                        <a:t>6</a:t>
                      </a:r>
                      <a:endParaRPr lang="en-IN" sz="2400" dirty="0">
                        <a:solidFill>
                          <a:schemeClr val="tx1"/>
                        </a:solidFill>
                      </a:endParaRPr>
                    </a:p>
                  </a:txBody>
                  <a:tcPr anchor="ctr"/>
                </a:tc>
                <a:tc>
                  <a:txBody>
                    <a:bodyPr/>
                    <a:lstStyle/>
                    <a:p>
                      <a:r>
                        <a:rPr lang="hi-IN" sz="2400" dirty="0">
                          <a:solidFill>
                            <a:schemeClr val="tx1"/>
                          </a:solidFill>
                        </a:rPr>
                        <a:t>निर्माण अवधि</a:t>
                      </a:r>
                    </a:p>
                  </a:txBody>
                  <a:tcPr anchor="ctr"/>
                </a:tc>
                <a:tc>
                  <a:txBody>
                    <a:bodyPr/>
                    <a:lstStyle/>
                    <a:p>
                      <a:pPr algn="ctr"/>
                      <a:r>
                        <a:rPr lang="hi-IN" sz="2200" dirty="0">
                          <a:solidFill>
                            <a:schemeClr val="tx1"/>
                          </a:solidFill>
                        </a:rPr>
                        <a:t>30 माह</a:t>
                      </a:r>
                    </a:p>
                  </a:txBody>
                  <a:tcPr anchor="ctr"/>
                </a:tc>
                <a:extLst>
                  <a:ext uri="{0D108BD9-81ED-4DB2-BD59-A6C34878D82A}">
                    <a16:rowId xmlns:a16="http://schemas.microsoft.com/office/drawing/2014/main" xmlns="" val="10006"/>
                  </a:ext>
                </a:extLst>
              </a:tr>
              <a:tr h="0">
                <a:tc>
                  <a:txBody>
                    <a:bodyPr/>
                    <a:lstStyle/>
                    <a:p>
                      <a:pPr algn="ctr"/>
                      <a:r>
                        <a:rPr lang="hi-IN" sz="2400" dirty="0">
                          <a:solidFill>
                            <a:schemeClr val="tx1"/>
                          </a:solidFill>
                        </a:rPr>
                        <a:t>7</a:t>
                      </a:r>
                      <a:endParaRPr lang="en-IN" sz="2400" dirty="0">
                        <a:solidFill>
                          <a:schemeClr val="tx1"/>
                        </a:solidFill>
                      </a:endParaRPr>
                    </a:p>
                  </a:txBody>
                  <a:tcPr anchor="ctr"/>
                </a:tc>
                <a:tc>
                  <a:txBody>
                    <a:bodyPr/>
                    <a:lstStyle/>
                    <a:p>
                      <a:r>
                        <a:rPr lang="hi-IN" sz="2400" dirty="0">
                          <a:solidFill>
                            <a:schemeClr val="tx1"/>
                          </a:solidFill>
                        </a:rPr>
                        <a:t>योजना के तहत गाँव</a:t>
                      </a:r>
                    </a:p>
                  </a:txBody>
                  <a:tcPr anchor="ctr"/>
                </a:tc>
                <a:tc>
                  <a:txBody>
                    <a:bodyPr/>
                    <a:lstStyle/>
                    <a:p>
                      <a:pPr algn="ctr"/>
                      <a:r>
                        <a:rPr lang="hi-IN" sz="2400" dirty="0">
                          <a:solidFill>
                            <a:schemeClr val="tx1"/>
                          </a:solidFill>
                        </a:rPr>
                        <a:t>90</a:t>
                      </a:r>
                    </a:p>
                  </a:txBody>
                  <a:tcPr anchor="ctr"/>
                </a:tc>
                <a:extLst>
                  <a:ext uri="{0D108BD9-81ED-4DB2-BD59-A6C34878D82A}">
                    <a16:rowId xmlns:a16="http://schemas.microsoft.com/office/drawing/2014/main" xmlns="" val="10007"/>
                  </a:ext>
                </a:extLst>
              </a:tr>
              <a:tr h="0">
                <a:tc>
                  <a:txBody>
                    <a:bodyPr/>
                    <a:lstStyle/>
                    <a:p>
                      <a:pPr algn="ctr"/>
                      <a:r>
                        <a:rPr lang="hi-IN" sz="2400" dirty="0">
                          <a:solidFill>
                            <a:schemeClr val="tx1"/>
                          </a:solidFill>
                        </a:rPr>
                        <a:t>8</a:t>
                      </a:r>
                      <a:endParaRPr lang="en-IN" sz="2400" dirty="0">
                        <a:solidFill>
                          <a:schemeClr val="tx1"/>
                        </a:solidFill>
                      </a:endParaRPr>
                    </a:p>
                  </a:txBody>
                  <a:tcPr anchor="ctr"/>
                </a:tc>
                <a:tc>
                  <a:txBody>
                    <a:bodyPr/>
                    <a:lstStyle/>
                    <a:p>
                      <a:r>
                        <a:rPr lang="hi-IN" sz="2400" dirty="0" smtClean="0">
                          <a:solidFill>
                            <a:schemeClr val="tx1"/>
                          </a:solidFill>
                        </a:rPr>
                        <a:t>मरम्मती एवं संपोषण अवधि</a:t>
                      </a:r>
                      <a:endParaRPr lang="hi-IN" sz="2400" dirty="0">
                        <a:solidFill>
                          <a:schemeClr val="tx1"/>
                        </a:solidFill>
                      </a:endParaRPr>
                    </a:p>
                  </a:txBody>
                  <a:tcPr anchor="ctr"/>
                </a:tc>
                <a:tc>
                  <a:txBody>
                    <a:bodyPr/>
                    <a:lstStyle/>
                    <a:p>
                      <a:pPr algn="ctr"/>
                      <a:r>
                        <a:rPr lang="en-IN" sz="2400" dirty="0" smtClean="0">
                          <a:solidFill>
                            <a:schemeClr val="tx1"/>
                          </a:solidFill>
                        </a:rPr>
                        <a:t>Up to</a:t>
                      </a:r>
                      <a:r>
                        <a:rPr lang="en-IN" sz="2400" baseline="0" dirty="0" smtClean="0">
                          <a:solidFill>
                            <a:schemeClr val="tx1"/>
                          </a:solidFill>
                        </a:rPr>
                        <a:t> </a:t>
                      </a:r>
                      <a:r>
                        <a:rPr lang="en-IN" sz="2400" dirty="0" smtClean="0">
                          <a:solidFill>
                            <a:schemeClr val="tx1"/>
                          </a:solidFill>
                        </a:rPr>
                        <a:t>15 January</a:t>
                      </a:r>
                      <a:r>
                        <a:rPr lang="en-IN" sz="2400" baseline="0" dirty="0" smtClean="0">
                          <a:solidFill>
                            <a:schemeClr val="tx1"/>
                          </a:solidFill>
                        </a:rPr>
                        <a:t> 2026</a:t>
                      </a:r>
                      <a:endParaRPr lang="hi-IN" sz="2400" dirty="0">
                        <a:solidFill>
                          <a:schemeClr val="tx1"/>
                        </a:solidFill>
                      </a:endParaRPr>
                    </a:p>
                  </a:txBody>
                  <a:tcPr anchor="ctr"/>
                </a:tc>
                <a:extLst>
                  <a:ext uri="{0D108BD9-81ED-4DB2-BD59-A6C34878D82A}">
                    <a16:rowId xmlns:a16="http://schemas.microsoft.com/office/drawing/2014/main" xmlns="" val="10008"/>
                  </a:ext>
                </a:extLst>
              </a:tr>
            </a:tbl>
          </a:graphicData>
        </a:graphic>
      </p:graphicFrame>
      <p:sp>
        <p:nvSpPr>
          <p:cNvPr id="5" name="Rectangle 1"/>
          <p:cNvSpPr>
            <a:spLocks noChangeArrowheads="1"/>
          </p:cNvSpPr>
          <p:nvPr/>
        </p:nvSpPr>
        <p:spPr bwMode="auto">
          <a:xfrm>
            <a:off x="457202" y="1712139"/>
            <a:ext cx="18473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2910408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23" y="406714"/>
            <a:ext cx="8139903" cy="538164"/>
          </a:xfrm>
        </p:spPr>
        <p:txBody>
          <a:bodyPr>
            <a:noAutofit/>
          </a:bodyPr>
          <a:lstStyle/>
          <a:p>
            <a:r>
              <a:rPr lang="en-US" sz="3600" b="1" u="sng" dirty="0">
                <a:solidFill>
                  <a:schemeClr val="accent1">
                    <a:lumMod val="75000"/>
                  </a:schemeClr>
                </a:solidFill>
              </a:rPr>
              <a:t>MVS Rajauli Project Schematic Diagram</a:t>
            </a:r>
          </a:p>
        </p:txBody>
      </p:sp>
      <p:sp>
        <p:nvSpPr>
          <p:cNvPr id="3" name="Content Placeholder 2"/>
          <p:cNvSpPr>
            <a:spLocks noGrp="1"/>
          </p:cNvSpPr>
          <p:nvPr>
            <p:ph idx="1"/>
          </p:nvPr>
        </p:nvSpPr>
        <p:spPr>
          <a:xfrm>
            <a:off x="259976" y="1219204"/>
            <a:ext cx="8785412" cy="5695542"/>
          </a:xfrm>
        </p:spPr>
        <p:txBody>
          <a:bodyPr>
            <a:normAutofit/>
          </a:bodyPr>
          <a:lstStyle/>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xmlns="" id="{00000000-0008-0000-0000-000002000000}"/>
              </a:ext>
            </a:extLst>
          </p:cNvPr>
          <p:cNvSpPr/>
          <p:nvPr/>
        </p:nvSpPr>
        <p:spPr>
          <a:xfrm>
            <a:off x="1546168" y="1395697"/>
            <a:ext cx="2140009" cy="713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IN" sz="1600" b="1" dirty="0">
                <a:solidFill>
                  <a:sysClr val="windowText" lastClr="000000"/>
                </a:solidFill>
              </a:rPr>
              <a:t>  INTAKE WELL</a:t>
            </a:r>
          </a:p>
        </p:txBody>
      </p:sp>
      <p:sp>
        <p:nvSpPr>
          <p:cNvPr id="9" name="Right Arrow 2">
            <a:extLst>
              <a:ext uri="{FF2B5EF4-FFF2-40B4-BE49-F238E27FC236}">
                <a16:creationId xmlns:a16="http://schemas.microsoft.com/office/drawing/2014/main" xmlns="" id="{00000000-0008-0000-0000-000003000000}"/>
              </a:ext>
            </a:extLst>
          </p:cNvPr>
          <p:cNvSpPr/>
          <p:nvPr/>
        </p:nvSpPr>
        <p:spPr>
          <a:xfrm>
            <a:off x="3700462" y="1752603"/>
            <a:ext cx="528638"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10" name="Rectangle 9">
            <a:extLst>
              <a:ext uri="{FF2B5EF4-FFF2-40B4-BE49-F238E27FC236}">
                <a16:creationId xmlns:a16="http://schemas.microsoft.com/office/drawing/2014/main" xmlns="" id="{00000000-0008-0000-0000-000004000000}"/>
              </a:ext>
            </a:extLst>
          </p:cNvPr>
          <p:cNvSpPr/>
          <p:nvPr/>
        </p:nvSpPr>
        <p:spPr>
          <a:xfrm>
            <a:off x="4286249" y="1295403"/>
            <a:ext cx="2518587" cy="10001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IN" sz="1600" dirty="0">
              <a:solidFill>
                <a:sysClr val="windowText" lastClr="000000"/>
              </a:solidFill>
            </a:endParaRPr>
          </a:p>
          <a:p>
            <a:r>
              <a:rPr lang="en-IN" sz="1600" dirty="0">
                <a:solidFill>
                  <a:sysClr val="windowText" lastClr="000000"/>
                </a:solidFill>
              </a:rPr>
              <a:t>                      </a:t>
            </a:r>
            <a:r>
              <a:rPr lang="en-IN" sz="1800" b="1" dirty="0">
                <a:solidFill>
                  <a:sysClr val="windowText" lastClr="000000"/>
                </a:solidFill>
              </a:rPr>
              <a:t>WTP</a:t>
            </a:r>
          </a:p>
          <a:p>
            <a:r>
              <a:rPr lang="en-IN" sz="1800" b="1" dirty="0">
                <a:solidFill>
                  <a:sysClr val="windowText" lastClr="000000"/>
                </a:solidFill>
              </a:rPr>
              <a:t>                 9.56 MLD</a:t>
            </a:r>
          </a:p>
        </p:txBody>
      </p:sp>
      <p:sp>
        <p:nvSpPr>
          <p:cNvPr id="11" name="Rectangle 10">
            <a:extLst>
              <a:ext uri="{FF2B5EF4-FFF2-40B4-BE49-F238E27FC236}">
                <a16:creationId xmlns:a16="http://schemas.microsoft.com/office/drawing/2014/main" xmlns="" id="{00000000-0008-0000-0000-000005000000}"/>
              </a:ext>
            </a:extLst>
          </p:cNvPr>
          <p:cNvSpPr/>
          <p:nvPr/>
        </p:nvSpPr>
        <p:spPr>
          <a:xfrm>
            <a:off x="4972053" y="2476915"/>
            <a:ext cx="978694"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IN" sz="1600" b="1" baseline="0" dirty="0">
                <a:solidFill>
                  <a:sysClr val="windowText" lastClr="000000"/>
                </a:solidFill>
              </a:rPr>
              <a:t>        </a:t>
            </a:r>
            <a:r>
              <a:rPr lang="en-IN" sz="1600" b="1" dirty="0">
                <a:solidFill>
                  <a:sysClr val="windowText" lastClr="000000"/>
                </a:solidFill>
              </a:rPr>
              <a:t>CWR</a:t>
            </a:r>
          </a:p>
        </p:txBody>
      </p:sp>
      <p:sp>
        <p:nvSpPr>
          <p:cNvPr id="12" name="Rounded Rectangle 5">
            <a:extLst>
              <a:ext uri="{FF2B5EF4-FFF2-40B4-BE49-F238E27FC236}">
                <a16:creationId xmlns:a16="http://schemas.microsoft.com/office/drawing/2014/main" xmlns="" id="{00000000-0008-0000-0000-000006000000}"/>
              </a:ext>
            </a:extLst>
          </p:cNvPr>
          <p:cNvSpPr/>
          <p:nvPr/>
        </p:nvSpPr>
        <p:spPr>
          <a:xfrm>
            <a:off x="1321724" y="3986625"/>
            <a:ext cx="3241964" cy="5619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IN" sz="1600" b="1" baseline="0" dirty="0">
                <a:solidFill>
                  <a:sysClr val="windowText" lastClr="000000"/>
                </a:solidFill>
              </a:rPr>
              <a:t>                           5</a:t>
            </a:r>
            <a:r>
              <a:rPr lang="en-IN" sz="1600" b="1" dirty="0">
                <a:solidFill>
                  <a:sysClr val="windowText" lastClr="000000"/>
                </a:solidFill>
              </a:rPr>
              <a:t> OHT </a:t>
            </a:r>
          </a:p>
        </p:txBody>
      </p:sp>
      <p:sp>
        <p:nvSpPr>
          <p:cNvPr id="13" name="Rounded Rectangle 6">
            <a:extLst>
              <a:ext uri="{FF2B5EF4-FFF2-40B4-BE49-F238E27FC236}">
                <a16:creationId xmlns:a16="http://schemas.microsoft.com/office/drawing/2014/main" xmlns="" id="{00000000-0008-0000-0000-000007000000}"/>
              </a:ext>
            </a:extLst>
          </p:cNvPr>
          <p:cNvSpPr/>
          <p:nvPr/>
        </p:nvSpPr>
        <p:spPr>
          <a:xfrm>
            <a:off x="5262282" y="3642693"/>
            <a:ext cx="2528047" cy="5619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IN" sz="1100" dirty="0"/>
              <a:t>                      </a:t>
            </a:r>
            <a:r>
              <a:rPr lang="en-IN" sz="1600" b="1" dirty="0">
                <a:solidFill>
                  <a:sysClr val="windowText" lastClr="000000"/>
                </a:solidFill>
              </a:rPr>
              <a:t>1 </a:t>
            </a:r>
            <a:r>
              <a:rPr lang="en-IN" sz="1600" b="1" baseline="0" dirty="0">
                <a:solidFill>
                  <a:sysClr val="windowText" lastClr="000000"/>
                </a:solidFill>
              </a:rPr>
              <a:t>OHT                             Ratanpur (Direct</a:t>
            </a:r>
            <a:r>
              <a:rPr lang="hi-IN" sz="1600" b="1" baseline="0" dirty="0">
                <a:solidFill>
                  <a:sysClr val="windowText" lastClr="000000"/>
                </a:solidFill>
              </a:rPr>
              <a:t> p</a:t>
            </a:r>
            <a:r>
              <a:rPr lang="en-IN" sz="1600" b="1" baseline="0" dirty="0">
                <a:solidFill>
                  <a:sysClr val="windowText" lastClr="000000"/>
                </a:solidFill>
              </a:rPr>
              <a:t>umping)</a:t>
            </a:r>
            <a:endParaRPr lang="en-IN" sz="1600" b="1" dirty="0">
              <a:solidFill>
                <a:sysClr val="windowText" lastClr="000000"/>
              </a:solidFill>
            </a:endParaRPr>
          </a:p>
        </p:txBody>
      </p:sp>
      <p:sp>
        <p:nvSpPr>
          <p:cNvPr id="15" name="Oval 14">
            <a:extLst>
              <a:ext uri="{FF2B5EF4-FFF2-40B4-BE49-F238E27FC236}">
                <a16:creationId xmlns:a16="http://schemas.microsoft.com/office/drawing/2014/main" xmlns="" id="{00000000-0008-0000-0000-000009000000}"/>
              </a:ext>
            </a:extLst>
          </p:cNvPr>
          <p:cNvSpPr/>
          <p:nvPr/>
        </p:nvSpPr>
        <p:spPr>
          <a:xfrm>
            <a:off x="2092165" y="5434656"/>
            <a:ext cx="1648047" cy="94765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sz="1600" b="1" dirty="0">
                <a:solidFill>
                  <a:sysClr val="windowText" lastClr="000000"/>
                </a:solidFill>
              </a:rPr>
              <a:t>  86</a:t>
            </a:r>
          </a:p>
          <a:p>
            <a:pPr algn="ctr"/>
            <a:r>
              <a:rPr lang="en-IN" sz="1600" b="1" dirty="0">
                <a:solidFill>
                  <a:sysClr val="windowText" lastClr="000000"/>
                </a:solidFill>
              </a:rPr>
              <a:t>VILLAGES      HSC 8605</a:t>
            </a:r>
          </a:p>
        </p:txBody>
      </p:sp>
      <p:sp>
        <p:nvSpPr>
          <p:cNvPr id="16" name="Oval 15">
            <a:extLst>
              <a:ext uri="{FF2B5EF4-FFF2-40B4-BE49-F238E27FC236}">
                <a16:creationId xmlns:a16="http://schemas.microsoft.com/office/drawing/2014/main" xmlns="" id="{00000000-0008-0000-0000-00000A000000}"/>
              </a:ext>
            </a:extLst>
          </p:cNvPr>
          <p:cNvSpPr/>
          <p:nvPr/>
        </p:nvSpPr>
        <p:spPr>
          <a:xfrm>
            <a:off x="5662065" y="4654186"/>
            <a:ext cx="1728478" cy="146850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sz="1100" dirty="0"/>
              <a:t>   </a:t>
            </a:r>
            <a:r>
              <a:rPr lang="en-IN" sz="1600" b="1" dirty="0">
                <a:solidFill>
                  <a:sysClr val="windowText" lastClr="000000"/>
                </a:solidFill>
              </a:rPr>
              <a:t>4</a:t>
            </a:r>
            <a:r>
              <a:rPr lang="hi-IN" sz="1600" b="1" dirty="0">
                <a:solidFill>
                  <a:sysClr val="windowText" lastClr="000000"/>
                </a:solidFill>
              </a:rPr>
              <a:t> </a:t>
            </a:r>
            <a:r>
              <a:rPr lang="en-IN" sz="1600" b="1" dirty="0">
                <a:solidFill>
                  <a:sysClr val="windowText" lastClr="000000"/>
                </a:solidFill>
              </a:rPr>
              <a:t>VILLAGES   </a:t>
            </a:r>
            <a:r>
              <a:rPr lang="hi-IN" sz="1600" b="1" dirty="0">
                <a:solidFill>
                  <a:sysClr val="windowText" lastClr="000000"/>
                </a:solidFill>
              </a:rPr>
              <a:t>           </a:t>
            </a:r>
            <a:r>
              <a:rPr lang="en-IN" sz="1600" b="1" dirty="0">
                <a:solidFill>
                  <a:sysClr val="windowText" lastClr="000000"/>
                </a:solidFill>
              </a:rPr>
              <a:t>HSC 586</a:t>
            </a:r>
          </a:p>
        </p:txBody>
      </p:sp>
      <p:sp>
        <p:nvSpPr>
          <p:cNvPr id="17" name="Down Arrow 10">
            <a:extLst>
              <a:ext uri="{FF2B5EF4-FFF2-40B4-BE49-F238E27FC236}">
                <a16:creationId xmlns:a16="http://schemas.microsoft.com/office/drawing/2014/main" xmlns="" id="{00000000-0008-0000-0000-00000B000000}"/>
              </a:ext>
            </a:extLst>
          </p:cNvPr>
          <p:cNvSpPr/>
          <p:nvPr/>
        </p:nvSpPr>
        <p:spPr>
          <a:xfrm>
            <a:off x="2785730" y="4531972"/>
            <a:ext cx="318977" cy="88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20" name="Rounded Rectangle 5">
            <a:extLst>
              <a:ext uri="{FF2B5EF4-FFF2-40B4-BE49-F238E27FC236}">
                <a16:creationId xmlns:a16="http://schemas.microsoft.com/office/drawing/2014/main" xmlns="" id="{00000000-0008-0000-0000-000006000000}"/>
              </a:ext>
            </a:extLst>
          </p:cNvPr>
          <p:cNvSpPr/>
          <p:nvPr/>
        </p:nvSpPr>
        <p:spPr>
          <a:xfrm>
            <a:off x="1309255" y="3275217"/>
            <a:ext cx="3316778" cy="49876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IN" sz="1600" b="1" baseline="0" dirty="0">
                <a:solidFill>
                  <a:sysClr val="windowText" lastClr="000000"/>
                </a:solidFill>
              </a:rPr>
              <a:t>                             MESR</a:t>
            </a:r>
            <a:endParaRPr lang="en-IN" sz="1600" b="1" dirty="0">
              <a:solidFill>
                <a:sysClr val="windowText" lastClr="000000"/>
              </a:solidFill>
            </a:endParaRPr>
          </a:p>
        </p:txBody>
      </p:sp>
      <p:sp>
        <p:nvSpPr>
          <p:cNvPr id="24" name="Down Arrow 10">
            <a:extLst>
              <a:ext uri="{FF2B5EF4-FFF2-40B4-BE49-F238E27FC236}">
                <a16:creationId xmlns:a16="http://schemas.microsoft.com/office/drawing/2014/main" xmlns="" id="{D4794607-7BF9-4CE2-B2F5-766AFB9F3797}"/>
              </a:ext>
            </a:extLst>
          </p:cNvPr>
          <p:cNvSpPr/>
          <p:nvPr/>
        </p:nvSpPr>
        <p:spPr>
          <a:xfrm flipH="1">
            <a:off x="6360456" y="4209225"/>
            <a:ext cx="331695"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cxnSp>
        <p:nvCxnSpPr>
          <p:cNvPr id="26" name="Straight Connector 25">
            <a:extLst>
              <a:ext uri="{FF2B5EF4-FFF2-40B4-BE49-F238E27FC236}">
                <a16:creationId xmlns:a16="http://schemas.microsoft.com/office/drawing/2014/main" xmlns="" id="{E55DDF9E-52BE-42AB-86FA-AEBE35CF2365}"/>
              </a:ext>
            </a:extLst>
          </p:cNvPr>
          <p:cNvCxnSpPr>
            <a:cxnSpLocks/>
          </p:cNvCxnSpPr>
          <p:nvPr/>
        </p:nvCxnSpPr>
        <p:spPr>
          <a:xfrm flipV="1">
            <a:off x="3748186" y="5783437"/>
            <a:ext cx="1772659" cy="33701"/>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28" name="Down Arrow 10">
            <a:extLst>
              <a:ext uri="{FF2B5EF4-FFF2-40B4-BE49-F238E27FC236}">
                <a16:creationId xmlns:a16="http://schemas.microsoft.com/office/drawing/2014/main" xmlns="" id="{97279956-A29D-42C5-BB3D-98E74C51A39E}"/>
              </a:ext>
            </a:extLst>
          </p:cNvPr>
          <p:cNvSpPr/>
          <p:nvPr/>
        </p:nvSpPr>
        <p:spPr>
          <a:xfrm flipH="1">
            <a:off x="5515065" y="5534438"/>
            <a:ext cx="67402" cy="296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29" name="Down Arrow 10">
            <a:extLst>
              <a:ext uri="{FF2B5EF4-FFF2-40B4-BE49-F238E27FC236}">
                <a16:creationId xmlns:a16="http://schemas.microsoft.com/office/drawing/2014/main" xmlns="" id="{7737695C-0975-4C95-A757-963ECB6CE8E8}"/>
              </a:ext>
            </a:extLst>
          </p:cNvPr>
          <p:cNvSpPr/>
          <p:nvPr/>
        </p:nvSpPr>
        <p:spPr>
          <a:xfrm flipH="1">
            <a:off x="4775876" y="5830958"/>
            <a:ext cx="67402" cy="296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30" name="Oval 29">
            <a:extLst>
              <a:ext uri="{FF2B5EF4-FFF2-40B4-BE49-F238E27FC236}">
                <a16:creationId xmlns:a16="http://schemas.microsoft.com/office/drawing/2014/main" xmlns="" id="{979D49DE-1614-4235-8DE1-98AD31C055D8}"/>
              </a:ext>
            </a:extLst>
          </p:cNvPr>
          <p:cNvSpPr/>
          <p:nvPr/>
        </p:nvSpPr>
        <p:spPr>
          <a:xfrm>
            <a:off x="3964781" y="6170350"/>
            <a:ext cx="1621012" cy="687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07000"/>
              </a:lnSpc>
              <a:spcAft>
                <a:spcPts val="800"/>
              </a:spcAft>
            </a:pPr>
            <a:r>
              <a:rPr lang="en-IN" sz="1400" b="1" dirty="0">
                <a:solidFill>
                  <a:srgbClr val="000000"/>
                </a:solidFill>
                <a:effectLst/>
                <a:ea typeface="Calibri" panose="020F0502020204030204" pitchFamily="34" charset="0"/>
                <a:cs typeface="Times New Roman" panose="02020603050405020304" pitchFamily="18" charset="0"/>
              </a:rPr>
              <a:t>    Total </a:t>
            </a:r>
            <a:r>
              <a:rPr lang="hi-IN" sz="1400" b="1" dirty="0">
                <a:solidFill>
                  <a:srgbClr val="000000"/>
                </a:solidFill>
                <a:effectLst/>
                <a:ea typeface="Calibri" panose="020F0502020204030204" pitchFamily="34" charset="0"/>
                <a:cs typeface="Times New Roman" panose="02020603050405020304" pitchFamily="18" charset="0"/>
              </a:rPr>
              <a:t>    </a:t>
            </a:r>
            <a:r>
              <a:rPr lang="en-IN" sz="1400" b="1" dirty="0">
                <a:solidFill>
                  <a:srgbClr val="000000"/>
                </a:solidFill>
                <a:effectLst/>
                <a:ea typeface="Calibri" panose="020F0502020204030204" pitchFamily="34" charset="0"/>
                <a:cs typeface="Times New Roman" panose="02020603050405020304" pitchFamily="18" charset="0"/>
              </a:rPr>
              <a:t>HSC </a:t>
            </a:r>
            <a:r>
              <a:rPr lang="en-IN" sz="1400" b="1" dirty="0">
                <a:solidFill>
                  <a:srgbClr val="000000"/>
                </a:solidFill>
                <a:ea typeface="Calibri" panose="020F0502020204030204" pitchFamily="34" charset="0"/>
                <a:cs typeface="Times New Roman" panose="02020603050405020304" pitchFamily="18" charset="0"/>
              </a:rPr>
              <a:t>9191</a:t>
            </a:r>
            <a:endParaRPr lang="en-IN" sz="1400" dirty="0">
              <a:effectLst/>
              <a:ea typeface="Calibri" panose="020F0502020204030204" pitchFamily="34" charset="0"/>
              <a:cs typeface="Times New Roman" panose="02020603050405020304" pitchFamily="18" charset="0"/>
            </a:endParaRPr>
          </a:p>
        </p:txBody>
      </p:sp>
      <p:sp>
        <p:nvSpPr>
          <p:cNvPr id="34" name="Down Arrow 10">
            <a:extLst>
              <a:ext uri="{FF2B5EF4-FFF2-40B4-BE49-F238E27FC236}">
                <a16:creationId xmlns:a16="http://schemas.microsoft.com/office/drawing/2014/main" xmlns="" id="{318BACF6-7416-41E1-9FE0-49395BC8D9C1}"/>
              </a:ext>
            </a:extLst>
          </p:cNvPr>
          <p:cNvSpPr/>
          <p:nvPr/>
        </p:nvSpPr>
        <p:spPr>
          <a:xfrm flipH="1">
            <a:off x="5380489" y="2312504"/>
            <a:ext cx="34289" cy="159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33" name="Down Arrow 10">
            <a:extLst>
              <a:ext uri="{FF2B5EF4-FFF2-40B4-BE49-F238E27FC236}">
                <a16:creationId xmlns:a16="http://schemas.microsoft.com/office/drawing/2014/main" xmlns="" id="{0F3A4E80-9AFB-4014-B3A9-36127B630D88}"/>
              </a:ext>
            </a:extLst>
          </p:cNvPr>
          <p:cNvSpPr/>
          <p:nvPr/>
        </p:nvSpPr>
        <p:spPr>
          <a:xfrm>
            <a:off x="5735781" y="3125584"/>
            <a:ext cx="45719" cy="482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44" name="Arrow: Left-Right 43">
            <a:extLst>
              <a:ext uri="{FF2B5EF4-FFF2-40B4-BE49-F238E27FC236}">
                <a16:creationId xmlns:a16="http://schemas.microsoft.com/office/drawing/2014/main" xmlns="" id="{929512EF-5A70-45F3-8835-794FE17556BF}"/>
              </a:ext>
            </a:extLst>
          </p:cNvPr>
          <p:cNvSpPr/>
          <p:nvPr/>
        </p:nvSpPr>
        <p:spPr>
          <a:xfrm>
            <a:off x="5074921" y="3491343"/>
            <a:ext cx="37407"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Down Arrow 10">
            <a:extLst>
              <a:ext uri="{FF2B5EF4-FFF2-40B4-BE49-F238E27FC236}">
                <a16:creationId xmlns:a16="http://schemas.microsoft.com/office/drawing/2014/main" xmlns="" id="{331DA123-48C7-4A66-A536-AFE5BEA41424}"/>
              </a:ext>
            </a:extLst>
          </p:cNvPr>
          <p:cNvSpPr/>
          <p:nvPr/>
        </p:nvSpPr>
        <p:spPr>
          <a:xfrm>
            <a:off x="5062451" y="3142213"/>
            <a:ext cx="59226" cy="631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46" name="Down Arrow 10">
            <a:extLst>
              <a:ext uri="{FF2B5EF4-FFF2-40B4-BE49-F238E27FC236}">
                <a16:creationId xmlns:a16="http://schemas.microsoft.com/office/drawing/2014/main" xmlns="" id="{73CD6CFD-E066-4F2D-BFB2-42BCD49B2DB9}"/>
              </a:ext>
            </a:extLst>
          </p:cNvPr>
          <p:cNvSpPr/>
          <p:nvPr/>
        </p:nvSpPr>
        <p:spPr>
          <a:xfrm>
            <a:off x="2881901" y="3740729"/>
            <a:ext cx="34289" cy="266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35" name="Down Arrow 10">
            <a:extLst>
              <a:ext uri="{FF2B5EF4-FFF2-40B4-BE49-F238E27FC236}">
                <a16:creationId xmlns:a16="http://schemas.microsoft.com/office/drawing/2014/main" xmlns="" id="{73CD6CFD-E066-4F2D-BFB2-42BCD49B2DB9}"/>
              </a:ext>
            </a:extLst>
          </p:cNvPr>
          <p:cNvSpPr/>
          <p:nvPr/>
        </p:nvSpPr>
        <p:spPr>
          <a:xfrm rot="16200000" flipV="1">
            <a:off x="4729944" y="3428998"/>
            <a:ext cx="191191"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dirty="0"/>
          </a:p>
        </p:txBody>
      </p:sp>
      <p:sp>
        <p:nvSpPr>
          <p:cNvPr id="27" name="Slide Number Placeholder 26"/>
          <p:cNvSpPr>
            <a:spLocks noGrp="1"/>
          </p:cNvSpPr>
          <p:nvPr>
            <p:ph type="sldNum" sz="quarter" idx="12"/>
          </p:nvPr>
        </p:nvSpPr>
        <p:spPr/>
        <p:txBody>
          <a:bodyPr/>
          <a:lstStyle/>
          <a:p>
            <a:fld id="{4BD1123C-995B-4D83-B25A-D68F3E99BF5C}" type="slidenum">
              <a:rPr lang="en-US" smtClean="0"/>
              <a:pPr/>
              <a:t>8</a:t>
            </a:fld>
            <a:endParaRPr lang="en-US" dirty="0"/>
          </a:p>
        </p:txBody>
      </p:sp>
    </p:spTree>
    <p:extLst>
      <p:ext uri="{BB962C8B-B14F-4D97-AF65-F5344CB8AC3E}">
        <p14:creationId xmlns="" xmlns:p14="http://schemas.microsoft.com/office/powerpoint/2010/main" val="1685613449"/>
      </p:ext>
    </p:extLst>
  </p:cSld>
  <p:clrMapOvr>
    <a:masterClrMapping/>
  </p:clrMapOvr>
  <mc:AlternateContent xmlns:mc="http://schemas.openxmlformats.org/markup-compatibility/2006">
    <mc:Choice xmlns="" xmlns:p14="http://schemas.microsoft.com/office/powerpoint/2010/main" Requires="p14">
      <p:transition spd="slow" p14:dur="2000" advTm="60000"/>
    </mc:Choice>
    <mc:Fallback>
      <p:transition spd="slow" advTm="6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457200" y="99612"/>
            <a:ext cx="8229600" cy="538341"/>
          </a:xfrm>
          <a:solidFill>
            <a:schemeClr val="bg1"/>
          </a:solidFill>
        </p:spPr>
        <p:txBody>
          <a:bodyPr>
            <a:noAutofit/>
          </a:bodyPr>
          <a:lstStyle/>
          <a:p>
            <a:r>
              <a:rPr lang="en-IN" sz="3600" b="1" dirty="0" err="1">
                <a:solidFill>
                  <a:schemeClr val="accent1"/>
                </a:solidFill>
                <a:latin typeface="Kruti Dev 010" pitchFamily="2" charset="0"/>
                <a:cs typeface="+mn-cs"/>
              </a:rPr>
              <a:t>ty</a:t>
            </a:r>
            <a:r>
              <a:rPr lang="en-IN" sz="3600" b="1" dirty="0">
                <a:solidFill>
                  <a:schemeClr val="accent1"/>
                </a:solidFill>
                <a:latin typeface="Kruti Dev 010" pitchFamily="2" charset="0"/>
                <a:cs typeface="+mn-cs"/>
              </a:rPr>
              <a:t> </a:t>
            </a:r>
            <a:r>
              <a:rPr lang="en-IN" sz="3600" b="1" dirty="0" err="1">
                <a:solidFill>
                  <a:schemeClr val="accent1"/>
                </a:solidFill>
                <a:latin typeface="Kruti Dev 010" pitchFamily="2" charset="0"/>
                <a:cs typeface="+mn-cs"/>
              </a:rPr>
              <a:t>xq.koÙkk</a:t>
            </a:r>
            <a:r>
              <a:rPr lang="en-IN" sz="3600" b="1" dirty="0">
                <a:solidFill>
                  <a:schemeClr val="accent1"/>
                </a:solidFill>
                <a:latin typeface="Kruti Dev 010" pitchFamily="2" charset="0"/>
                <a:cs typeface="+mn-cs"/>
              </a:rPr>
              <a:t> </a:t>
            </a:r>
            <a:r>
              <a:rPr lang="en-IN" sz="3600" b="1" dirty="0" err="1">
                <a:solidFill>
                  <a:schemeClr val="accent1"/>
                </a:solidFill>
                <a:latin typeface="Kruti Dev 010" pitchFamily="2" charset="0"/>
                <a:cs typeface="+mn-cs"/>
              </a:rPr>
              <a:t>fuxjkuh</a:t>
            </a:r>
            <a:r>
              <a:rPr lang="hi-IN" sz="3600" b="1" dirty="0">
                <a:solidFill>
                  <a:schemeClr val="accent1"/>
                </a:solidFill>
                <a:latin typeface="Kruti Dev 010" pitchFamily="2" charset="0"/>
                <a:cs typeface="+mn-cs"/>
              </a:rPr>
              <a:t> </a:t>
            </a:r>
            <a:r>
              <a:rPr lang="en-IN" sz="3600" b="1" dirty="0" err="1">
                <a:solidFill>
                  <a:schemeClr val="accent1"/>
                </a:solidFill>
                <a:latin typeface="Kruti Dev 010" pitchFamily="2" charset="0"/>
                <a:cs typeface="+mn-cs"/>
              </a:rPr>
              <a:t>O;oLFkk</a:t>
            </a:r>
            <a:r>
              <a:rPr lang="en-IN" sz="3600" b="1" dirty="0">
                <a:solidFill>
                  <a:schemeClr val="accent1"/>
                </a:solidFill>
                <a:latin typeface="Kruti Dev 010" pitchFamily="2" charset="0"/>
                <a:cs typeface="+mn-cs"/>
              </a:rPr>
              <a:t> </a:t>
            </a:r>
          </a:p>
        </p:txBody>
      </p:sp>
      <p:pic>
        <p:nvPicPr>
          <p:cNvPr id="10" name="Picture 2" descr="C:\Users\Admin\Downloads\WhatsApp Image 2026-02-11 at 16.50.13.jpe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1414" b="7430"/>
          <a:stretch/>
        </p:blipFill>
        <p:spPr bwMode="auto">
          <a:xfrm>
            <a:off x="6270170" y="856895"/>
            <a:ext cx="2751759" cy="229301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dmin\Downloads\WhatsApp Image 2026-01-12 at 19.40.00.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70170" y="3309395"/>
            <a:ext cx="2751760" cy="284685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38223" y="869958"/>
            <a:ext cx="6027445" cy="5293757"/>
          </a:xfrm>
          <a:prstGeom prst="rect">
            <a:avLst/>
          </a:prstGeom>
          <a:solidFill>
            <a:schemeClr val="bg2"/>
          </a:solidFill>
        </p:spPr>
        <p:txBody>
          <a:bodyPr wrap="square">
            <a:spAutoFit/>
          </a:bodyPr>
          <a:lstStyle/>
          <a:p>
            <a:pPr marL="342900" indent="-342900" algn="just">
              <a:spcAft>
                <a:spcPts val="600"/>
              </a:spcAft>
              <a:buFont typeface="Arial" pitchFamily="34" charset="0"/>
              <a:buChar char="•"/>
            </a:pPr>
            <a:r>
              <a:rPr lang="hi-IN" dirty="0"/>
              <a:t>जिला स्तर पर एक</a:t>
            </a:r>
            <a:r>
              <a:rPr lang="en-US" dirty="0"/>
              <a:t> </a:t>
            </a:r>
            <a:r>
              <a:rPr lang="en-US" dirty="0">
                <a:cs typeface="+mj-cs"/>
              </a:rPr>
              <a:t>NABL Accredited</a:t>
            </a:r>
            <a:r>
              <a:rPr lang="hi-IN" dirty="0">
                <a:cs typeface="+mj-cs"/>
              </a:rPr>
              <a:t> </a:t>
            </a:r>
            <a:r>
              <a:rPr lang="hi-IN" dirty="0"/>
              <a:t>जल जाँच </a:t>
            </a:r>
            <a:r>
              <a:rPr lang="hi-IN" dirty="0" smtClean="0"/>
              <a:t>प्रयोगशाला</a:t>
            </a:r>
            <a:endParaRPr lang="hi-IN" dirty="0"/>
          </a:p>
          <a:p>
            <a:pPr marL="342900" indent="-342900" algn="just">
              <a:spcAft>
                <a:spcPts val="600"/>
              </a:spcAft>
              <a:buFont typeface="Arial" pitchFamily="34" charset="0"/>
              <a:buChar char="•"/>
            </a:pPr>
            <a:r>
              <a:rPr lang="hi-IN" dirty="0"/>
              <a:t>अवर प्रमंडल स्तर पर 02 जल जाँच </a:t>
            </a:r>
            <a:r>
              <a:rPr lang="hi-IN" dirty="0" smtClean="0"/>
              <a:t>प्रयोगशाला</a:t>
            </a:r>
            <a:endParaRPr lang="hi-IN" dirty="0"/>
          </a:p>
          <a:p>
            <a:pPr marL="342900" indent="-342900" algn="just">
              <a:spcAft>
                <a:spcPts val="600"/>
              </a:spcAft>
              <a:buFont typeface="Arial" pitchFamily="34" charset="0"/>
              <a:buChar char="•"/>
            </a:pPr>
            <a:r>
              <a:rPr lang="hi-IN" dirty="0"/>
              <a:t>सभी ग्राम पंचायतों में फील्ड टेस्ट किट के माध्यम से जल जाँच की व्यवस्था</a:t>
            </a:r>
          </a:p>
          <a:p>
            <a:pPr marL="342900" indent="-342900" algn="just">
              <a:spcAft>
                <a:spcPts val="600"/>
              </a:spcAft>
              <a:buFont typeface="Arial" pitchFamily="34" charset="0"/>
              <a:buChar char="•"/>
            </a:pPr>
            <a:r>
              <a:rPr lang="hi-IN" dirty="0"/>
              <a:t>लोक स्वास्थ्य प्रमंडल के स्तर पर प्रति माह </a:t>
            </a:r>
            <a:r>
              <a:rPr lang="hi-IN" dirty="0" smtClean="0"/>
              <a:t>‘जल </a:t>
            </a:r>
            <a:r>
              <a:rPr lang="hi-IN" dirty="0"/>
              <a:t>गुणवत्ता समीक्षा दिवस</a:t>
            </a:r>
            <a:r>
              <a:rPr lang="hi-IN" dirty="0" smtClean="0"/>
              <a:t>’ </a:t>
            </a:r>
            <a:r>
              <a:rPr lang="hi-IN" dirty="0"/>
              <a:t>(प्रत्येक माह की 15 तारीख) का </a:t>
            </a:r>
            <a:r>
              <a:rPr lang="hi-IN" dirty="0" smtClean="0"/>
              <a:t>आयोजन</a:t>
            </a:r>
            <a:endParaRPr lang="hi-IN" dirty="0"/>
          </a:p>
          <a:p>
            <a:pPr marL="342900" indent="-342900" algn="just">
              <a:spcAft>
                <a:spcPts val="600"/>
              </a:spcAft>
              <a:buFont typeface="Arial" pitchFamily="34" charset="0"/>
              <a:buChar char="•"/>
            </a:pPr>
            <a:r>
              <a:rPr lang="hi-IN" dirty="0"/>
              <a:t>प्रत्येक पंचायत में </a:t>
            </a:r>
            <a:r>
              <a:rPr lang="en-US" dirty="0">
                <a:latin typeface="+mj-lt"/>
              </a:rPr>
              <a:t>FTK</a:t>
            </a:r>
            <a:r>
              <a:rPr lang="hi-IN" dirty="0"/>
              <a:t> </a:t>
            </a:r>
            <a:r>
              <a:rPr lang="hi-IN" dirty="0" smtClean="0"/>
              <a:t>से जल जाँच </a:t>
            </a:r>
            <a:r>
              <a:rPr lang="hi-IN" dirty="0"/>
              <a:t>हेतु एक प्रशिक्षित पम्प </a:t>
            </a:r>
            <a:r>
              <a:rPr lang="hi-IN" dirty="0" smtClean="0"/>
              <a:t>ऑपरेटर</a:t>
            </a:r>
            <a:endParaRPr lang="hi-IN" dirty="0"/>
          </a:p>
          <a:p>
            <a:pPr marL="342900" indent="-342900" algn="just">
              <a:spcAft>
                <a:spcPts val="600"/>
              </a:spcAft>
              <a:buFont typeface="Arial" pitchFamily="34" charset="0"/>
              <a:buChar char="•"/>
            </a:pPr>
            <a:r>
              <a:rPr lang="hi-IN" dirty="0"/>
              <a:t>पम्प हाउस पर </a:t>
            </a:r>
            <a:r>
              <a:rPr lang="hi-IN" dirty="0" smtClean="0"/>
              <a:t>जल</a:t>
            </a:r>
            <a:r>
              <a:rPr lang="en-US" dirty="0" smtClean="0"/>
              <a:t> </a:t>
            </a:r>
            <a:r>
              <a:rPr lang="hi-IN" dirty="0" smtClean="0"/>
              <a:t>गुणवत्ता</a:t>
            </a:r>
            <a:r>
              <a:rPr lang="en-US" dirty="0" smtClean="0"/>
              <a:t> </a:t>
            </a:r>
            <a:r>
              <a:rPr lang="hi-IN" dirty="0" smtClean="0"/>
              <a:t>जाँच </a:t>
            </a:r>
            <a:r>
              <a:rPr lang="hi-IN" dirty="0"/>
              <a:t>प्रतिवेदन  </a:t>
            </a:r>
            <a:r>
              <a:rPr lang="hi-IN" dirty="0" smtClean="0"/>
              <a:t>संधारण</a:t>
            </a:r>
            <a:endParaRPr lang="en-IN" dirty="0" smtClean="0"/>
          </a:p>
          <a:p>
            <a:pPr marL="342900" indent="-342900" algn="just">
              <a:spcAft>
                <a:spcPts val="600"/>
              </a:spcAft>
              <a:buFont typeface="Arial" pitchFamily="34" charset="0"/>
              <a:buChar char="•"/>
            </a:pPr>
            <a:r>
              <a:rPr lang="hi-IN" dirty="0" smtClean="0"/>
              <a:t>जल </a:t>
            </a:r>
            <a:r>
              <a:rPr lang="hi-IN" dirty="0"/>
              <a:t>स्त्रोत के आस पास के क्षेत्र की सफाई एवं स्वच्छता का ध्यान </a:t>
            </a:r>
            <a:r>
              <a:rPr lang="hi-IN" dirty="0" smtClean="0"/>
              <a:t>रखना</a:t>
            </a:r>
            <a:endParaRPr lang="en-US" dirty="0" smtClean="0"/>
          </a:p>
          <a:p>
            <a:pPr marL="342900" indent="-342900" algn="just">
              <a:spcAft>
                <a:spcPts val="600"/>
              </a:spcAft>
              <a:buFont typeface="Arial" pitchFamily="34" charset="0"/>
              <a:buChar char="•"/>
            </a:pPr>
            <a:r>
              <a:rPr lang="hi-IN" dirty="0" smtClean="0"/>
              <a:t>क्लोरिनेशन</a:t>
            </a:r>
            <a:r>
              <a:rPr lang="en-US" dirty="0" smtClean="0"/>
              <a:t> </a:t>
            </a:r>
            <a:r>
              <a:rPr lang="hi-IN" dirty="0"/>
              <a:t>यूनिट का अनुरक्षण  </a:t>
            </a:r>
            <a:endParaRPr lang="en-US" dirty="0" smtClean="0"/>
          </a:p>
          <a:p>
            <a:pPr marL="342900" indent="-342900" algn="just">
              <a:spcAft>
                <a:spcPts val="600"/>
              </a:spcAft>
              <a:buFont typeface="Arial" pitchFamily="34" charset="0"/>
              <a:buChar char="•"/>
            </a:pPr>
            <a:r>
              <a:rPr lang="hi-IN" dirty="0" smtClean="0"/>
              <a:t>जल </a:t>
            </a:r>
            <a:r>
              <a:rPr lang="hi-IN" dirty="0"/>
              <a:t>मीनार की सफाई (वर्ष में दो </a:t>
            </a:r>
            <a:r>
              <a:rPr lang="hi-IN" dirty="0" smtClean="0"/>
              <a:t>बार)</a:t>
            </a:r>
            <a:endParaRPr lang="en-US" dirty="0" smtClean="0"/>
          </a:p>
          <a:p>
            <a:pPr marL="342900" indent="-342900" algn="just">
              <a:spcAft>
                <a:spcPts val="600"/>
              </a:spcAft>
              <a:buFont typeface="Arial" pitchFamily="34" charset="0"/>
              <a:buChar char="•"/>
            </a:pPr>
            <a:r>
              <a:rPr lang="en-US" dirty="0" smtClean="0"/>
              <a:t>BIS:10500 </a:t>
            </a:r>
            <a:r>
              <a:rPr lang="hi-IN" dirty="0"/>
              <a:t>मानक के अनुरूप जलापूर्ति सुनिश्चित करने हेतु संवेदक द्वारा </a:t>
            </a:r>
            <a:r>
              <a:rPr lang="en-US" dirty="0"/>
              <a:t>O&amp;M </a:t>
            </a:r>
            <a:r>
              <a:rPr lang="hi-IN" dirty="0"/>
              <a:t>विपत्र के साथ जल जाँच </a:t>
            </a:r>
            <a:r>
              <a:rPr lang="hi-IN" dirty="0" smtClean="0"/>
              <a:t>प्रतिवेदन</a:t>
            </a:r>
            <a:endParaRPr lang="en-US" dirty="0" smtClean="0"/>
          </a:p>
          <a:p>
            <a:pPr marL="342900" indent="-342900" algn="just">
              <a:spcAft>
                <a:spcPts val="600"/>
              </a:spcAft>
              <a:buFont typeface="Arial" pitchFamily="34" charset="0"/>
              <a:buChar char="•"/>
            </a:pPr>
            <a:r>
              <a:rPr lang="hi-IN" dirty="0" smtClean="0"/>
              <a:t>समुदाय </a:t>
            </a:r>
            <a:r>
              <a:rPr lang="hi-IN" dirty="0"/>
              <a:t>/पम्प ऑपरेटर द्वारा लीकेज की पहचान </a:t>
            </a:r>
          </a:p>
        </p:txBody>
      </p:sp>
      <p:sp>
        <p:nvSpPr>
          <p:cNvPr id="6" name="Rectangle 5"/>
          <p:cNvSpPr/>
          <p:nvPr/>
        </p:nvSpPr>
        <p:spPr>
          <a:xfrm>
            <a:off x="99590" y="6242587"/>
            <a:ext cx="8853024" cy="346249"/>
          </a:xfrm>
          <a:prstGeom prst="rect">
            <a:avLst/>
          </a:prstGeom>
        </p:spPr>
        <p:txBody>
          <a:bodyPr wrap="square">
            <a:spAutoFit/>
          </a:bodyPr>
          <a:lstStyle/>
          <a:p>
            <a:pPr algn="ctr">
              <a:lnSpc>
                <a:spcPct val="150000"/>
              </a:lnSpc>
            </a:pPr>
            <a:r>
              <a:rPr lang="hi-IN" sz="1200" b="1" dirty="0">
                <a:solidFill>
                  <a:schemeClr val="tx2"/>
                </a:solidFill>
                <a:latin typeface="DevLys 010" pitchFamily="2" charset="0"/>
              </a:rPr>
              <a:t>जल गुणवत्ता की नियमित जाँच कर जलापूर्ति की जा रही है साथ ही, जल स्रोतों और वितरण प्रणाली की निरंतर निगरानी भी की जाती है </a:t>
            </a:r>
            <a:endParaRPr lang="en-IN" sz="1200" b="1" dirty="0">
              <a:solidFill>
                <a:schemeClr val="tx2"/>
              </a:solidFill>
            </a:endParaRPr>
          </a:p>
        </p:txBody>
      </p:sp>
    </p:spTree>
    <p:extLst>
      <p:ext uri="{BB962C8B-B14F-4D97-AF65-F5344CB8AC3E}">
        <p14:creationId xmlns="" xmlns:p14="http://schemas.microsoft.com/office/powerpoint/2010/main" val="2646743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OvUkR8loCUGJnPKSyC4CA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M6YXAx0f9E.Qo3s7MQWZ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8UMcoeHscUaC1xCdsQTa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9NPoa5t5bkGr7GiLNddj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CVGSAJ9hqEqaTG.t8eXE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uei6cVJud0aq9dZXwPrK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IuPfPQp2o0C43LHI_Sv0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CGjXjUy46kK.Tayq6Uy2q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gOiK27n0qUSDcAFbhhv00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CFjcs9zS_EybN4Drjfrs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zM.BcLdtwE.9MfJxdHox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ffWW3_nE2trQDDA4OsC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0aZb9yk3skOmjmQijRhC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FstNmqFzkkmQwc18dvZ6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oJrZi0dHWkivNY__4hFm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QEwnKppU5kmp73N80ZETe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z1l27MfUJEuxPPy_cmzHw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fEeJnbN0eYQQv7RhLeK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lLE4AriQLk2f8bzw7iYk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3xbL9k2Kq0K95tphYabAs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wOknUOHu02QwbLDwnvx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IC1zM3iqEUaLe2YI5R.PD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gQqzSTXb_UuETxoIKoO5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7ETgNonYjEuB6hK_oUufj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927</Words>
  <Application>Microsoft Office PowerPoint</Application>
  <PresentationFormat>On-screen Show (4:3)</PresentationFormat>
  <Paragraphs>204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नवादा: एक नज़र </vt:lpstr>
      <vt:lpstr>Slide 3</vt:lpstr>
      <vt:lpstr>Slide 4</vt:lpstr>
      <vt:lpstr>पाईप्ड जलापूर्ति योजनाओं की विवरणी </vt:lpstr>
      <vt:lpstr>हर घर नल का जल’ को सुदृढ़ करने हेतु विभागीय पहल </vt:lpstr>
      <vt:lpstr>परियोजना विवरण </vt:lpstr>
      <vt:lpstr>MVS Rajauli Project Schematic Diagram</vt:lpstr>
      <vt:lpstr>ty xq.koÙkk fuxjkuh O;oLFkk </vt:lpstr>
      <vt:lpstr>शिकायत निवारण व्यवस्था</vt:lpstr>
      <vt:lpstr>जल चौपाल</vt:lpstr>
      <vt:lpstr>रजौली बहुग्रामीय जलापूर्ति योजना का प्रभाव</vt:lpstr>
      <vt:lpstr>धन्यवाद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सुजल ग्राम संवाद (फ्लोराइड मुक्त पेयजल)</dc:title>
  <dc:creator>Admin</dc:creator>
  <cp:lastModifiedBy>acer</cp:lastModifiedBy>
  <cp:revision>70</cp:revision>
  <cp:lastPrinted>2026-02-12T11:52:42Z</cp:lastPrinted>
  <dcterms:created xsi:type="dcterms:W3CDTF">2013-01-26T00:14:16Z</dcterms:created>
  <dcterms:modified xsi:type="dcterms:W3CDTF">2026-02-16T08:28:26Z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df97a59cc1194d9b9cb5374f4cc1989a</vt:lpwstr>
  </property>
</Properties>
</file>