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5" r:id="rId1"/>
  </p:sldMasterIdLst>
  <p:notesMasterIdLst>
    <p:notesMasterId r:id="rId8"/>
  </p:notesMasterIdLst>
  <p:handoutMasterIdLst>
    <p:handoutMasterId r:id="rId9"/>
  </p:handoutMasterIdLst>
  <p:sldIdLst>
    <p:sldId id="2141411743" r:id="rId2"/>
    <p:sldId id="2141411793" r:id="rId3"/>
    <p:sldId id="2141411770" r:id="rId4"/>
    <p:sldId id="2141411787" r:id="rId5"/>
    <p:sldId id="2141411767" r:id="rId6"/>
    <p:sldId id="2141411781" r:id="rId7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824" userDrawn="1">
          <p15:clr>
            <a:srgbClr val="A4A3A4"/>
          </p15:clr>
        </p15:guide>
        <p15:guide id="2" pos="1585" userDrawn="1">
          <p15:clr>
            <a:srgbClr val="A4A3A4"/>
          </p15:clr>
        </p15:guide>
        <p15:guide id="3" orient="horz" pos="4681" userDrawn="1">
          <p15:clr>
            <a:srgbClr val="A4A3A4"/>
          </p15:clr>
        </p15:guide>
        <p15:guide id="4" pos="1518" userDrawn="1">
          <p15:clr>
            <a:srgbClr val="A4A3A4"/>
          </p15:clr>
        </p15:guide>
        <p15:guide id="5" orient="horz" pos="4680" userDrawn="1">
          <p15:clr>
            <a:srgbClr val="A4A3A4"/>
          </p15:clr>
        </p15:guide>
        <p15:guide id="6" orient="horz" pos="4541" userDrawn="1">
          <p15:clr>
            <a:srgbClr val="A4A3A4"/>
          </p15:clr>
        </p15:guide>
        <p15:guide id="7" pos="1517" userDrawn="1">
          <p15:clr>
            <a:srgbClr val="A4A3A4"/>
          </p15:clr>
        </p15:guide>
        <p15:guide id="8" pos="1452" userDrawn="1">
          <p15:clr>
            <a:srgbClr val="A4A3A4"/>
          </p15:clr>
        </p15:guide>
        <p15:guide id="9" orient="horz" pos="3405" userDrawn="1">
          <p15:clr>
            <a:srgbClr val="A4A3A4"/>
          </p15:clr>
        </p15:guide>
        <p15:guide id="10" orient="horz" pos="3306" userDrawn="1">
          <p15:clr>
            <a:srgbClr val="A4A3A4"/>
          </p15:clr>
        </p15:guide>
        <p15:guide id="11" orient="horz" pos="3304" userDrawn="1">
          <p15:clr>
            <a:srgbClr val="A4A3A4"/>
          </p15:clr>
        </p15:guide>
        <p15:guide id="12" orient="horz" pos="3206" userDrawn="1">
          <p15:clr>
            <a:srgbClr val="A4A3A4"/>
          </p15:clr>
        </p15:guide>
        <p15:guide id="13" pos="2808" userDrawn="1">
          <p15:clr>
            <a:srgbClr val="A4A3A4"/>
          </p15:clr>
        </p15:guide>
        <p15:guide id="14" pos="2688" userDrawn="1">
          <p15:clr>
            <a:srgbClr val="A4A3A4"/>
          </p15:clr>
        </p15:guide>
        <p15:guide id="15" pos="2687" userDrawn="1">
          <p15:clr>
            <a:srgbClr val="A4A3A4"/>
          </p15:clr>
        </p15:guide>
        <p15:guide id="16" pos="2572" userDrawn="1">
          <p15:clr>
            <a:srgbClr val="A4A3A4"/>
          </p15:clr>
        </p15:guide>
        <p15:guide id="17" orient="horz" pos="4677" userDrawn="1">
          <p15:clr>
            <a:srgbClr val="A4A3A4"/>
          </p15:clr>
        </p15:guide>
        <p15:guide id="18" orient="horz" pos="4539" userDrawn="1">
          <p15:clr>
            <a:srgbClr val="A4A3A4"/>
          </p15:clr>
        </p15:guide>
        <p15:guide id="19" orient="horz" pos="4538" userDrawn="1">
          <p15:clr>
            <a:srgbClr val="A4A3A4"/>
          </p15:clr>
        </p15:guide>
        <p15:guide id="20" orient="horz" pos="4402" userDrawn="1">
          <p15:clr>
            <a:srgbClr val="A4A3A4"/>
          </p15:clr>
        </p15:guide>
        <p15:guide id="21" orient="horz" pos="3301" userDrawn="1">
          <p15:clr>
            <a:srgbClr val="A4A3A4"/>
          </p15:clr>
        </p15:guide>
        <p15:guide id="22" orient="horz" pos="3204" userDrawn="1">
          <p15:clr>
            <a:srgbClr val="A4A3A4"/>
          </p15:clr>
        </p15:guide>
        <p15:guide id="23" orient="horz" pos="3109" userDrawn="1">
          <p15:clr>
            <a:srgbClr val="A4A3A4"/>
          </p15:clr>
        </p15:guide>
        <p15:guide id="24" pos="1308" userDrawn="1">
          <p15:clr>
            <a:srgbClr val="A4A3A4"/>
          </p15:clr>
        </p15:guide>
        <p15:guide id="25" pos="1252" userDrawn="1">
          <p15:clr>
            <a:srgbClr val="A4A3A4"/>
          </p15:clr>
        </p15:guide>
        <p15:guide id="26" pos="1251" userDrawn="1">
          <p15:clr>
            <a:srgbClr val="A4A3A4"/>
          </p15:clr>
        </p15:guide>
        <p15:guide id="27" pos="1198" userDrawn="1">
          <p15:clr>
            <a:srgbClr val="A4A3A4"/>
          </p15:clr>
        </p15:guide>
        <p15:guide id="28" pos="2316" userDrawn="1">
          <p15:clr>
            <a:srgbClr val="A4A3A4"/>
          </p15:clr>
        </p15:guide>
        <p15:guide id="29" pos="2217" userDrawn="1">
          <p15:clr>
            <a:srgbClr val="A4A3A4"/>
          </p15:clr>
        </p15:guide>
        <p15:guide id="30" pos="2216" userDrawn="1">
          <p15:clr>
            <a:srgbClr val="A4A3A4"/>
          </p15:clr>
        </p15:guide>
        <p15:guide id="31" pos="2121" userDrawn="1">
          <p15:clr>
            <a:srgbClr val="A4A3A4"/>
          </p15:clr>
        </p15:guide>
        <p15:guide id="32" orient="horz" pos="5039" userDrawn="1">
          <p15:clr>
            <a:srgbClr val="A4A3A4"/>
          </p15:clr>
        </p15:guide>
        <p15:guide id="33" orient="horz" pos="4891" userDrawn="1">
          <p15:clr>
            <a:srgbClr val="A4A3A4"/>
          </p15:clr>
        </p15:guide>
        <p15:guide id="34" orient="horz" pos="4889" userDrawn="1">
          <p15:clr>
            <a:srgbClr val="A4A3A4"/>
          </p15:clr>
        </p15:guide>
        <p15:guide id="35" orient="horz" pos="4743" userDrawn="1">
          <p15:clr>
            <a:srgbClr val="A4A3A4"/>
          </p15:clr>
        </p15:guide>
        <p15:guide id="36" orient="horz" pos="3558" userDrawn="1">
          <p15:clr>
            <a:srgbClr val="A4A3A4"/>
          </p15:clr>
        </p15:guide>
        <p15:guide id="37" orient="horz" pos="3454" userDrawn="1">
          <p15:clr>
            <a:srgbClr val="A4A3A4"/>
          </p15:clr>
        </p15:guide>
        <p15:guide id="38" orient="horz" pos="3452" userDrawn="1">
          <p15:clr>
            <a:srgbClr val="A4A3A4"/>
          </p15:clr>
        </p15:guide>
        <p15:guide id="39" orient="horz" pos="3350" userDrawn="1">
          <p15:clr>
            <a:srgbClr val="A4A3A4"/>
          </p15:clr>
        </p15:guide>
        <p15:guide id="40" orient="horz" pos="4885" userDrawn="1">
          <p15:clr>
            <a:srgbClr val="A4A3A4"/>
          </p15:clr>
        </p15:guide>
        <p15:guide id="41" orient="horz" pos="4742" userDrawn="1">
          <p15:clr>
            <a:srgbClr val="A4A3A4"/>
          </p15:clr>
        </p15:guide>
        <p15:guide id="42" orient="horz" pos="4740" userDrawn="1">
          <p15:clr>
            <a:srgbClr val="A4A3A4"/>
          </p15:clr>
        </p15:guide>
        <p15:guide id="43" orient="horz" pos="4599" userDrawn="1">
          <p15:clr>
            <a:srgbClr val="A4A3A4"/>
          </p15:clr>
        </p15:guide>
        <p15:guide id="44" orient="horz" pos="3449" userDrawn="1">
          <p15:clr>
            <a:srgbClr val="A4A3A4"/>
          </p15:clr>
        </p15:guide>
        <p15:guide id="45" orient="horz" pos="3348" userDrawn="1">
          <p15:clr>
            <a:srgbClr val="A4A3A4"/>
          </p15:clr>
        </p15:guide>
        <p15:guide id="46" orient="horz" pos="3248" userDrawn="1">
          <p15:clr>
            <a:srgbClr val="A4A3A4"/>
          </p15:clr>
        </p15:guide>
        <p15:guide id="47" pos="1635" userDrawn="1">
          <p15:clr>
            <a:srgbClr val="A4A3A4"/>
          </p15:clr>
        </p15:guide>
        <p15:guide id="48" pos="1565" userDrawn="1">
          <p15:clr>
            <a:srgbClr val="A4A3A4"/>
          </p15:clr>
        </p15:guide>
        <p15:guide id="49" pos="1564" userDrawn="1">
          <p15:clr>
            <a:srgbClr val="A4A3A4"/>
          </p15:clr>
        </p15:guide>
        <p15:guide id="50" pos="1497" userDrawn="1">
          <p15:clr>
            <a:srgbClr val="A4A3A4"/>
          </p15:clr>
        </p15:guide>
        <p15:guide id="51" pos="2895" userDrawn="1">
          <p15:clr>
            <a:srgbClr val="A4A3A4"/>
          </p15:clr>
        </p15:guide>
        <p15:guide id="52" pos="2772" userDrawn="1">
          <p15:clr>
            <a:srgbClr val="A4A3A4"/>
          </p15:clr>
        </p15:guide>
        <p15:guide id="53" pos="2770" userDrawn="1">
          <p15:clr>
            <a:srgbClr val="A4A3A4"/>
          </p15:clr>
        </p15:guide>
        <p15:guide id="54" pos="2651" userDrawn="1">
          <p15:clr>
            <a:srgbClr val="A4A3A4"/>
          </p15:clr>
        </p15:guide>
        <p15:guide id="55" pos="1348" userDrawn="1">
          <p15:clr>
            <a:srgbClr val="A4A3A4"/>
          </p15:clr>
        </p15:guide>
        <p15:guide id="56" pos="1291" userDrawn="1">
          <p15:clr>
            <a:srgbClr val="A4A3A4"/>
          </p15:clr>
        </p15:guide>
        <p15:guide id="57" pos="1290" userDrawn="1">
          <p15:clr>
            <a:srgbClr val="A4A3A4"/>
          </p15:clr>
        </p15:guide>
        <p15:guide id="58" pos="1235" userDrawn="1">
          <p15:clr>
            <a:srgbClr val="A4A3A4"/>
          </p15:clr>
        </p15:guide>
        <p15:guide id="59" pos="2387" userDrawn="1">
          <p15:clr>
            <a:srgbClr val="A4A3A4"/>
          </p15:clr>
        </p15:guide>
        <p15:guide id="60" pos="2286" userDrawn="1">
          <p15:clr>
            <a:srgbClr val="A4A3A4"/>
          </p15:clr>
        </p15:guide>
        <p15:guide id="61" pos="2284" userDrawn="1">
          <p15:clr>
            <a:srgbClr val="A4A3A4"/>
          </p15:clr>
        </p15:guide>
        <p15:guide id="62" pos="2187" userDrawn="1">
          <p15:clr>
            <a:srgbClr val="A4A3A4"/>
          </p15:clr>
        </p15:guide>
        <p15:guide id="63" orient="horz" pos="4615" userDrawn="1">
          <p15:clr>
            <a:srgbClr val="A4A3A4"/>
          </p15:clr>
        </p15:guide>
        <p15:guide id="64" orient="horz" pos="4481" userDrawn="1">
          <p15:clr>
            <a:srgbClr val="A4A3A4"/>
          </p15:clr>
        </p15:guide>
        <p15:guide id="65" orient="horz" pos="4479" userDrawn="1">
          <p15:clr>
            <a:srgbClr val="A4A3A4"/>
          </p15:clr>
        </p15:guide>
        <p15:guide id="66" orient="horz" pos="4346" userDrawn="1">
          <p15:clr>
            <a:srgbClr val="A4A3A4"/>
          </p15:clr>
        </p15:guide>
        <p15:guide id="67" orient="horz" pos="3259" userDrawn="1">
          <p15:clr>
            <a:srgbClr val="A4A3A4"/>
          </p15:clr>
        </p15:guide>
        <p15:guide id="68" orient="horz" pos="3163" userDrawn="1">
          <p15:clr>
            <a:srgbClr val="A4A3A4"/>
          </p15:clr>
        </p15:guide>
        <p15:guide id="69" orient="horz" pos="3162" userDrawn="1">
          <p15:clr>
            <a:srgbClr val="A4A3A4"/>
          </p15:clr>
        </p15:guide>
        <p15:guide id="70" orient="horz" pos="3068" userDrawn="1">
          <p15:clr>
            <a:srgbClr val="A4A3A4"/>
          </p15:clr>
        </p15:guide>
        <p15:guide id="71" pos="1538" userDrawn="1">
          <p15:clr>
            <a:srgbClr val="A4A3A4"/>
          </p15:clr>
        </p15:guide>
        <p15:guide id="72" pos="1472" userDrawn="1">
          <p15:clr>
            <a:srgbClr val="A4A3A4"/>
          </p15:clr>
        </p15:guide>
        <p15:guide id="73" pos="1471" userDrawn="1">
          <p15:clr>
            <a:srgbClr val="A4A3A4"/>
          </p15:clr>
        </p15:guide>
        <p15:guide id="74" pos="1409" userDrawn="1">
          <p15:clr>
            <a:srgbClr val="A4A3A4"/>
          </p15:clr>
        </p15:guide>
        <p15:guide id="75" pos="2724" userDrawn="1">
          <p15:clr>
            <a:srgbClr val="A4A3A4"/>
          </p15:clr>
        </p15:guide>
        <p15:guide id="76" pos="2608" userDrawn="1">
          <p15:clr>
            <a:srgbClr val="A4A3A4"/>
          </p15:clr>
        </p15:guide>
        <p15:guide id="77" pos="2606" userDrawn="1">
          <p15:clr>
            <a:srgbClr val="A4A3A4"/>
          </p15:clr>
        </p15:guide>
        <p15:guide id="78" pos="2494" userDrawn="1">
          <p15:clr>
            <a:srgbClr val="A4A3A4"/>
          </p15:clr>
        </p15:guide>
        <p15:guide id="79" orient="horz" pos="4825" userDrawn="1">
          <p15:clr>
            <a:srgbClr val="A4A3A4"/>
          </p15:clr>
        </p15:guide>
        <p15:guide id="80" pos="1586" userDrawn="1">
          <p15:clr>
            <a:srgbClr val="A4A3A4"/>
          </p15:clr>
        </p15:guide>
        <p15:guide id="81" pos="1519" userDrawn="1">
          <p15:clr>
            <a:srgbClr val="A4A3A4"/>
          </p15:clr>
        </p15:guide>
        <p15:guide id="82" pos="1453" userDrawn="1">
          <p15:clr>
            <a:srgbClr val="A4A3A4"/>
          </p15:clr>
        </p15:guide>
        <p15:guide id="83" pos="2809" userDrawn="1">
          <p15:clr>
            <a:srgbClr val="A4A3A4"/>
          </p15:clr>
        </p15:guide>
        <p15:guide id="84" pos="2689" userDrawn="1">
          <p15:clr>
            <a:srgbClr val="A4A3A4"/>
          </p15:clr>
        </p15:guide>
        <p15:guide id="85" orient="horz" pos="4589">
          <p15:clr>
            <a:srgbClr val="A4A3A4"/>
          </p15:clr>
        </p15:guide>
        <p15:guide id="86" orient="horz" pos="4453">
          <p15:clr>
            <a:srgbClr val="A4A3A4"/>
          </p15:clr>
        </p15:guide>
        <p15:guide id="87" orient="horz" pos="4452">
          <p15:clr>
            <a:srgbClr val="A4A3A4"/>
          </p15:clr>
        </p15:guide>
        <p15:guide id="88" orient="horz" pos="4320">
          <p15:clr>
            <a:srgbClr val="A4A3A4"/>
          </p15:clr>
        </p15:guide>
        <p15:guide id="89" orient="horz" pos="3239">
          <p15:clr>
            <a:srgbClr val="A4A3A4"/>
          </p15:clr>
        </p15:guide>
        <p15:guide id="90" orient="horz" pos="3145">
          <p15:clr>
            <a:srgbClr val="A4A3A4"/>
          </p15:clr>
        </p15:guide>
        <p15:guide id="91" orient="horz" pos="3143">
          <p15:clr>
            <a:srgbClr val="A4A3A4"/>
          </p15:clr>
        </p15:guide>
        <p15:guide id="92" orient="horz" pos="3050">
          <p15:clr>
            <a:srgbClr val="A4A3A4"/>
          </p15:clr>
        </p15:guide>
        <p15:guide id="93" pos="1671">
          <p15:clr>
            <a:srgbClr val="A4A3A4"/>
          </p15:clr>
        </p15:guide>
        <p15:guide id="94" pos="1601">
          <p15:clr>
            <a:srgbClr val="A4A3A4"/>
          </p15:clr>
        </p15:guide>
        <p15:guide id="95" pos="1599">
          <p15:clr>
            <a:srgbClr val="A4A3A4"/>
          </p15:clr>
        </p15:guide>
        <p15:guide id="96" pos="1531">
          <p15:clr>
            <a:srgbClr val="A4A3A4"/>
          </p15:clr>
        </p15:guide>
        <p15:guide id="97" pos="2961">
          <p15:clr>
            <a:srgbClr val="A4A3A4"/>
          </p15:clr>
        </p15:guide>
        <p15:guide id="98" pos="2834">
          <p15:clr>
            <a:srgbClr val="A4A3A4"/>
          </p15:clr>
        </p15:guide>
        <p15:guide id="99" pos="2833">
          <p15:clr>
            <a:srgbClr val="A4A3A4"/>
          </p15:clr>
        </p15:guide>
        <p15:guide id="100" pos="27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D726C9-63C3-4F4A-B219-AA6D60EA9AB2}" v="2" dt="2026-02-16T04:34:43.6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0" autoAdjust="0"/>
    <p:restoredTop sz="89636" autoAdjust="0"/>
  </p:normalViewPr>
  <p:slideViewPr>
    <p:cSldViewPr>
      <p:cViewPr varScale="1">
        <p:scale>
          <a:sx n="65" d="100"/>
          <a:sy n="65" d="100"/>
        </p:scale>
        <p:origin x="160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1362" y="-90"/>
      </p:cViewPr>
      <p:guideLst>
        <p:guide orient="horz" pos="4824"/>
        <p:guide pos="1585"/>
        <p:guide orient="horz" pos="4681"/>
        <p:guide pos="1518"/>
        <p:guide orient="horz" pos="4680"/>
        <p:guide orient="horz" pos="4541"/>
        <p:guide pos="1517"/>
        <p:guide pos="1452"/>
        <p:guide orient="horz" pos="3405"/>
        <p:guide orient="horz" pos="3306"/>
        <p:guide orient="horz" pos="3304"/>
        <p:guide orient="horz" pos="3206"/>
        <p:guide pos="2808"/>
        <p:guide pos="2688"/>
        <p:guide pos="2687"/>
        <p:guide pos="2572"/>
        <p:guide orient="horz" pos="4677"/>
        <p:guide orient="horz" pos="4539"/>
        <p:guide orient="horz" pos="4538"/>
        <p:guide orient="horz" pos="4402"/>
        <p:guide orient="horz" pos="3301"/>
        <p:guide orient="horz" pos="3204"/>
        <p:guide orient="horz" pos="3109"/>
        <p:guide pos="1308"/>
        <p:guide pos="1252"/>
        <p:guide pos="1251"/>
        <p:guide pos="1198"/>
        <p:guide pos="2316"/>
        <p:guide pos="2217"/>
        <p:guide pos="2216"/>
        <p:guide pos="2121"/>
        <p:guide orient="horz" pos="5039"/>
        <p:guide orient="horz" pos="4891"/>
        <p:guide orient="horz" pos="4889"/>
        <p:guide orient="horz" pos="4743"/>
        <p:guide orient="horz" pos="3558"/>
        <p:guide orient="horz" pos="3454"/>
        <p:guide orient="horz" pos="3452"/>
        <p:guide orient="horz" pos="3350"/>
        <p:guide orient="horz" pos="4885"/>
        <p:guide orient="horz" pos="4742"/>
        <p:guide orient="horz" pos="4740"/>
        <p:guide orient="horz" pos="4599"/>
        <p:guide orient="horz" pos="3449"/>
        <p:guide orient="horz" pos="3348"/>
        <p:guide orient="horz" pos="3248"/>
        <p:guide pos="1635"/>
        <p:guide pos="1565"/>
        <p:guide pos="1564"/>
        <p:guide pos="1497"/>
        <p:guide pos="2895"/>
        <p:guide pos="2772"/>
        <p:guide pos="2770"/>
        <p:guide pos="2651"/>
        <p:guide pos="1348"/>
        <p:guide pos="1291"/>
        <p:guide pos="1290"/>
        <p:guide pos="1235"/>
        <p:guide pos="2387"/>
        <p:guide pos="2286"/>
        <p:guide pos="2284"/>
        <p:guide pos="2187"/>
        <p:guide orient="horz" pos="4615"/>
        <p:guide orient="horz" pos="4481"/>
        <p:guide orient="horz" pos="4479"/>
        <p:guide orient="horz" pos="4346"/>
        <p:guide orient="horz" pos="3259"/>
        <p:guide orient="horz" pos="3163"/>
        <p:guide orient="horz" pos="3162"/>
        <p:guide orient="horz" pos="3068"/>
        <p:guide pos="1538"/>
        <p:guide pos="1472"/>
        <p:guide pos="1471"/>
        <p:guide pos="1409"/>
        <p:guide pos="2724"/>
        <p:guide pos="2608"/>
        <p:guide pos="2606"/>
        <p:guide pos="2494"/>
        <p:guide orient="horz" pos="4825"/>
        <p:guide pos="1586"/>
        <p:guide pos="1519"/>
        <p:guide pos="1453"/>
        <p:guide pos="2809"/>
        <p:guide pos="2689"/>
        <p:guide orient="horz" pos="4589"/>
        <p:guide orient="horz" pos="4453"/>
        <p:guide orient="horz" pos="4452"/>
        <p:guide orient="horz" pos="4320"/>
        <p:guide orient="horz" pos="3239"/>
        <p:guide orient="horz" pos="3145"/>
        <p:guide orient="horz" pos="3143"/>
        <p:guide orient="horz" pos="3050"/>
        <p:guide pos="1671"/>
        <p:guide pos="1601"/>
        <p:guide pos="1599"/>
        <p:guide pos="1531"/>
        <p:guide pos="2961"/>
        <p:guide pos="2834"/>
        <p:guide pos="2833"/>
        <p:guide pos="27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., Manish" userId="f28d460f-cea8-4247-9769-625cd6727410" providerId="ADAL" clId="{AED726C9-63C3-4F4A-B219-AA6D60EA9AB2}"/>
    <pc:docChg chg="custSel modSld">
      <pc:chgData name="., Manish" userId="f28d460f-cea8-4247-9769-625cd6727410" providerId="ADAL" clId="{AED726C9-63C3-4F4A-B219-AA6D60EA9AB2}" dt="2026-02-16T04:38:11.789" v="69" actId="1076"/>
      <pc:docMkLst>
        <pc:docMk/>
      </pc:docMkLst>
      <pc:sldChg chg="modSp mod">
        <pc:chgData name="., Manish" userId="f28d460f-cea8-4247-9769-625cd6727410" providerId="ADAL" clId="{AED726C9-63C3-4F4A-B219-AA6D60EA9AB2}" dt="2026-02-15T18:11:06.914" v="8" actId="1076"/>
        <pc:sldMkLst>
          <pc:docMk/>
          <pc:sldMk cId="0" sldId="2141411743"/>
        </pc:sldMkLst>
        <pc:picChg chg="mod">
          <ac:chgData name="., Manish" userId="f28d460f-cea8-4247-9769-625cd6727410" providerId="ADAL" clId="{AED726C9-63C3-4F4A-B219-AA6D60EA9AB2}" dt="2026-02-15T18:11:06.914" v="8" actId="1076"/>
          <ac:picMkLst>
            <pc:docMk/>
            <pc:sldMk cId="0" sldId="2141411743"/>
            <ac:picMk id="106" creationId="{00000000-0000-0000-0000-000000000000}"/>
          </ac:picMkLst>
        </pc:picChg>
      </pc:sldChg>
      <pc:sldChg chg="modSp mod">
        <pc:chgData name="., Manish" userId="f28d460f-cea8-4247-9769-625cd6727410" providerId="ADAL" clId="{AED726C9-63C3-4F4A-B219-AA6D60EA9AB2}" dt="2026-02-15T18:13:03.132" v="36" actId="1076"/>
        <pc:sldMkLst>
          <pc:docMk/>
          <pc:sldMk cId="1610099763" sldId="2141411767"/>
        </pc:sldMkLst>
        <pc:spChg chg="mod">
          <ac:chgData name="., Manish" userId="f28d460f-cea8-4247-9769-625cd6727410" providerId="ADAL" clId="{AED726C9-63C3-4F4A-B219-AA6D60EA9AB2}" dt="2026-02-15T18:12:57.147" v="34" actId="14100"/>
          <ac:spMkLst>
            <pc:docMk/>
            <pc:sldMk cId="1610099763" sldId="2141411767"/>
            <ac:spMk id="6" creationId="{6FB6CDDE-6394-464B-A2E4-0F1E1E8E6738}"/>
          </ac:spMkLst>
        </pc:spChg>
        <pc:picChg chg="mod">
          <ac:chgData name="., Manish" userId="f28d460f-cea8-4247-9769-625cd6727410" providerId="ADAL" clId="{AED726C9-63C3-4F4A-B219-AA6D60EA9AB2}" dt="2026-02-15T18:13:03.132" v="36" actId="1076"/>
          <ac:picMkLst>
            <pc:docMk/>
            <pc:sldMk cId="1610099763" sldId="2141411767"/>
            <ac:picMk id="9" creationId="{00000000-0000-0000-0000-000000000000}"/>
          </ac:picMkLst>
        </pc:picChg>
        <pc:picChg chg="mod">
          <ac:chgData name="., Manish" userId="f28d460f-cea8-4247-9769-625cd6727410" providerId="ADAL" clId="{AED726C9-63C3-4F4A-B219-AA6D60EA9AB2}" dt="2026-02-15T18:13:00.604" v="35" actId="1076"/>
          <ac:picMkLst>
            <pc:docMk/>
            <pc:sldMk cId="1610099763" sldId="2141411767"/>
            <ac:picMk id="10" creationId="{00000000-0000-0000-0000-000000000000}"/>
          </ac:picMkLst>
        </pc:picChg>
      </pc:sldChg>
      <pc:sldChg chg="addSp delSp modSp mod delAnim modAnim">
        <pc:chgData name="., Manish" userId="f28d460f-cea8-4247-9769-625cd6727410" providerId="ADAL" clId="{AED726C9-63C3-4F4A-B219-AA6D60EA9AB2}" dt="2026-02-16T04:38:11.789" v="69" actId="1076"/>
        <pc:sldMkLst>
          <pc:docMk/>
          <pc:sldMk cId="0" sldId="2141411770"/>
        </pc:sldMkLst>
        <pc:spChg chg="mod">
          <ac:chgData name="., Manish" userId="f28d460f-cea8-4247-9769-625cd6727410" providerId="ADAL" clId="{AED726C9-63C3-4F4A-B219-AA6D60EA9AB2}" dt="2026-02-15T18:10:35.434" v="3" actId="14100"/>
          <ac:spMkLst>
            <pc:docMk/>
            <pc:sldMk cId="0" sldId="2141411770"/>
            <ac:spMk id="3" creationId="{00000000-0000-0000-0000-000000000000}"/>
          </ac:spMkLst>
        </pc:spChg>
        <pc:picChg chg="add mod">
          <ac:chgData name="., Manish" userId="f28d460f-cea8-4247-9769-625cd6727410" providerId="ADAL" clId="{AED726C9-63C3-4F4A-B219-AA6D60EA9AB2}" dt="2026-02-16T04:38:11.789" v="69" actId="1076"/>
          <ac:picMkLst>
            <pc:docMk/>
            <pc:sldMk cId="0" sldId="2141411770"/>
            <ac:picMk id="4" creationId="{7CB6C23E-657D-FFE0-5C1B-E5C0FCFD62E8}"/>
          </ac:picMkLst>
        </pc:picChg>
        <pc:picChg chg="del">
          <ac:chgData name="., Manish" userId="f28d460f-cea8-4247-9769-625cd6727410" providerId="ADAL" clId="{AED726C9-63C3-4F4A-B219-AA6D60EA9AB2}" dt="2026-02-16T04:33:57.021" v="62" actId="478"/>
          <ac:picMkLst>
            <pc:docMk/>
            <pc:sldMk cId="0" sldId="2141411770"/>
            <ac:picMk id="10" creationId="{00000000-0000-0000-0000-000000000000}"/>
          </ac:picMkLst>
        </pc:picChg>
      </pc:sldChg>
      <pc:sldChg chg="modSp mod">
        <pc:chgData name="., Manish" userId="f28d460f-cea8-4247-9769-625cd6727410" providerId="ADAL" clId="{AED726C9-63C3-4F4A-B219-AA6D60EA9AB2}" dt="2026-02-15T18:11:55.841" v="18" actId="179"/>
        <pc:sldMkLst>
          <pc:docMk/>
          <pc:sldMk cId="0" sldId="2141411781"/>
        </pc:sldMkLst>
        <pc:spChg chg="mod">
          <ac:chgData name="., Manish" userId="f28d460f-cea8-4247-9769-625cd6727410" providerId="ADAL" clId="{AED726C9-63C3-4F4A-B219-AA6D60EA9AB2}" dt="2026-02-15T18:11:55.841" v="18" actId="179"/>
          <ac:spMkLst>
            <pc:docMk/>
            <pc:sldMk cId="0" sldId="2141411781"/>
            <ac:spMk id="11" creationId="{00000000-0000-0000-0000-000000000000}"/>
          </ac:spMkLst>
        </pc:spChg>
      </pc:sldChg>
      <pc:sldChg chg="modSp mod">
        <pc:chgData name="., Manish" userId="f28d460f-cea8-4247-9769-625cd6727410" providerId="ADAL" clId="{AED726C9-63C3-4F4A-B219-AA6D60EA9AB2}" dt="2026-02-15T18:10:56.574" v="7" actId="14100"/>
        <pc:sldMkLst>
          <pc:docMk/>
          <pc:sldMk cId="1610099763" sldId="2141411787"/>
        </pc:sldMkLst>
        <pc:spChg chg="mod">
          <ac:chgData name="., Manish" userId="f28d460f-cea8-4247-9769-625cd6727410" providerId="ADAL" clId="{AED726C9-63C3-4F4A-B219-AA6D60EA9AB2}" dt="2026-02-15T18:10:56.574" v="7" actId="14100"/>
          <ac:spMkLst>
            <pc:docMk/>
            <pc:sldMk cId="1610099763" sldId="2141411787"/>
            <ac:spMk id="6" creationId="{6FB6CDDE-6394-464B-A2E4-0F1E1E8E6738}"/>
          </ac:spMkLst>
        </pc:spChg>
        <pc:picChg chg="mod">
          <ac:chgData name="., Manish" userId="f28d460f-cea8-4247-9769-625cd6727410" providerId="ADAL" clId="{AED726C9-63C3-4F4A-B219-AA6D60EA9AB2}" dt="2026-02-15T18:10:52.326" v="6" actId="1076"/>
          <ac:picMkLst>
            <pc:docMk/>
            <pc:sldMk cId="1610099763" sldId="2141411787"/>
            <ac:picMk id="8" creationId="{00000000-0000-0000-0000-000000000000}"/>
          </ac:picMkLst>
        </pc:picChg>
      </pc:sldChg>
      <pc:sldChg chg="modSp mod">
        <pc:chgData name="., Manish" userId="f28d460f-cea8-4247-9769-625cd6727410" providerId="ADAL" clId="{AED726C9-63C3-4F4A-B219-AA6D60EA9AB2}" dt="2026-02-15T18:15:18.031" v="61" actId="1076"/>
        <pc:sldMkLst>
          <pc:docMk/>
          <pc:sldMk cId="0" sldId="2141411793"/>
        </pc:sldMkLst>
        <pc:spChg chg="mod">
          <ac:chgData name="., Manish" userId="f28d460f-cea8-4247-9769-625cd6727410" providerId="ADAL" clId="{AED726C9-63C3-4F4A-B219-AA6D60EA9AB2}" dt="2026-02-15T18:14:21.458" v="57" actId="14100"/>
          <ac:spMkLst>
            <pc:docMk/>
            <pc:sldMk cId="0" sldId="2141411793"/>
            <ac:spMk id="103427" creationId="{4945D3BF-1E76-9942-86FB-3BBA3CA34F89}"/>
          </ac:spMkLst>
        </pc:spChg>
        <pc:picChg chg="mod">
          <ac:chgData name="., Manish" userId="f28d460f-cea8-4247-9769-625cd6727410" providerId="ADAL" clId="{AED726C9-63C3-4F4A-B219-AA6D60EA9AB2}" dt="2026-02-15T18:15:18.031" v="61" actId="1076"/>
          <ac:picMkLst>
            <pc:docMk/>
            <pc:sldMk cId="0" sldId="2141411793"/>
            <ac:picMk id="8" creationId="{242CB369-EE4D-8601-57EB-43A39FAAA36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0"/>
            <a:ext cx="3077739" cy="469048"/>
          </a:xfrm>
          <a:prstGeom prst="rect">
            <a:avLst/>
          </a:prstGeom>
        </p:spPr>
        <p:txBody>
          <a:bodyPr vert="horz" lIns="87578" tIns="43788" rIns="87578" bIns="4378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917942"/>
            <a:ext cx="3077739" cy="469047"/>
          </a:xfrm>
          <a:prstGeom prst="rect">
            <a:avLst/>
          </a:prstGeom>
        </p:spPr>
        <p:txBody>
          <a:bodyPr vert="horz" lIns="87578" tIns="43788" rIns="87578" bIns="4378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406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0"/>
            <a:ext cx="3077739" cy="469048"/>
          </a:xfrm>
          <a:prstGeom prst="rect">
            <a:avLst/>
          </a:prstGeom>
        </p:spPr>
        <p:txBody>
          <a:bodyPr vert="horz" lIns="87578" tIns="43788" rIns="87578" bIns="4378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100" y="10"/>
            <a:ext cx="3077739" cy="469048"/>
          </a:xfrm>
          <a:prstGeom prst="rect">
            <a:avLst/>
          </a:prstGeom>
        </p:spPr>
        <p:txBody>
          <a:bodyPr vert="horz" lIns="87578" tIns="43788" rIns="87578" bIns="43788" rtlCol="0"/>
          <a:lstStyle>
            <a:lvl1pPr algn="r">
              <a:defRPr sz="1300"/>
            </a:lvl1pPr>
          </a:lstStyle>
          <a:p>
            <a:fld id="{0C9175FB-28BE-480F-8E12-ACEB770B5064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578" tIns="43788" rIns="87578" bIns="437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50" y="4459726"/>
            <a:ext cx="5681980" cy="4224438"/>
          </a:xfrm>
          <a:prstGeom prst="rect">
            <a:avLst/>
          </a:prstGeom>
        </p:spPr>
        <p:txBody>
          <a:bodyPr vert="horz" lIns="87578" tIns="43788" rIns="87578" bIns="4378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917942"/>
            <a:ext cx="3077739" cy="469047"/>
          </a:xfrm>
          <a:prstGeom prst="rect">
            <a:avLst/>
          </a:prstGeom>
        </p:spPr>
        <p:txBody>
          <a:bodyPr vert="horz" lIns="87578" tIns="43788" rIns="87578" bIns="4378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100" y="8917942"/>
            <a:ext cx="3077739" cy="469047"/>
          </a:xfrm>
          <a:prstGeom prst="rect">
            <a:avLst/>
          </a:prstGeom>
        </p:spPr>
        <p:txBody>
          <a:bodyPr vert="horz" lIns="87578" tIns="43788" rIns="87578" bIns="43788" rtlCol="0" anchor="b"/>
          <a:lstStyle>
            <a:lvl1pPr algn="r">
              <a:defRPr sz="1300"/>
            </a:lvl1pPr>
          </a:lstStyle>
          <a:p>
            <a:fld id="{F26A685E-B27E-4C6A-A059-EB14F25ECD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988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29c08836ac0d28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43038" y="646113"/>
            <a:ext cx="4319587" cy="32400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29c08836ac0d286_5:notes"/>
          <p:cNvSpPr txBox="1">
            <a:spLocks noGrp="1"/>
          </p:cNvSpPr>
          <p:nvPr>
            <p:ph type="body" idx="1"/>
          </p:nvPr>
        </p:nvSpPr>
        <p:spPr>
          <a:xfrm>
            <a:off x="720421" y="4101369"/>
            <a:ext cx="5763361" cy="3885507"/>
          </a:xfrm>
          <a:prstGeom prst="rect">
            <a:avLst/>
          </a:prstGeom>
        </p:spPr>
        <p:txBody>
          <a:bodyPr spcFirstLastPara="1" wrap="square" lIns="87517" tIns="87517" rIns="87517" bIns="8751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47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4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7" y="2514602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7" y="4777381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8A18-5AE8-4AB1-9249-1E356ACCD264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8" y="4321159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3" y="4529542"/>
            <a:ext cx="584979" cy="365125"/>
          </a:xfrm>
        </p:spPr>
        <p:txBody>
          <a:bodyPr/>
          <a:lstStyle/>
          <a:p>
            <a:fld id="{D410D837-2E6B-47F6-A73A-D86203558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34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7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E167B-6D57-4AE9-9D56-BCA7B8AB73F8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3166528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1"/>
            <a:ext cx="584979" cy="365125"/>
          </a:xfrm>
        </p:spPr>
        <p:txBody>
          <a:bodyPr/>
          <a:lstStyle/>
          <a:p>
            <a:fld id="{D410D837-2E6B-47F6-A73A-D86203558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54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7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52F2-5FAD-4DD8-9B65-A2DD018AE9DB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9" y="3166528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1"/>
            <a:ext cx="584979" cy="365125"/>
          </a:xfrm>
        </p:spPr>
        <p:txBody>
          <a:bodyPr/>
          <a:lstStyle/>
          <a:p>
            <a:fld id="{D410D837-2E6B-47F6-A73A-D86203558B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8" y="6480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4" y="2905307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8677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2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DCAB-48DC-41BD-8765-8FA9D3FE7658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9"/>
            <a:ext cx="584979" cy="365125"/>
          </a:xfrm>
        </p:spPr>
        <p:txBody>
          <a:bodyPr/>
          <a:lstStyle/>
          <a:p>
            <a:fld id="{D410D837-2E6B-47F6-A73A-D86203558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6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836F-D58F-46EC-89A2-4BF33B36841F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9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9"/>
            <a:ext cx="584979" cy="365125"/>
          </a:xfrm>
        </p:spPr>
        <p:txBody>
          <a:bodyPr/>
          <a:lstStyle/>
          <a:p>
            <a:fld id="{D410D837-2E6B-47F6-A73A-D86203558B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8" y="6480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4" y="2905307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8584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327B-2959-4204-BAD3-D66AE0CDDA57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9"/>
            <a:ext cx="584979" cy="365125"/>
          </a:xfrm>
        </p:spPr>
        <p:txBody>
          <a:bodyPr/>
          <a:lstStyle/>
          <a:p>
            <a:fld id="{D410D837-2E6B-47F6-A73A-D86203558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143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4EAE-57FB-426F-93B1-529F9469186C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0D837-2E6B-47F6-A73A-D86203558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991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7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7" y="627407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BD18-C100-4C5B-B076-E8AAD3234BBF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0D837-2E6B-47F6-A73A-D86203558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37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2" y="624111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067-A308-45AC-A6E1-8D2BC2C7BE04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0D837-2E6B-47F6-A73A-D86203558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489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A0F1B-E6E4-484E-B0F5-7F78D6E4DA99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3166528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1"/>
            <a:ext cx="584979" cy="365125"/>
          </a:xfrm>
        </p:spPr>
        <p:txBody>
          <a:bodyPr/>
          <a:lstStyle/>
          <a:p>
            <a:fld id="{D410D837-2E6B-47F6-A73A-D86203558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7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7" y="2136707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7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5B0D6-90CA-4088-A503-DD1C34A90D2A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4"/>
            <a:ext cx="584979" cy="365125"/>
          </a:xfrm>
        </p:spPr>
        <p:txBody>
          <a:bodyPr/>
          <a:lstStyle/>
          <a:p>
            <a:fld id="{D410D837-2E6B-47F6-A73A-D86203558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765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3" y="2226627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9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5" y="2223399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1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23163-532E-4E07-B4EB-07C0D608535B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4"/>
            <a:ext cx="584979" cy="365125"/>
          </a:xfrm>
        </p:spPr>
        <p:txBody>
          <a:bodyPr/>
          <a:lstStyle/>
          <a:p>
            <a:fld id="{D410D837-2E6B-47F6-A73A-D86203558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86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1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66723-8F7F-4381-96DA-334C9233646B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0D837-2E6B-47F6-A73A-D86203558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565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FC6E-309A-4FF5-9481-67A36171801F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0D837-2E6B-47F6-A73A-D86203558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720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3" y="446090"/>
            <a:ext cx="3790907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559CE-A420-4526-9424-50767367FEC4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0D837-2E6B-47F6-A73A-D86203558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22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1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9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597E-7602-41D9-87F9-F658139BDECD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9"/>
            <a:ext cx="584979" cy="365125"/>
          </a:xfrm>
        </p:spPr>
        <p:txBody>
          <a:bodyPr/>
          <a:lstStyle/>
          <a:p>
            <a:fld id="{D410D837-2E6B-47F6-A73A-D86203558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9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6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1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1" y="6135090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1BE3F-72FC-41EF-A6B0-F0ACAC132237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10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4"/>
            <a:ext cx="5849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410D837-2E6B-47F6-A73A-D86203558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51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5"/>
          <p:cNvPicPr preferRelativeResize="0"/>
          <p:nvPr/>
        </p:nvPicPr>
        <p:blipFill rotWithShape="1">
          <a:blip r:embed="rId3">
            <a:alphaModFix/>
          </a:blip>
          <a:srcRect r="9338" b="1893"/>
          <a:stretch/>
        </p:blipFill>
        <p:spPr>
          <a:xfrm>
            <a:off x="2000" y="2"/>
            <a:ext cx="45033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5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>
            <a:off x="0" y="4214818"/>
            <a:ext cx="9144000" cy="200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000" y="4715952"/>
            <a:ext cx="786750" cy="15152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4" name="Google Shape;104;p25"/>
          <p:cNvSpPr txBox="1">
            <a:spLocks noGrp="1"/>
          </p:cNvSpPr>
          <p:nvPr>
            <p:ph type="subTitle" idx="1"/>
          </p:nvPr>
        </p:nvSpPr>
        <p:spPr>
          <a:xfrm>
            <a:off x="1357290" y="4286256"/>
            <a:ext cx="6351600" cy="135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sz="2400" b="1" dirty="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rPr>
              <a:t>Technology in Drinking Water Supply</a:t>
            </a:r>
            <a:r>
              <a:rPr lang="en-GB" sz="2400" dirty="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rPr>
              <a:t>– Goa Perspective</a:t>
            </a:r>
            <a:endParaRPr sz="2400" dirty="0">
              <a:solidFill>
                <a:srgbClr val="FFFFFF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05" name="Google Shape;105;p25"/>
          <p:cNvSpPr txBox="1">
            <a:spLocks noGrp="1"/>
          </p:cNvSpPr>
          <p:nvPr>
            <p:ph type="subTitle" idx="1"/>
          </p:nvPr>
        </p:nvSpPr>
        <p:spPr>
          <a:xfrm>
            <a:off x="1571604" y="5143512"/>
            <a:ext cx="6143668" cy="8572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 defTabSz="914400">
              <a:defRPr/>
            </a:pPr>
            <a:r>
              <a:rPr lang="en-IN" sz="1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Ankit</a:t>
            </a:r>
            <a:r>
              <a:rPr lang="en-IN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Yadav</a:t>
            </a:r>
            <a:r>
              <a:rPr lang="en-IN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IAS</a:t>
            </a:r>
          </a:p>
          <a:p>
            <a:pPr algn="ctr" defTabSz="914400">
              <a:defRPr/>
            </a:pPr>
            <a:r>
              <a:rPr lang="en-IN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District Magistrate &amp; Collector , North Goa District</a:t>
            </a:r>
          </a:p>
          <a:p>
            <a:pPr algn="ctr" defTabSz="914400">
              <a:defRPr/>
            </a:pPr>
            <a:endParaRPr lang="en-IN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r>
              <a:rPr lang="en-IN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DRINKING WATER, GOVT. OF GOA</a:t>
            </a:r>
          </a:p>
          <a:p>
            <a:pPr lvl="0" defTabSz="914400">
              <a:spcBef>
                <a:spcPts val="0"/>
              </a:spcBef>
              <a:buClrTx/>
              <a:defRPr/>
            </a:pPr>
            <a:r>
              <a:rPr lang="en-IN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sz="1400" dirty="0">
              <a:solidFill>
                <a:schemeClr val="bg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06" name="Google Shape;10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5855" y="85387"/>
            <a:ext cx="2211397" cy="406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024" y="4714884"/>
            <a:ext cx="786750" cy="15152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825E2E0-C8E3-4230-AB7D-8E7431FCE2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791" t="11828" r="7768" b="8602"/>
          <a:stretch/>
        </p:blipFill>
        <p:spPr>
          <a:xfrm>
            <a:off x="4500562" y="3143248"/>
            <a:ext cx="1143008" cy="8180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754C5336-5AC5-8846-9DA9-00680DA3D1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4414" y="214290"/>
            <a:ext cx="7499176" cy="128089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b="1" u="sng" dirty="0">
                <a:solidFill>
                  <a:srgbClr val="CC3399"/>
                </a:solidFill>
              </a:rPr>
              <a:t>OUR ACHIEVEMENTS – </a:t>
            </a:r>
            <a:r>
              <a:rPr lang="en-US" sz="1600" b="1" u="sng" dirty="0">
                <a:solidFill>
                  <a:srgbClr val="CC3399"/>
                </a:solidFill>
              </a:rPr>
              <a:t>where we stand today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4945D3BF-1E76-9942-86FB-3BBA3CA34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0410" y="1457957"/>
            <a:ext cx="5998978" cy="4114800"/>
          </a:xfrm>
        </p:spPr>
        <p:txBody>
          <a:bodyPr>
            <a:noAutofit/>
          </a:bodyPr>
          <a:lstStyle/>
          <a:p>
            <a:pPr marL="461963" indent="-461963" algn="just" eaLnBrk="1" hangingPunct="1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100 % habitations have access to safe drinking water</a:t>
            </a:r>
          </a:p>
          <a:p>
            <a:pPr marL="461963" indent="-461963" algn="just" eaLnBrk="1" hangingPunct="1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State of Goa declared HGJ State on 2</a:t>
            </a:r>
            <a:r>
              <a:rPr lang="en-US" sz="2000" b="1" baseline="30000" dirty="0">
                <a:solidFill>
                  <a:schemeClr val="tx1"/>
                </a:solidFill>
              </a:rPr>
              <a:t>nd</a:t>
            </a:r>
            <a:r>
              <a:rPr lang="en-US" sz="2000" b="1" dirty="0">
                <a:solidFill>
                  <a:schemeClr val="tx1"/>
                </a:solidFill>
              </a:rPr>
              <a:t> Oct 2020</a:t>
            </a:r>
          </a:p>
          <a:p>
            <a:pPr marL="461963" indent="-461963" algn="just" eaLnBrk="1" hangingPunct="1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Uniform access to Urban &amp; Rural population</a:t>
            </a:r>
          </a:p>
          <a:p>
            <a:pPr marL="461963" indent="-461963" algn="just" eaLnBrk="1" hangingPunct="1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Supply Levels much better than the G.O.I norms  ( </a:t>
            </a:r>
            <a:r>
              <a:rPr lang="en-US" sz="2000" b="1" u="sng" dirty="0">
                <a:solidFill>
                  <a:schemeClr val="tx1"/>
                </a:solidFill>
              </a:rPr>
              <a:t>55 LPCD in Rural and 135 -150 LPCD in Urban</a:t>
            </a:r>
            <a:r>
              <a:rPr lang="en-US" sz="2000" b="1" dirty="0">
                <a:solidFill>
                  <a:schemeClr val="tx1"/>
                </a:solidFill>
              </a:rPr>
              <a:t>) </a:t>
            </a:r>
          </a:p>
          <a:p>
            <a:pPr marL="461963" indent="-461963" algn="just" eaLnBrk="1" hangingPunct="1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Average Supply Levels in Goa for Rural is 82 LPCD and 143 LPCD for Urban</a:t>
            </a:r>
          </a:p>
          <a:p>
            <a:pPr lvl="1" eaLnBrk="1" hangingPunct="1">
              <a:lnSpc>
                <a:spcPct val="90000"/>
              </a:lnSpc>
              <a:spcAft>
                <a:spcPts val="1200"/>
              </a:spcAft>
              <a:buFont typeface="Tahoma" panose="020B0604030504040204" pitchFamily="34" charset="0"/>
              <a:buNone/>
              <a:defRPr/>
            </a:pPr>
            <a:r>
              <a:rPr lang="en-US" sz="2000" b="1" dirty="0">
                <a:solidFill>
                  <a:schemeClr val="tx1"/>
                </a:solidFill>
              </a:rPr>
              <a:t>                                           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1228" y="787784"/>
            <a:ext cx="584979" cy="365125"/>
          </a:xfrm>
        </p:spPr>
        <p:txBody>
          <a:bodyPr/>
          <a:lstStyle/>
          <a:p>
            <a:fld id="{D410D837-2E6B-47F6-A73A-D86203558BF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Google Shape;7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9388" y="857232"/>
            <a:ext cx="2714612" cy="578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42CB369-EE4D-8601-57EB-43A39FAAA3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500" b="14170"/>
          <a:stretch/>
        </p:blipFill>
        <p:spPr>
          <a:xfrm>
            <a:off x="6429388" y="4553743"/>
            <a:ext cx="2714612" cy="230425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825E2E0-C8E3-4230-AB7D-8E7431FCE2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791" t="11828" r="7768" b="8602"/>
          <a:stretch/>
        </p:blipFill>
        <p:spPr>
          <a:xfrm>
            <a:off x="142844" y="0"/>
            <a:ext cx="1143008" cy="81809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1" y="642918"/>
            <a:ext cx="5786478" cy="59031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  <a:latin typeface="Oswald Medium"/>
                <a:cs typeface="Calibri" pitchFamily="34" charset="0"/>
              </a:rPr>
              <a:t>STATEMENT</a:t>
            </a:r>
            <a:endParaRPr lang="en-US" b="1" i="1" dirty="0">
              <a:latin typeface="Oswald Medium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571612"/>
            <a:ext cx="6929486" cy="5072098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/>
              <a:t>Promoting “Ease of Living” (</a:t>
            </a:r>
            <a:r>
              <a:rPr lang="en-US" sz="2400" b="1" dirty="0" err="1"/>
              <a:t>EoL</a:t>
            </a:r>
            <a:r>
              <a:rPr lang="en-US" sz="2400" b="1" dirty="0"/>
              <a:t>) to achieve overall convenience, comfort and quality of life for citizens is a welcome step of the Union Government.</a:t>
            </a:r>
          </a:p>
          <a:p>
            <a:pPr algn="just"/>
            <a:r>
              <a:rPr lang="en-US" sz="2400" b="1" dirty="0"/>
              <a:t>Primary focus is on ease of access to amenities </a:t>
            </a:r>
            <a:r>
              <a:rPr lang="en-US" sz="2400" b="1" dirty="0" err="1"/>
              <a:t>vis</a:t>
            </a:r>
            <a:r>
              <a:rPr lang="en-US" sz="2400" b="1" dirty="0"/>
              <a:t>-a-</a:t>
            </a:r>
            <a:r>
              <a:rPr lang="en-US" sz="2400" b="1" dirty="0" err="1"/>
              <a:t>vis</a:t>
            </a:r>
            <a:r>
              <a:rPr lang="en-US" sz="2400" b="1" dirty="0"/>
              <a:t> quality of service delivery.</a:t>
            </a:r>
          </a:p>
          <a:p>
            <a:pPr algn="just"/>
            <a:r>
              <a:rPr lang="en-US" sz="2400" b="1" dirty="0">
                <a:solidFill>
                  <a:schemeClr val="tx1"/>
                </a:solidFill>
              </a:rPr>
              <a:t>Main aim is to achieve 100 LPCD in Rural Areas and 150 MLD in Urban areas with 24x7 water for all. </a:t>
            </a:r>
          </a:p>
          <a:p>
            <a:pPr algn="just"/>
            <a:r>
              <a:rPr lang="en-US" sz="2400" b="1" dirty="0">
                <a:solidFill>
                  <a:schemeClr val="tx1"/>
                </a:solidFill>
              </a:rPr>
              <a:t>Present coverage is 26.54% with 24x7 water supply.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54C5336-5AC5-8846-9DA9-00680DA3D110}"/>
              </a:ext>
            </a:extLst>
          </p:cNvPr>
          <p:cNvSpPr txBox="1">
            <a:spLocks noChangeArrowheads="1"/>
          </p:cNvSpPr>
          <p:nvPr/>
        </p:nvSpPr>
        <p:spPr>
          <a:xfrm>
            <a:off x="7358082" y="2357430"/>
            <a:ext cx="1643074" cy="7143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Voice of a  happy beneficiary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825E2E0-C8E3-4230-AB7D-8E7431FCE2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791" t="11828" r="7768" b="8602"/>
          <a:stretch/>
        </p:blipFill>
        <p:spPr>
          <a:xfrm>
            <a:off x="1142976" y="214290"/>
            <a:ext cx="1143008" cy="818092"/>
          </a:xfrm>
          <a:prstGeom prst="rect">
            <a:avLst/>
          </a:prstGeom>
        </p:spPr>
      </p:pic>
      <p:pic>
        <p:nvPicPr>
          <p:cNvPr id="4" name="WhatsApp Video 2026-02-14 at 9.47.06 PM">
            <a:hlinkClick r:id="" action="ppaction://media"/>
            <a:extLst>
              <a:ext uri="{FF2B5EF4-FFF2-40B4-BE49-F238E27FC236}">
                <a16:creationId xmlns:a16="http://schemas.microsoft.com/office/drawing/2014/main" id="{7CB6C23E-657D-FFE0-5C1B-E5C0FCFD62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8520" y="2924944"/>
            <a:ext cx="1782198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B6CDDE-6394-464B-A2E4-0F1E1E8E6738}"/>
              </a:ext>
            </a:extLst>
          </p:cNvPr>
          <p:cNvSpPr txBox="1"/>
          <p:nvPr/>
        </p:nvSpPr>
        <p:spPr>
          <a:xfrm>
            <a:off x="571440" y="1340768"/>
            <a:ext cx="6404613" cy="5088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518160" algn="l"/>
              </a:tabLst>
            </a:pPr>
            <a:r>
              <a:rPr lang="en-IN" sz="13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IN" sz="13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 algn="just">
              <a:spcBef>
                <a:spcPts val="45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en-IN" sz="2000" dirty="0">
                <a:latin typeface="Oswald Medium"/>
                <a:ea typeface="Calibri" panose="020F0502020204030204" pitchFamily="34" charset="0"/>
                <a:cs typeface="Calibri" panose="020F0502020204030204" pitchFamily="34" charset="0"/>
              </a:rPr>
              <a:t>As Goa was implementing State Scheme of providing FHTC, the scheme perfectly dovetailed with </a:t>
            </a:r>
            <a:r>
              <a:rPr lang="en-IN" sz="2000" dirty="0" err="1">
                <a:latin typeface="Oswald Medium"/>
                <a:ea typeface="Calibri" panose="020F0502020204030204" pitchFamily="34" charset="0"/>
                <a:cs typeface="Calibri" panose="020F0502020204030204" pitchFamily="34" charset="0"/>
              </a:rPr>
              <a:t>Jal</a:t>
            </a:r>
            <a:r>
              <a:rPr lang="en-IN" sz="2000" dirty="0">
                <a:latin typeface="Oswald Medium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000" dirty="0" err="1">
                <a:latin typeface="Oswald Medium"/>
                <a:ea typeface="Calibri" panose="020F0502020204030204" pitchFamily="34" charset="0"/>
                <a:cs typeface="Calibri" panose="020F0502020204030204" pitchFamily="34" charset="0"/>
              </a:rPr>
              <a:t>Jeevan</a:t>
            </a:r>
            <a:r>
              <a:rPr lang="en-IN" sz="2000" dirty="0">
                <a:latin typeface="Oswald Medium"/>
                <a:ea typeface="Calibri" panose="020F0502020204030204" pitchFamily="34" charset="0"/>
                <a:cs typeface="Calibri" panose="020F0502020204030204" pitchFamily="34" charset="0"/>
              </a:rPr>
              <a:t> Mission.</a:t>
            </a:r>
          </a:p>
          <a:p>
            <a:pPr marL="257175" indent="-257175" algn="just">
              <a:spcBef>
                <a:spcPts val="45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en-IN" sz="2000" dirty="0">
                <a:latin typeface="Oswald Medium"/>
                <a:ea typeface="Calibri" panose="020F0502020204030204" pitchFamily="34" charset="0"/>
                <a:cs typeface="Calibri" panose="020F0502020204030204" pitchFamily="34" charset="0"/>
              </a:rPr>
              <a:t>During the period 2019-2024, under </a:t>
            </a:r>
            <a:r>
              <a:rPr lang="en-IN" sz="2000" dirty="0" err="1">
                <a:latin typeface="Oswald Medium"/>
                <a:ea typeface="Calibri" panose="020F0502020204030204" pitchFamily="34" charset="0"/>
                <a:cs typeface="Calibri" panose="020F0502020204030204" pitchFamily="34" charset="0"/>
              </a:rPr>
              <a:t>Jal</a:t>
            </a:r>
            <a:r>
              <a:rPr lang="en-IN" sz="2000" dirty="0">
                <a:latin typeface="Oswald Medium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000" dirty="0" err="1">
                <a:latin typeface="Oswald Medium"/>
                <a:ea typeface="Calibri" panose="020F0502020204030204" pitchFamily="34" charset="0"/>
                <a:cs typeface="Calibri" panose="020F0502020204030204" pitchFamily="34" charset="0"/>
              </a:rPr>
              <a:t>Jeevan</a:t>
            </a:r>
            <a:r>
              <a:rPr lang="en-IN" sz="2000" dirty="0">
                <a:latin typeface="Oswald Medium"/>
                <a:ea typeface="Calibri" panose="020F0502020204030204" pitchFamily="34" charset="0"/>
                <a:cs typeface="Calibri" panose="020F0502020204030204" pitchFamily="34" charset="0"/>
              </a:rPr>
              <a:t> Mission State of Goa received sanctioned for more than Rs.120 </a:t>
            </a:r>
            <a:r>
              <a:rPr lang="en-IN" sz="2000" dirty="0" err="1">
                <a:latin typeface="Oswald Medium"/>
                <a:ea typeface="Calibri" panose="020F0502020204030204" pitchFamily="34" charset="0"/>
                <a:cs typeface="Calibri" panose="020F0502020204030204" pitchFamily="34" charset="0"/>
              </a:rPr>
              <a:t>Crores</a:t>
            </a:r>
            <a:r>
              <a:rPr lang="en-IN" sz="2000" dirty="0">
                <a:latin typeface="Oswald Medium"/>
                <a:ea typeface="Calibri" panose="020F0502020204030204" pitchFamily="34" charset="0"/>
                <a:cs typeface="Calibri" panose="020F0502020204030204" pitchFamily="34" charset="0"/>
              </a:rPr>
              <a:t> with Central Share of Rs.50 </a:t>
            </a:r>
            <a:r>
              <a:rPr lang="en-IN" sz="2000" dirty="0" err="1">
                <a:latin typeface="Oswald Medium"/>
                <a:ea typeface="Calibri" panose="020F0502020204030204" pitchFamily="34" charset="0"/>
                <a:cs typeface="Calibri" panose="020F0502020204030204" pitchFamily="34" charset="0"/>
              </a:rPr>
              <a:t>Crores</a:t>
            </a:r>
            <a:r>
              <a:rPr lang="en-IN" sz="2000" dirty="0">
                <a:latin typeface="Oswald Medium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57175" indent="-257175" algn="just">
              <a:spcBef>
                <a:spcPts val="45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en-US" sz="2000" dirty="0">
                <a:latin typeface="Oswald Medium"/>
                <a:cs typeface="Calibri" panose="020F0502020204030204" pitchFamily="34" charset="0"/>
              </a:rPr>
              <a:t>96% of the water demand is through Regional Water Supply Scheme with surface water as a source to ensure its sustainability and minimal </a:t>
            </a:r>
            <a:r>
              <a:rPr lang="en-US" sz="2000" dirty="0" err="1">
                <a:latin typeface="Oswald Medium"/>
                <a:cs typeface="Calibri" panose="020F0502020204030204" pitchFamily="34" charset="0"/>
              </a:rPr>
              <a:t>i.e</a:t>
            </a:r>
            <a:r>
              <a:rPr lang="en-US" sz="2000" dirty="0">
                <a:latin typeface="Oswald Medium"/>
                <a:cs typeface="Calibri" panose="020F0502020204030204" pitchFamily="34" charset="0"/>
              </a:rPr>
              <a:t> at 4% dependence on ground water. Action Plan is being put in its place to achieve 100% drinking water facilities in the State through </a:t>
            </a:r>
            <a:r>
              <a:rPr lang="en-US" sz="2000" b="1" u="sng" dirty="0">
                <a:latin typeface="Oswald Medium"/>
                <a:cs typeface="Calibri" panose="020F0502020204030204" pitchFamily="34" charset="0"/>
              </a:rPr>
              <a:t>surface water </a:t>
            </a:r>
            <a:r>
              <a:rPr lang="en-US" sz="2000" dirty="0">
                <a:latin typeface="Oswald Medium"/>
                <a:cs typeface="Calibri" panose="020F0502020204030204" pitchFamily="34" charset="0"/>
              </a:rPr>
              <a:t>as a source.</a:t>
            </a:r>
            <a:endParaRPr lang="en-IN" sz="2000" dirty="0">
              <a:latin typeface="Oswald Medium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 algn="just">
              <a:spcBef>
                <a:spcPts val="45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en-IN" sz="2000" dirty="0">
                <a:latin typeface="Oswald Medium"/>
                <a:ea typeface="Calibri" panose="020F0502020204030204" pitchFamily="34" charset="0"/>
                <a:cs typeface="Calibri" panose="020F0502020204030204" pitchFamily="34" charset="0"/>
              </a:rPr>
              <a:t>Now as the next important step, GOA is moving ahead to become SMART WATER UTILITY and Real Time Monitoring under IoT project at Village Level. 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ADFB2-B9B6-954F-B4AD-9CBA15306D0C}"/>
              </a:ext>
            </a:extLst>
          </p:cNvPr>
          <p:cNvSpPr txBox="1"/>
          <p:nvPr/>
        </p:nvSpPr>
        <p:spPr>
          <a:xfrm>
            <a:off x="1043608" y="260648"/>
            <a:ext cx="760035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>
                <a:solidFill>
                  <a:srgbClr val="A2560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>
                <a:solidFill>
                  <a:srgbClr val="002060"/>
                </a:solidFill>
                <a:latin typeface="Oswald Medium"/>
              </a:rPr>
              <a:t>JAL JEEVAN MISSION – recap</a:t>
            </a:r>
          </a:p>
        </p:txBody>
      </p:sp>
      <p:pic>
        <p:nvPicPr>
          <p:cNvPr id="8" name="Picture 2" descr="C:\Users\santosh\Desktop\New folder\PHOTO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6053" y="1772816"/>
            <a:ext cx="2143140" cy="4223392"/>
          </a:xfrm>
          <a:prstGeom prst="rect">
            <a:avLst/>
          </a:prstGeom>
          <a:noFill/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825E2E0-C8E3-4230-AB7D-8E7431FCE2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791" t="11828" r="7768" b="8602"/>
          <a:stretch/>
        </p:blipFill>
        <p:spPr>
          <a:xfrm>
            <a:off x="285720" y="0"/>
            <a:ext cx="1143008" cy="81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99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B6CDDE-6394-464B-A2E4-0F1E1E8E6738}"/>
              </a:ext>
            </a:extLst>
          </p:cNvPr>
          <p:cNvSpPr txBox="1"/>
          <p:nvPr/>
        </p:nvSpPr>
        <p:spPr>
          <a:xfrm>
            <a:off x="539552" y="1268760"/>
            <a:ext cx="5760640" cy="5163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Wingdings" pitchFamily="2" charset="2"/>
              <a:buChar char="Ø"/>
              <a:tabLst>
                <a:tab pos="518160" algn="l"/>
              </a:tabLst>
            </a:pPr>
            <a:r>
              <a:rPr lang="en-I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Oswald Medium"/>
              </a:rPr>
              <a:t>Each and Every household is provided Water Supply through metered functional water tap connection and there is no discrimination between rural and urban population.</a:t>
            </a:r>
          </a:p>
          <a:p>
            <a:pPr marL="285750" indent="-285750" algn="just">
              <a:lnSpc>
                <a:spcPct val="115000"/>
              </a:lnSpc>
              <a:tabLst>
                <a:tab pos="518160" algn="l"/>
              </a:tabLst>
            </a:pPr>
            <a:r>
              <a:rPr lang="en-US" dirty="0">
                <a:latin typeface="Oswald Medium"/>
              </a:rPr>
              <a:t> </a:t>
            </a:r>
          </a:p>
          <a:p>
            <a:pPr marL="285750" indent="-285750" algn="just">
              <a:lnSpc>
                <a:spcPct val="115000"/>
              </a:lnSpc>
              <a:buFont typeface="Wingdings" pitchFamily="2" charset="2"/>
              <a:buChar char="Ø"/>
              <a:tabLst>
                <a:tab pos="518160" algn="l"/>
              </a:tabLst>
            </a:pPr>
            <a:r>
              <a:rPr lang="en-IN" dirty="0">
                <a:latin typeface="Oswald Medium"/>
                <a:ea typeface="Calibri" panose="020F0502020204030204" pitchFamily="34" charset="0"/>
                <a:cs typeface="Calibri" panose="020F0502020204030204" pitchFamily="34" charset="0"/>
              </a:rPr>
              <a:t>Goa achieved entire computerisation of water bills some time way back in 2000.</a:t>
            </a:r>
          </a:p>
          <a:p>
            <a:pPr marL="285750" indent="-285750" algn="just">
              <a:lnSpc>
                <a:spcPct val="115000"/>
              </a:lnSpc>
              <a:tabLst>
                <a:tab pos="518160" algn="l"/>
              </a:tabLst>
            </a:pPr>
            <a:endParaRPr lang="en-IN" dirty="0">
              <a:latin typeface="Oswald Medium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buFont typeface="Wingdings" pitchFamily="2" charset="2"/>
              <a:buChar char="Ø"/>
              <a:tabLst>
                <a:tab pos="518160" algn="l"/>
              </a:tabLst>
            </a:pPr>
            <a:r>
              <a:rPr lang="en-US" dirty="0">
                <a:latin typeface="Oswald Medium"/>
              </a:rPr>
              <a:t>Common Water Tariff for both rural and urban population and is  through on the spot billing which is a real time billing. </a:t>
            </a:r>
          </a:p>
          <a:p>
            <a:pPr marL="285750" indent="-285750" algn="just">
              <a:lnSpc>
                <a:spcPct val="115000"/>
              </a:lnSpc>
              <a:tabLst>
                <a:tab pos="518160" algn="l"/>
              </a:tabLst>
            </a:pPr>
            <a:endParaRPr lang="en-IN" dirty="0">
              <a:latin typeface="Oswald Medium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buFont typeface="Wingdings" pitchFamily="2" charset="2"/>
              <a:buChar char="Ø"/>
              <a:tabLst>
                <a:tab pos="518160" algn="l"/>
              </a:tabLst>
            </a:pPr>
            <a:r>
              <a:rPr lang="en-IN" dirty="0">
                <a:latin typeface="Oswald Medium"/>
                <a:ea typeface="Calibri" panose="020F0502020204030204" pitchFamily="34" charset="0"/>
                <a:cs typeface="Calibri" panose="020F0502020204030204" pitchFamily="34" charset="0"/>
              </a:rPr>
              <a:t>QR Code enabled bills are generated for payment of water bills &amp; generating water bills through SMS, e-mail with all other digital payment options provided to the consumer which has also minimized the down time for revenue collection.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ADFB2-B9B6-954F-B4AD-9CBA15306D0C}"/>
              </a:ext>
            </a:extLst>
          </p:cNvPr>
          <p:cNvSpPr txBox="1"/>
          <p:nvPr/>
        </p:nvSpPr>
        <p:spPr>
          <a:xfrm>
            <a:off x="1043608" y="260648"/>
            <a:ext cx="76003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3200" b="1">
                <a:solidFill>
                  <a:srgbClr val="A2560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2400" i="1" dirty="0">
                <a:solidFill>
                  <a:srgbClr val="002060"/>
                </a:solidFill>
              </a:rPr>
              <a:t>SMART WATER SUPPLY MANAGEMENT</a:t>
            </a:r>
            <a:endParaRPr lang="en-GB" sz="3600" i="1" dirty="0">
              <a:solidFill>
                <a:srgbClr val="002060"/>
              </a:solidFill>
            </a:endParaRPr>
          </a:p>
        </p:txBody>
      </p:sp>
      <p:pic>
        <p:nvPicPr>
          <p:cNvPr id="9" name="Picture 3" descr="C:\Users\santosh\Desktop\New folder\PHOTO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9425" y="916665"/>
            <a:ext cx="2571736" cy="3052778"/>
          </a:xfrm>
          <a:prstGeom prst="rect">
            <a:avLst/>
          </a:prstGeom>
          <a:noFill/>
        </p:spPr>
      </p:pic>
      <p:pic>
        <p:nvPicPr>
          <p:cNvPr id="10" name="Picture 2" descr="D:\Imp Data\Desktop\Q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9425" y="3981448"/>
            <a:ext cx="2571768" cy="2857496"/>
          </a:xfrm>
          <a:prstGeom prst="rect">
            <a:avLst/>
          </a:prstGeom>
          <a:noFill/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825E2E0-C8E3-4230-AB7D-8E7431FCE2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791" t="11828" r="7768" b="8602"/>
          <a:stretch/>
        </p:blipFill>
        <p:spPr>
          <a:xfrm>
            <a:off x="428596" y="0"/>
            <a:ext cx="1143008" cy="81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99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67129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latin typeface="Oswald Medium"/>
                <a:cs typeface="Times New Roman" pitchFamily="18" charset="0"/>
              </a:rPr>
              <a:t>CITIZEN CENTRIC SERVICES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19504" y="1036037"/>
            <a:ext cx="5106338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latin typeface="Oswald Medium"/>
              </a:rPr>
              <a:t>Mobile App is being developed to integrate all the services of Public Works Department into one single Mobile App.</a:t>
            </a:r>
          </a:p>
          <a:p>
            <a:pPr marL="225425" indent="-225425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latin typeface="Oswald Medium"/>
              </a:rPr>
              <a:t>Separate App for Water Supply Billing </a:t>
            </a:r>
          </a:p>
          <a:p>
            <a:pPr algn="just">
              <a:spcAft>
                <a:spcPts val="600"/>
              </a:spcAft>
            </a:pPr>
            <a:r>
              <a:rPr lang="en-US" b="1" u="sng" dirty="0">
                <a:latin typeface="Oswald Medium"/>
              </a:rPr>
              <a:t>Add ONs: (Water Supply and Sanitation)</a:t>
            </a:r>
          </a:p>
          <a:p>
            <a:pPr marL="225425" indent="-225425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latin typeface="Oswald Medium"/>
              </a:rPr>
              <a:t>Release of water connection, sewerage connection, road cutting permission , water leakages and other citizen centric services viz., change of name, category of connection, replacement of meter etc.,</a:t>
            </a:r>
          </a:p>
          <a:p>
            <a:pPr marL="225425" indent="-225425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latin typeface="Oswald Medium"/>
              </a:rPr>
              <a:t>PHE Helpline for 24x7 with GIS based public grievance</a:t>
            </a:r>
          </a:p>
          <a:p>
            <a:pPr marL="225425" indent="-225425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latin typeface="Oswald Medium"/>
              </a:rPr>
              <a:t>Water Supply Billing with IoT and view your water bill</a:t>
            </a:r>
          </a:p>
          <a:p>
            <a:pPr marL="225425" indent="-225425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latin typeface="Oswald Medium"/>
              </a:rPr>
              <a:t>All WTPs and STPs to come under ambit of SCADA management to achieve Smart Water Utility</a:t>
            </a:r>
          </a:p>
          <a:p>
            <a:pPr marL="225425" indent="-225425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latin typeface="Oswald Medium"/>
              </a:rPr>
              <a:t>E-governance of entire DDW  </a:t>
            </a:r>
          </a:p>
        </p:txBody>
      </p:sp>
      <p:pic>
        <p:nvPicPr>
          <p:cNvPr id="3" name="Picture 2" descr="D:\Imp Data\Desktop\Poster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3562346" cy="542928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114800" y="6286520"/>
            <a:ext cx="502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Oswald Medium"/>
              </a:rPr>
              <a:t>DEV BOREM KORUM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825E2E0-C8E3-4230-AB7D-8E7431FCE2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791" t="11828" r="7768" b="8602"/>
          <a:stretch/>
        </p:blipFill>
        <p:spPr>
          <a:xfrm>
            <a:off x="0" y="0"/>
            <a:ext cx="1143008" cy="8180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deff24bb-2089-4400-8c8e-f71e680378b2}" enabled="0" method="" siteId="{deff24bb-2089-4400-8c8e-f71e680378b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7033</TotalTime>
  <Words>554</Words>
  <Application>Microsoft Office PowerPoint</Application>
  <PresentationFormat>On-screen Show (4:3)</PresentationFormat>
  <Paragraphs>46</Paragraphs>
  <Slides>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Century Gothic</vt:lpstr>
      <vt:lpstr>Oswald Medium</vt:lpstr>
      <vt:lpstr>Tahoma</vt:lpstr>
      <vt:lpstr>Times New Roman</vt:lpstr>
      <vt:lpstr>Wingdings</vt:lpstr>
      <vt:lpstr>Wingdings 3</vt:lpstr>
      <vt:lpstr>Wisp</vt:lpstr>
      <vt:lpstr>PowerPoint Presentation</vt:lpstr>
      <vt:lpstr>OUR ACHIEVEMENTS – where we stand today</vt:lpstr>
      <vt:lpstr>STATEMENT</vt:lpstr>
      <vt:lpstr>PowerPoint Presentation</vt:lpstr>
      <vt:lpstr>PowerPoint Presentation</vt:lpstr>
      <vt:lpstr>CITIZEN CENTRIC SERVICES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Bhushan</dc:creator>
  <cp:lastModifiedBy>., Manish</cp:lastModifiedBy>
  <cp:revision>1386</cp:revision>
  <cp:lastPrinted>2023-01-18T09:55:23Z</cp:lastPrinted>
  <dcterms:created xsi:type="dcterms:W3CDTF">2019-05-13T05:44:14Z</dcterms:created>
  <dcterms:modified xsi:type="dcterms:W3CDTF">2026-02-16T04:38:17Z</dcterms:modified>
</cp:coreProperties>
</file>